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5" r:id="rId2"/>
    <p:sldId id="328" r:id="rId3"/>
    <p:sldId id="332" r:id="rId4"/>
    <p:sldId id="261" r:id="rId5"/>
    <p:sldId id="321" r:id="rId6"/>
    <p:sldId id="296" r:id="rId7"/>
    <p:sldId id="269" r:id="rId8"/>
    <p:sldId id="322" r:id="rId9"/>
    <p:sldId id="323" r:id="rId10"/>
    <p:sldId id="324" r:id="rId11"/>
    <p:sldId id="329" r:id="rId12"/>
  </p:sldIdLst>
  <p:sldSz cx="9144000" cy="6858000" type="screen4x3"/>
  <p:notesSz cx="6858000" cy="91440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0000FF"/>
    <a:srgbClr val="99FF33"/>
    <a:srgbClr val="FFFF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9" autoAdjust="0"/>
    <p:restoredTop sz="94660"/>
  </p:normalViewPr>
  <p:slideViewPr>
    <p:cSldViewPr>
      <p:cViewPr varScale="1">
        <p:scale>
          <a:sx n="88" d="100"/>
          <a:sy n="88" d="100"/>
        </p:scale>
        <p:origin x="135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D75D0C-A6C7-4940-8D12-4744DFA24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36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0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0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5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4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7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2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131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014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141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135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525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433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1D24-DFDF-4877-B615-579696DBF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29237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4CB-CE61-428D-B03F-077748C3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2094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885A-4E63-4EA1-96C9-6781A75F0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474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144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F955-12FC-4571-B104-07F4B7758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21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741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93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A806-9935-4506-BB55-9882784E3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2994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1138-D00F-46D0-BE02-673602805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3736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89CB-71F3-4C17-A6F9-68545A1C7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31437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8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839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DEE64-FCE6-4638-9C37-A8F210139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63" r:id="rId9"/>
    <p:sldLayoutId id="2147483655" r:id="rId10"/>
    <p:sldLayoutId id="2147483667" r:id="rId11"/>
    <p:sldLayoutId id="2147483666" r:id="rId12"/>
    <p:sldLayoutId id="2147483665" r:id="rId13"/>
    <p:sldLayoutId id="2147483664" r:id="rId14"/>
    <p:sldLayoutId id="2147483662" r:id="rId15"/>
    <p:sldLayoutId id="2147483661" r:id="rId16"/>
    <p:sldLayoutId id="2147483656" r:id="rId17"/>
    <p:sldLayoutId id="2147483657" r:id="rId18"/>
    <p:sldLayoutId id="2147483658" r:id="rId19"/>
    <p:sldLayoutId id="2147483659" r:id="rId20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wmf"/><Relationship Id="rId5" Type="http://schemas.openxmlformats.org/officeDocument/2006/relationships/tags" Target="../tags/tag8.xml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5.xml"/><Relationship Id="rId7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4.xml"/><Relationship Id="rId7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2.xml"/><Relationship Id="rId10" Type="http://schemas.microsoft.com/office/2007/relationships/hdphoto" Target="../media/hdphoto2.wdp"/><Relationship Id="rId4" Type="http://schemas.openxmlformats.org/officeDocument/2006/relationships/tags" Target="../tags/tag31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2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524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Krebs cycle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52600" y="5272088"/>
            <a:ext cx="1676400" cy="1114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ATP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6 NAD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FAD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5227638"/>
            <a:ext cx="1600200" cy="1311275"/>
            <a:chOff x="192" y="2592"/>
            <a:chExt cx="1248" cy="1104"/>
          </a:xfrm>
        </p:grpSpPr>
        <p:sp>
          <p:nvSpPr>
            <p:cNvPr id="51209" name="AutoShape 9"/>
            <p:cNvSpPr>
              <a:spLocks/>
            </p:cNvSpPr>
            <p:nvPr/>
          </p:nvSpPr>
          <p:spPr bwMode="auto">
            <a:xfrm>
              <a:off x="1056" y="2592"/>
              <a:ext cx="384" cy="1104"/>
            </a:xfrm>
            <a:prstGeom prst="leftBrace">
              <a:avLst>
                <a:gd name="adj1" fmla="val 23958"/>
                <a:gd name="adj2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192" y="2985"/>
              <a:ext cx="110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Output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47875" y="6294438"/>
            <a:ext cx="3971925" cy="563562"/>
            <a:chOff x="2400" y="3600"/>
            <a:chExt cx="2409" cy="486"/>
          </a:xfrm>
        </p:grpSpPr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635" y="3744"/>
              <a:ext cx="217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lavin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denine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inucleotide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2400" y="3600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4196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the outcome of the two cycles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the 2 </a:t>
            </a:r>
            <a:r>
              <a:rPr 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-CoA molecules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is: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02175" y="228600"/>
            <a:ext cx="4441825" cy="6019800"/>
            <a:chOff x="2962" y="0"/>
            <a:chExt cx="2798" cy="3792"/>
          </a:xfrm>
        </p:grpSpPr>
        <p:pic>
          <p:nvPicPr>
            <p:cNvPr id="10252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2962" y="0"/>
              <a:ext cx="2798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AutoShape 17"/>
            <p:cNvSpPr>
              <a:spLocks/>
            </p:cNvSpPr>
            <p:nvPr/>
          </p:nvSpPr>
          <p:spPr bwMode="auto">
            <a:xfrm>
              <a:off x="4704" y="624"/>
              <a:ext cx="192" cy="91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4800" y="81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Pre-Krebs Cycle</a:t>
              </a:r>
            </a:p>
          </p:txBody>
        </p:sp>
      </p:grp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2197100"/>
            <a:ext cx="5334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cycle begins when acetate from each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</a:t>
            </a:r>
            <a:r>
              <a:rPr lang="en-US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 C atoms) to form citrate (citric acid).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Ultimately, the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recycled and the acetate is broken down to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cycle produces one ATP by substrate-level phosphorylation,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1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(another electron carrier)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acetyl 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has eight steps starting with 2 </a:t>
            </a:r>
            <a:r>
              <a:rPr lang="en-GB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compounds.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summarized as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shown in the figure: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398756"/>
            <a:ext cx="7620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22634" y="2115844"/>
            <a:ext cx="884068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98" y="304678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64008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9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71982" y="166670"/>
            <a:ext cx="30099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237155"/>
            <a:ext cx="8763000" cy="4995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eaLnBrk="0" hangingPunct="0">
              <a:tabLst>
                <a:tab pos="342900" algn="l"/>
              </a:tabLst>
              <a:defRPr/>
            </a:pPr>
            <a:r>
              <a:rPr lang="en-US" altLang="en-US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Respiration: </a:t>
            </a:r>
            <a:r>
              <a:rPr lang="en-US" altLang="en-US" sz="2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involves three stages:</a:t>
            </a:r>
          </a:p>
          <a:p>
            <a:pPr marL="457200" indent="-457200" eaLnBrk="0" hangingPunct="0">
              <a:tabLst>
                <a:tab pos="3429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harvests chemical energy by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oxidizing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into two </a:t>
            </a:r>
            <a:r>
              <a:rPr lang="en-US" altLang="en-US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and produces about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 (</a:t>
            </a:r>
            <a:r>
              <a:rPr lang="en-US" altLang="en-US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1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cytoplasm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   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Krebs cycle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oxidation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organic molecules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another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1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mitochondrial </a:t>
            </a:r>
            <a:r>
              <a:rPr lang="en-US" altLang="en-US" sz="1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 startAt="3"/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</a:t>
            </a:r>
            <a:r>
              <a:rPr lang="en-US" altLang="en-US" sz="2400" b="1" u="sng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  <a:r>
              <a:rPr lang="en-US" altLang="en-US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</a:rPr>
              <a:t>inner mitochondrial membrane</a:t>
            </a:r>
            <a:r>
              <a:rPr lang="en-US" altLang="en-US" dirty="0" smtClean="0"/>
              <a:t>).</a:t>
            </a:r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900" dirty="0" smtClean="0"/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generates many ATP molecules.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molecule,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produces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400" b="1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5902829" y="1726962"/>
            <a:ext cx="3028949" cy="2438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C47A61-5FED-4C7C-A2CE-FA246450568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86400" y="2819656"/>
            <a:ext cx="3505200" cy="39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18939"/>
            <a:ext cx="84582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Substrate-level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alt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7013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 is generated in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is transferred  from an organic molecule (the substrate) to ADP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forming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total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06126" y="5334000"/>
            <a:ext cx="5181600" cy="1016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Ultimately, </a:t>
            </a:r>
            <a:r>
              <a:rPr lang="en-US" altLang="en-US" sz="2000" b="1" dirty="0">
                <a:ln w="11430"/>
                <a:solidFill>
                  <a:srgbClr val="00FFFF"/>
                </a:solidFill>
              </a:rPr>
              <a:t>38 ATP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are produced per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each </a:t>
            </a:r>
            <a:r>
              <a:rPr lang="en-US" altLang="en-US" sz="2000" b="1" dirty="0">
                <a:ln w="11430"/>
                <a:solidFill>
                  <a:srgbClr val="00FFFF"/>
                </a:solidFill>
              </a:rPr>
              <a:t>o</a:t>
            </a:r>
            <a:r>
              <a:rPr lang="en-US" altLang="en-US" sz="2000" b="1" dirty="0" smtClean="0">
                <a:ln w="11430"/>
                <a:solidFill>
                  <a:srgbClr val="00FFFF"/>
                </a:solidFill>
              </a:rPr>
              <a:t>ne glucose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molecule that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is degraded to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CO</a:t>
            </a:r>
            <a:r>
              <a:rPr lang="en-US" altLang="en-US" sz="2000" b="1" baseline="-25000" dirty="0" smtClean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and H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O by respiration.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0500" y="3127141"/>
            <a:ext cx="52959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Oxidative </a:t>
            </a:r>
            <a:r>
              <a:rPr lang="en-US" alt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17145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passed along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energy stored in the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form that can be used to synthesize the rest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of the ATP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0" y="228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Phosphorylation</a:t>
            </a:r>
            <a:endParaRPr lang="en-GB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 b="6250"/>
          <a:stretch>
            <a:fillRect/>
          </a:stretch>
        </p:blipFill>
        <p:spPr bwMode="auto">
          <a:xfrm>
            <a:off x="4876800" y="25146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839200" cy="5209118"/>
          </a:xfrm>
        </p:spPr>
        <p:txBody>
          <a:bodyPr>
            <a:spAutoFit/>
          </a:bodyPr>
          <a:lstStyle/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glycolysis, glucose (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a six carbon-sugar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split into two molecules (each is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three-carbon 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smaller sugars are oxidized and rearranged to form two molecules of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the 10 steps in glycolysis is catalyzed by a specific enzyme.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steps can be divided into two phases: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Energy investment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إستهلاك طاقة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consumed to provide activation                                                                                                         energy by phosphorylating glucose                                                                                                                  (this requires </a:t>
            </a:r>
            <a:r>
              <a:rPr lang="en-US" altLang="en-US" sz="1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glucose).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Energy payoff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إنتاج طاقة</a:t>
            </a:r>
            <a:endParaRPr lang="en-GB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</a:t>
            </a: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produced by substrate-level                                                                                       phosphorylation and NAD</a:t>
            </a:r>
            <a:r>
              <a:rPr lang="en-US" altLang="en-US" sz="1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to                                                                                                  NAD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261938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2NADH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produced per one glucose molecule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36525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261938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net yield from glycolysis is </a:t>
            </a:r>
            <a:r>
              <a:rPr lang="en-US" altLang="en-US" sz="1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altLang="en-US" sz="1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NADH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      </a:t>
            </a:r>
            <a:r>
              <a:rPr lang="en-US" altLang="en-US" sz="1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</a:t>
            </a:r>
            <a:r>
              <a:rPr lang="en-US" altLang="en-US" sz="1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Pyruvate molecules</a:t>
            </a:r>
            <a:r>
              <a:rPr lang="en-US" altLang="en-US" sz="1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one glucose molecule.</a:t>
            </a:r>
          </a:p>
          <a:p>
            <a:pPr marL="347662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2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Oxygen is not required for glycolysis</a:t>
            </a:r>
            <a:endParaRPr lang="en-US" altLang="en-US" sz="2000" b="1" dirty="0" smtClean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2999" y="148679"/>
            <a:ext cx="6932907" cy="769441"/>
          </a:xfrm>
        </p:spPr>
        <p:txBody>
          <a:bodyPr wrap="square">
            <a:spAutoFit/>
          </a:bodyPr>
          <a:lstStyle/>
          <a:p>
            <a:pPr marL="114300" indent="-6350" algn="l" eaLnBrk="1" hangingPunct="1"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Glycolysis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glucose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harvests chemical energy by oxidizing glucose into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2-pyruvate molecules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8100" y="6096000"/>
            <a:ext cx="47625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76800" y="6019800"/>
            <a:ext cx="3962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9600" y="5715000"/>
            <a:ext cx="533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9342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Glycolysis (</a:t>
            </a:r>
            <a:r>
              <a:rPr lang="en-GB" sz="2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of glucose</a:t>
            </a: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</a:t>
            </a:r>
            <a:endParaRPr lang="en-GB" sz="16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breaking a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into 2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7086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a source for some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H.</a:t>
            </a:r>
            <a:r>
              <a:rPr lang="en-GB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(cytoplasm).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3731669"/>
            <a:ext cx="7924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1)- Glucose is phosphorylated twice by adding </a:t>
            </a:r>
            <a:r>
              <a:rPr lang="en-GB" altLang="en-US" sz="1800" b="1" dirty="0">
                <a:solidFill>
                  <a:srgbClr val="FF0000"/>
                </a:solidFill>
              </a:rPr>
              <a:t>2</a:t>
            </a:r>
            <a:r>
              <a:rPr lang="en-GB" altLang="en-US" sz="1800" b="1" dirty="0"/>
              <a:t> </a:t>
            </a:r>
            <a:r>
              <a:rPr lang="en-GB" altLang="en-US" sz="1800" b="1" dirty="0">
                <a:solidFill>
                  <a:srgbClr val="FF0000"/>
                </a:solidFill>
              </a:rPr>
              <a:t>P</a:t>
            </a:r>
            <a:r>
              <a:rPr lang="en-GB" altLang="en-US" sz="1800" b="1" dirty="0">
                <a:solidFill>
                  <a:srgbClr val="FF00FF"/>
                </a:solidFill>
              </a:rPr>
              <a:t/>
            </a:r>
            <a:br>
              <a:rPr lang="en-GB" altLang="en-US" sz="1800" b="1" dirty="0">
                <a:solidFill>
                  <a:srgbClr val="FF00FF"/>
                </a:solidFill>
              </a:rPr>
            </a:br>
            <a:r>
              <a:rPr lang="en-GB" altLang="en-US" sz="1800" b="1" dirty="0">
                <a:solidFill>
                  <a:srgbClr val="FF0000"/>
                </a:solidFill>
              </a:rPr>
              <a:t>    </a:t>
            </a:r>
            <a:r>
              <a:rPr lang="en-GB" altLang="en-US" sz="1800" b="1" dirty="0"/>
              <a:t> coming from </a:t>
            </a:r>
            <a:r>
              <a:rPr lang="en-GB" altLang="en-US" sz="1800" b="1" dirty="0">
                <a:solidFill>
                  <a:srgbClr val="FF0000"/>
                </a:solidFill>
              </a:rPr>
              <a:t>2</a:t>
            </a:r>
            <a:r>
              <a:rPr lang="en-GB" altLang="en-US" sz="1800" b="1" dirty="0"/>
              <a:t> </a:t>
            </a:r>
            <a:r>
              <a:rPr lang="en-GB" altLang="en-US" sz="1800" b="1" dirty="0">
                <a:solidFill>
                  <a:srgbClr val="FF0000"/>
                </a:solidFill>
              </a:rPr>
              <a:t>ATP</a:t>
            </a:r>
            <a:r>
              <a:rPr lang="en-GB" altLang="en-US" sz="1800" b="1" dirty="0"/>
              <a:t> (</a:t>
            </a:r>
            <a:r>
              <a:rPr lang="en-GB" altLang="en-US" sz="1800" b="1" dirty="0">
                <a:solidFill>
                  <a:srgbClr val="0000CC"/>
                </a:solidFill>
              </a:rPr>
              <a:t>substrate-level-phosphorylation</a:t>
            </a:r>
            <a:r>
              <a:rPr lang="en-GB" altLang="en-US" sz="1800" b="1" dirty="0"/>
              <a:t>).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8600" y="3274469"/>
            <a:ext cx="438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Energy investment phase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590800" y="2681287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has two phases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8600" y="42814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2)- Thus, Glucose (</a:t>
            </a:r>
            <a:r>
              <a:rPr lang="en-GB" b="1" dirty="0">
                <a:solidFill>
                  <a:srgbClr val="FF0000"/>
                </a:solidFill>
              </a:rPr>
              <a:t>6-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b="1" dirty="0"/>
              <a:t>) splits into two small sugar</a:t>
            </a:r>
            <a:r>
              <a:rPr lang="en-GB" dirty="0"/>
              <a:t> </a:t>
            </a:r>
            <a:r>
              <a:rPr lang="en-GB" b="1" dirty="0"/>
              <a:t>molecules (each with </a:t>
            </a:r>
            <a:r>
              <a:rPr lang="en-GB" b="1" dirty="0">
                <a:solidFill>
                  <a:srgbClr val="FF0000"/>
                </a:solidFill>
              </a:rPr>
              <a:t>3-C</a:t>
            </a:r>
            <a:r>
              <a:rPr lang="en-GB" b="1" dirty="0"/>
              <a:t>).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04800" y="606425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The net yield of this process is the formation of </a:t>
            </a:r>
            <a:r>
              <a:rPr lang="en-GB" b="1" u="sng" dirty="0"/>
              <a:t>2 NAD</a:t>
            </a: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u="sng" dirty="0">
                <a:solidFill>
                  <a:srgbClr val="0033CC"/>
                </a:solidFill>
              </a:rPr>
              <a:t>, </a:t>
            </a:r>
            <a:r>
              <a:rPr lang="en-GB" b="1" u="sng" dirty="0">
                <a:solidFill>
                  <a:srgbClr val="FF00FF"/>
                </a:solidFill>
              </a:rPr>
              <a:t/>
            </a:r>
            <a:br>
              <a:rPr lang="en-GB" b="1" u="sng" dirty="0">
                <a:solidFill>
                  <a:srgbClr val="FF00FF"/>
                </a:solidFill>
              </a:rPr>
            </a:br>
            <a:r>
              <a:rPr lang="en-GB" b="1" dirty="0"/>
              <a:t>     </a:t>
            </a:r>
            <a:r>
              <a:rPr lang="en-GB" b="1" u="sng" dirty="0"/>
              <a:t>2 ATP </a:t>
            </a:r>
            <a:r>
              <a:rPr lang="en-GB" dirty="0"/>
              <a:t> </a:t>
            </a:r>
            <a:r>
              <a:rPr lang="en-GB" b="1" dirty="0"/>
              <a:t>and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P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yruvate</a:t>
            </a:r>
            <a:r>
              <a:rPr lang="en-GB" b="1" dirty="0" smtClean="0"/>
              <a:t> </a:t>
            </a:r>
            <a:r>
              <a:rPr lang="en-GB" b="1" dirty="0"/>
              <a:t>molecules.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52400" y="50292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Energy pay-off phase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04800" y="5638800"/>
            <a:ext cx="594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4ATP</a:t>
            </a:r>
            <a:r>
              <a:rPr lang="en-GB" altLang="en-US" sz="1800" b="1" dirty="0"/>
              <a:t> are formed by adding </a:t>
            </a:r>
            <a:r>
              <a:rPr lang="en-GB" altLang="en-US" sz="1800" b="1" dirty="0">
                <a:solidFill>
                  <a:srgbClr val="FF0000"/>
                </a:solidFill>
              </a:rPr>
              <a:t>4P</a:t>
            </a:r>
            <a:r>
              <a:rPr lang="en-GB" altLang="en-US" sz="1800" b="1" dirty="0"/>
              <a:t> to </a:t>
            </a:r>
            <a:r>
              <a:rPr lang="en-GB" altLang="en-US" sz="1800" b="1" dirty="0">
                <a:solidFill>
                  <a:srgbClr val="FF0000"/>
                </a:solidFill>
              </a:rPr>
              <a:t>4ADP</a:t>
            </a:r>
            <a:r>
              <a:rPr lang="en-GB" altLang="en-US" sz="1800" b="1" dirty="0"/>
              <a:t> molecules.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"/>
          <a:stretch>
            <a:fillRect/>
          </a:stretch>
        </p:blipFill>
        <p:spPr bwMode="auto">
          <a:xfrm>
            <a:off x="4648200" y="3352800"/>
            <a:ext cx="44958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868269"/>
            <a:ext cx="8991600" cy="64633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800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present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enters the mitochondrion where enzymes of the Krebs cycle complete the oxidation of this organic fuel to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2590800"/>
            <a:ext cx="8458200" cy="25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pyruvate enters the mitochondrion which modifies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enters the Krebs cycle in the matrix.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carboxyl group is removed as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pair of electrons is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transferred from                                                                       the remaining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two-carbon                                                                             fragments to NAD</a:t>
            </a:r>
            <a:r>
              <a:rPr lang="en-US" altLang="en-US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oxidized fragment,                                                                                       acetate, combines with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                                                                          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oenzyme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172200"/>
            <a:ext cx="8458200" cy="609600"/>
          </a:xfrm>
          <a:solidFill>
            <a:srgbClr val="00FFFF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cycle is called 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Pre-Krebs cycle</a:t>
            </a:r>
            <a:r>
              <a:rPr lang="ar-S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 smtClean="0">
                <a:ln w="11430"/>
                <a:solidFill>
                  <a:schemeClr val="tx1"/>
                </a:solidFill>
              </a:rPr>
              <a:t>الدورة التحضيرية لدورة كريبس </a:t>
            </a:r>
            <a:endParaRPr lang="en-GB" sz="14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900" y="1213247"/>
            <a:ext cx="8610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producing some of the remaining energy (ATP) from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It occurs mainly in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GB" sz="1600" b="1" dirty="0">
                <a:solidFill>
                  <a:srgbClr val="0033CC"/>
                </a:solidFill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1488162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main source for preparing most of the cellular NAD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(storing energy molecule),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for producing some more of the cellular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28600" y="2435703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includes two cycles :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708265" y="5175291"/>
            <a:ext cx="6248400" cy="1189682"/>
            <a:chOff x="1708265" y="5175291"/>
            <a:chExt cx="6248400" cy="1189682"/>
          </a:xfrm>
        </p:grpSpPr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1708265" y="5175291"/>
              <a:ext cx="6248400" cy="685800"/>
            </a:xfrm>
            <a:prstGeom prst="rect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40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Krebs cycle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033846" y="5964863"/>
              <a:ext cx="57385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</a:t>
              </a:r>
              <a:r>
                <a:rPr lang="en-US" altLang="en-US" sz="2000" b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acetyl-CoA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the substrate for this cycle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2847" y="3511114"/>
            <a:ext cx="6248400" cy="1174988"/>
            <a:chOff x="1652847" y="3511114"/>
            <a:chExt cx="6248400" cy="1174988"/>
          </a:xfrm>
        </p:grpSpPr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1652847" y="3511114"/>
              <a:ext cx="6248400" cy="685800"/>
            </a:xfrm>
            <a:prstGeom prst="rect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40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Pre-Krebs cycle </a:t>
              </a:r>
              <a:r>
                <a:rPr lang="ar-EG" sz="24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المرحلة التحضيرية</a:t>
              </a:r>
              <a:endParaRPr lang="en-GB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159922" y="4285992"/>
              <a:ext cx="5486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</a:t>
              </a:r>
              <a:r>
                <a:rPr lang="en-GB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Pyruvate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the substrate for this cycle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295401" y="152400"/>
            <a:ext cx="65531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63550" indent="-463550" algn="l" eaLnBrk="1" hangingPunct="1">
              <a:defRPr/>
            </a:pPr>
            <a:r>
              <a:rPr lang="en-US" altLang="en-US" sz="2400" b="1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kern="0" smtClean="0">
                <a:solidFill>
                  <a:srgbClr val="0000CC"/>
                </a:solidFill>
              </a:rPr>
              <a:t> </a:t>
            </a:r>
            <a:endParaRPr lang="en-US" altLang="en-US" sz="1800" kern="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19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Pre-Krebs cycle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431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</a:rPr>
              <a:t>Pyruvate</a:t>
            </a:r>
            <a:r>
              <a:rPr lang="en-GB" sz="2800" b="1" dirty="0"/>
              <a:t> is converted into </a:t>
            </a:r>
            <a:r>
              <a:rPr lang="en-GB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sz="2800" b="1" dirty="0"/>
              <a:t> in the presence of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baseline="-25000" dirty="0"/>
              <a:t> </a:t>
            </a:r>
            <a:r>
              <a:rPr lang="en-GB" sz="2800" b="1" dirty="0"/>
              <a:t> through 3 </a:t>
            </a:r>
            <a:r>
              <a:rPr lang="en-GB" sz="2800" b="1" dirty="0" smtClean="0"/>
              <a:t>steps.</a:t>
            </a:r>
            <a:endParaRPr lang="en-GB" sz="2800" b="1" baseline="-250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2252663"/>
            <a:ext cx="6324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en-GB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 of pyruvate is released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2797175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The remaining two-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fragments are oxidized (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releasing </a:t>
            </a:r>
            <a:r>
              <a:rPr lang="en-GB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GB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acetate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the resulting </a:t>
            </a:r>
            <a:r>
              <a:rPr lang="en-GB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transform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3746500"/>
            <a:ext cx="815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c)- The coenzyme-A (</a:t>
            </a:r>
            <a:r>
              <a:rPr lang="en-GB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transform acetate compound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which will be ready for Krebs Cycle for further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oxidation.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905375"/>
            <a:ext cx="2590800" cy="803275"/>
            <a:chOff x="1344" y="3110"/>
            <a:chExt cx="1632" cy="506"/>
          </a:xfrm>
        </p:grpSpPr>
        <p:sp>
          <p:nvSpPr>
            <p:cNvPr id="9236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776" y="3328"/>
              <a:ext cx="1200" cy="288"/>
            </a:xfrm>
            <a:custGeom>
              <a:avLst/>
              <a:gdLst>
                <a:gd name="T0" fmla="*/ 0 w 1200"/>
                <a:gd name="T1" fmla="*/ 0 h 288"/>
                <a:gd name="T2" fmla="*/ 576 w 1200"/>
                <a:gd name="T3" fmla="*/ 288 h 288"/>
                <a:gd name="T4" fmla="*/ 1200 w 1200"/>
                <a:gd name="T5" fmla="*/ 0 h 288"/>
                <a:gd name="T6" fmla="*/ 0 60000 65536"/>
                <a:gd name="T7" fmla="*/ 0 60000 65536"/>
                <a:gd name="T8" fmla="*/ 0 60000 65536"/>
                <a:gd name="T9" fmla="*/ 0 w 1200"/>
                <a:gd name="T10" fmla="*/ 0 h 288"/>
                <a:gd name="T11" fmla="*/ 1200 w 120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288">
                  <a:moveTo>
                    <a:pt x="0" y="0"/>
                  </a:moveTo>
                  <a:cubicBezTo>
                    <a:pt x="188" y="144"/>
                    <a:pt x="376" y="288"/>
                    <a:pt x="576" y="288"/>
                  </a:cubicBezTo>
                  <a:cubicBezTo>
                    <a:pt x="776" y="288"/>
                    <a:pt x="1096" y="48"/>
                    <a:pt x="1200" y="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344" y="3110"/>
              <a:ext cx="7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NAD</a:t>
              </a:r>
              <a:r>
                <a:rPr lang="en-GB" sz="3200" b="1" baseline="30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05200" y="4845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505450"/>
            <a:ext cx="7239000" cy="712788"/>
            <a:chOff x="144" y="3526"/>
            <a:chExt cx="4416" cy="449"/>
          </a:xfrm>
        </p:grpSpPr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44" y="3536"/>
              <a:ext cx="1008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2Pyruvate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216" y="3526"/>
              <a:ext cx="1344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2Acetyle-CoA</a:t>
              </a: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1152" y="3686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872" y="364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CoA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432675" y="553085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CO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91000" y="5775325"/>
            <a:ext cx="3810000" cy="854075"/>
            <a:chOff x="2640" y="3696"/>
            <a:chExt cx="2400" cy="538"/>
          </a:xfrm>
        </p:grpSpPr>
        <p:sp>
          <p:nvSpPr>
            <p:cNvPr id="9230" name="Freeform 1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696" y="3696"/>
              <a:ext cx="1344" cy="384"/>
            </a:xfrm>
            <a:custGeom>
              <a:avLst/>
              <a:gdLst>
                <a:gd name="T0" fmla="*/ 864 w 1344"/>
                <a:gd name="T1" fmla="*/ 0 h 384"/>
                <a:gd name="T2" fmla="*/ 1200 w 1344"/>
                <a:gd name="T3" fmla="*/ 240 h 384"/>
                <a:gd name="T4" fmla="*/ 0 w 13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344"/>
                <a:gd name="T10" fmla="*/ 0 h 384"/>
                <a:gd name="T11" fmla="*/ 1344 w 13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384">
                  <a:moveTo>
                    <a:pt x="864" y="0"/>
                  </a:moveTo>
                  <a:cubicBezTo>
                    <a:pt x="1104" y="88"/>
                    <a:pt x="1344" y="176"/>
                    <a:pt x="1200" y="240"/>
                  </a:cubicBezTo>
                  <a:cubicBezTo>
                    <a:pt x="1056" y="304"/>
                    <a:pt x="200" y="360"/>
                    <a:pt x="0" y="38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640" y="398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Krebs Cycle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5e4915ee-3060-429a-a021-2d34695adda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867958-d:\ashraf\d\faculty file\e-larning\1433-1434\المحتوى الرقمي\109-lectures\lms-2\lecture-14 respiration\lecture 14.pptx"/>
  <p:tag name="ARTICULATE_PRESENTER_VERSION" val="7"/>
  <p:tag name="ARTICULATE_USED_PAGE_ORIENTATION" val="1"/>
  <p:tag name="ARTICULATE_USED_PAGE_SIZE" val="1"/>
  <p:tag name="ARTICULATE_SLIDE_COUNT" val="11"/>
  <p:tag name="INKNOELEADERBOARD" val="141946780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32"/>
  <p:tag name="ARTICULATE_AUDIO_RECORDED" val="1"/>
  <p:tag name="ELAPSEDTIME" val="368.9"/>
  <p:tag name="ANNOTATION_TYPE_1" val="0"/>
  <p:tag name="ANNOTATION_START_1" val="14.0"/>
  <p:tag name="ANNOTATION_END_1" val="24.8"/>
  <p:tag name="ANNOTATION_TOP_1" val="241"/>
  <p:tag name="ANNOTATION_LEFT_1" val="8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33.9"/>
  <p:tag name="ANNOTATION_TOP_2" val="285"/>
  <p:tag name="ANNOTATION_LEFT_2" val="42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33.9"/>
  <p:tag name="ANNOTATION_END_3" val="33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33.9"/>
  <p:tag name="ANNOTATION_END_4" val="43.2"/>
  <p:tag name="ANNOTATION_TOP_4" val="297"/>
  <p:tag name="ANNOTATION_LEFT_4" val="316"/>
  <p:tag name="ANNOTATION_WIDTH_4" val="48"/>
  <p:tag name="ANNOTATION_HEIGHT_4" val="49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3.2"/>
  <p:tag name="ANNOTATION_END_5" val="43.2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43.2"/>
  <p:tag name="ANNOTATION_END_6" val="54.4"/>
  <p:tag name="ANNOTATION_TOP_6" val="303"/>
  <p:tag name="ANNOTATION_LEFT_6" val="443"/>
  <p:tag name="ANNOTATION_WIDTH_6" val="135"/>
  <p:tag name="ANNOTATION_HEIGHT_6" val="41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54.4"/>
  <p:tag name="ANNOTATION_END_7" val="54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4"/>
  <p:tag name="ANNOTATION_END_8" val="60.3"/>
  <p:tag name="ANNOTATION_TOP_8" val="219"/>
  <p:tag name="ANNOTATION_LEFT_8" val="87"/>
  <p:tag name="ANNOTATION_WIDTH_8" val="134"/>
  <p:tag name="ANNOTATION_HEIGHT_8" val="44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60.3"/>
  <p:tag name="ANNOTATION_END_9" val="60.3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60.3"/>
  <p:tag name="ANNOTATION_END_10" val="72.7"/>
  <p:tag name="ANNOTATION_TOP_10" val="259"/>
  <p:tag name="ANNOTATION_LEFT_10" val="366"/>
  <p:tag name="ANNOTATION_WIDTH_10" val="175"/>
  <p:tag name="ANNOTATION_HEIGHT_10" val="4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2.7"/>
  <p:tag name="ANNOTATION_END_11" val="72.7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7"/>
  <p:tag name="ANNOTATION_END_12" val="83.9"/>
  <p:tag name="ANNOTATION_TOP_12" val="299"/>
  <p:tag name="ANNOTATION_LEFT_12" val="305"/>
  <p:tag name="ANNOTATION_WIDTH_12" val="61"/>
  <p:tag name="ANNOTATION_HEIGHT_12" val="41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83.9"/>
  <p:tag name="ANNOTATION_END_13" val="83.9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3.9"/>
  <p:tag name="ANNOTATION_END_14" val="87.9"/>
  <p:tag name="ANNOTATION_TOP_14" val="304"/>
  <p:tag name="ANNOTATION_LEFT_14" val="447"/>
  <p:tag name="ANNOTATION_WIDTH_14" val="131"/>
  <p:tag name="ANNOTATION_HEIGHT_14" val="43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7.9"/>
  <p:tag name="ANNOTATION_END_15" val="92.2"/>
  <p:tag name="ANNOTATION_TOP_15" val="306"/>
  <p:tag name="ANNOTATION_LEFT_15" val="60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2"/>
  <p:tag name="ANNOTATION_END_16" val="98.9"/>
  <p:tag name="ANNOTATION_TOP_16" val="283"/>
  <p:tag name="ANNOTATION_LEFT_16" val="73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98.9"/>
  <p:tag name="ANNOTATION_END_17" val="98.9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98.9"/>
  <p:tag name="ANNOTATION_END_18" val="113.8"/>
  <p:tag name="ANNOTATION_TOP_18" val="341"/>
  <p:tag name="ANNOTATION_LEFT_18" val="73"/>
  <p:tag name="ANNOTATION_WIDTH_18" val="167"/>
  <p:tag name="ANNOTATION_HEIGHT_18" val="47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13.8"/>
  <p:tag name="ANNOTATION_END_19" val="113.8"/>
  <p:tag name="ANNOTATION_TOP_19" val="-22"/>
  <p:tag name="ANNOTATION_LEFT_19" val="-22"/>
  <p:tag name="ANNOTATION_WIDTH_19" val="1004"/>
  <p:tag name="ANNOTATION_HEIGHT_19" val="764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3.8"/>
  <p:tag name="ANNOTATION_END_20" val="121.9"/>
  <p:tag name="ANNOTATION_TOP_20" val="424"/>
  <p:tag name="ANNOTATION_LEFT_20" val="145"/>
  <p:tag name="ANNOTATION_WIDTH_20" val="40"/>
  <p:tag name="ANNOTATION_HEIGHT_20" val="4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21.9"/>
  <p:tag name="ANNOTATION_END_21" val="121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1.9"/>
  <p:tag name="ANNOTATION_END_22" val="125.3"/>
  <p:tag name="ANNOTATION_TOP_22" val="299"/>
  <p:tag name="ANNOTATION_LEFT_22" val="321"/>
  <p:tag name="ANNOTATION_WIDTH_22" val="39"/>
  <p:tag name="ANNOTATION_HEIGHT_22" val="43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25.3"/>
  <p:tag name="ANNOTATION_END_23" val="125.3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25.3"/>
  <p:tag name="ANNOTATION_END_24" val="131.1"/>
  <p:tag name="ANNOTATION_TOP_24" val="421"/>
  <p:tag name="ANNOTATION_LEFT_24" val="134"/>
  <p:tag name="ANNOTATION_WIDTH_24" val="54"/>
  <p:tag name="ANNOTATION_HEIGHT_24" val="4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31.1"/>
  <p:tag name="ANNOTATION_END_25" val="131.1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1.1"/>
  <p:tag name="ANNOTATION_END_26" val="138.9"/>
  <p:tag name="ANNOTATION_TOP_26" val="431"/>
  <p:tag name="ANNOTATION_LEFT_26" val="261"/>
  <p:tag name="ANNOTATION_WIDTH_26" val="224"/>
  <p:tag name="ANNOTATION_HEIGHT_26" val="38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TYPE_27" val="0"/>
  <p:tag name="ANNOTATION_START_27" val="138.9"/>
  <p:tag name="ANNOTATION_END_27" val="143.3"/>
  <p:tag name="ANNOTATION_TOP_27" val="317"/>
  <p:tag name="ANNOTATION_LEFT_27" val="74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3.3"/>
  <p:tag name="ANNOTATION_END_28" val="145.5"/>
  <p:tag name="ANNOTATION_TOP_28" val="287"/>
  <p:tag name="ANNOTATION_LEFT_28" val="422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5.5"/>
  <p:tag name="ANNOTATION_END_29" val="145.9"/>
  <p:tag name="ANNOTATION_TOP_29" val="318"/>
  <p:tag name="ANNOTATION_LEFT_29" val="688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5.9"/>
  <p:tag name="ANNOTATION_END_30" val="146.2"/>
  <p:tag name="ANNOTATION_TOP_30" val="302"/>
  <p:tag name="ANNOTATION_LEFT_30" val="72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6.2"/>
  <p:tag name="ANNOTATION_END_31" val="149.8"/>
  <p:tag name="ANNOTATION_TOP_31" val="300"/>
  <p:tag name="ANNOTATION_LEFT_31" val="7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9.8"/>
  <p:tag name="ANNOTATION_END_32" val="152.4"/>
  <p:tag name="ANNOTATION_TOP_32" val="308"/>
  <p:tag name="ANNOTATION_LEFT_32" val="765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4"/>
  <p:tag name="ANNOTATION_END_33" val="165.2"/>
  <p:tag name="ANNOTATION_TOP_33" val="442"/>
  <p:tag name="ANNOTATION_LEFT_33" val="144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9"/>
  <p:tag name="ANNOTATION_TOP_34" val="478"/>
  <p:tag name="ANNOTATION_LEFT_34" val="79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9"/>
  <p:tag name="ANNOTATION_END_35" val="182.6"/>
  <p:tag name="ANNOTATION_TOP_35" val="483"/>
  <p:tag name="ANNOTATION_LEFT_35" val="199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2"/>
  <p:tag name="ANNOTATION_START_36" val="182.6"/>
  <p:tag name="ANNOTATION_END_36" val="182.6"/>
  <p:tag name="ANNOTATION_TOP_36" val="-22"/>
  <p:tag name="ANNOTATION_LEFT_36" val="-22"/>
  <p:tag name="ANNOTATION_WIDTH_36" val="1004"/>
  <p:tag name="ANNOTATION_HEIGHT_36" val="764"/>
  <p:tag name="ANNOTATION_ANIMATION_36" val="4"/>
  <p:tag name="ANNOTATION_ROTATION_36" val="0"/>
  <p:tag name="ANNOTATION_SUB_TYPE_36" val="11"/>
  <p:tag name="ANNOTATION_LOOP_COUNT_36" val="1"/>
  <p:tag name="ANNOTATION_BOX_RADIUS_36" val="0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182.6"/>
  <p:tag name="ANNOTATION_END_37" val="200.5"/>
  <p:tag name="ANNOTATION_TOP_37" val="471"/>
  <p:tag name="ANNOTATION_LEFT_37" val="786"/>
  <p:tag name="ANNOTATION_WIDTH_37" val="58"/>
  <p:tag name="ANNOTATION_HEIGHT_37" val="39"/>
  <p:tag name="ANNOTATION_ANIMATION_37" val="4"/>
  <p:tag name="ANNOTATION_ROTATION_37" val="0"/>
  <p:tag name="ANNOTATION_SUB_TYPE_37" val="11"/>
  <p:tag name="ANNOTATION_LOOP_COUNT_37" val="1"/>
  <p:tag name="ANNOTATION_BOX_RADIUS_37" val="5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00.5"/>
  <p:tag name="ANNOTATION_END_38" val="200.5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TYPE_39" val="2"/>
  <p:tag name="ANNOTATION_START_39" val="200.5"/>
  <p:tag name="ANNOTATION_END_39" val="210.0"/>
  <p:tag name="ANNOTATION_TOP_39" val="512"/>
  <p:tag name="ANNOTATION_LEFT_39" val="93"/>
  <p:tag name="ANNOTATION_WIDTH_39" val="295"/>
  <p:tag name="ANNOTATION_HEIGHT_39" val="39"/>
  <p:tag name="ANNOTATION_ANIMATION_39" val="4"/>
  <p:tag name="ANNOTATION_ROTATION_39" val="0"/>
  <p:tag name="ANNOTATION_SUB_TYPE_39" val="11"/>
  <p:tag name="ANNOTATION_LOOP_COUNT_39" val="1"/>
  <p:tag name="ANNOTATION_BOX_RADIUS_39" val="5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0"/>
  <p:tag name="ANNOTATION_START_40" val="210.0"/>
  <p:tag name="ANNOTATION_END_40" val="211.1"/>
  <p:tag name="ANNOTATION_TOP_40" val="372"/>
  <p:tag name="ANNOTATION_LEFT_40" val="737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1.1"/>
  <p:tag name="ANNOTATION_END_41" val="212.3"/>
  <p:tag name="ANNOTATION_TOP_41" val="378"/>
  <p:tag name="ANNOTATION_LEFT_41" val="766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2.3"/>
  <p:tag name="ANNOTATION_END_42" val="213.8"/>
  <p:tag name="ANNOTATION_TOP_42" val="328"/>
  <p:tag name="ANNOTATION_LEFT_42" val="736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3.8"/>
  <p:tag name="ANNOTATION_END_43" val="225.0"/>
  <p:tag name="ANNOTATION_TOP_43" val="363"/>
  <p:tag name="ANNOTATION_LEFT_43" val="803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5.0"/>
  <p:tag name="ANNOTATION_END_44" val="228.4"/>
  <p:tag name="ANNOTATION_TOP_44" val="325"/>
  <p:tag name="ANNOTATION_LEFT_44" val="319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8.4"/>
  <p:tag name="ANNOTATION_END_45" val="232.0"/>
  <p:tag name="ANNOTATION_TOP_45" val="442"/>
  <p:tag name="ANNOTATION_LEFT_45" val="150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2.0"/>
  <p:tag name="ANNOTATION_END_46" val="248.2"/>
  <p:tag name="ANNOTATION_TOP_46" val="491"/>
  <p:tag name="ANNOTATION_LEFT_46" val="792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2"/>
  <p:tag name="ANNOTATION_START_47" val="248.2"/>
  <p:tag name="ANNOTATION_END_47" val="248.2"/>
  <p:tag name="ANNOTATION_TOP_47" val="-22"/>
  <p:tag name="ANNOTATION_LEFT_47" val="-22"/>
  <p:tag name="ANNOTATION_WIDTH_47" val="1004"/>
  <p:tag name="ANNOTATION_HEIGHT_47" val="764"/>
  <p:tag name="ANNOTATION_ANIMATION_47" val="4"/>
  <p:tag name="ANNOTATION_ROTATION_47" val="0"/>
  <p:tag name="ANNOTATION_SUB_TYPE_47" val="11"/>
  <p:tag name="ANNOTATION_LOOP_COUNT_47" val="1"/>
  <p:tag name="ANNOTATION_BOX_RADIUS_47" val="0"/>
  <p:tag name="ANNOTATION_SCALE_47" val="0"/>
  <p:tag name="ANNOTATION_BORDER_ALPHA_47" val="100"/>
  <p:tag name="ANNOTATION_BORDER_COLOR_47" val="255"/>
  <p:tag name="ANNOTATION_FILL_COLOR_47" val="855309"/>
  <p:tag name="ANNOTATION_FILL_ALPHA_47" val="50"/>
  <p:tag name="ANNOTATION_BORDER_WIDTH_47" val="2"/>
  <p:tag name="ANNOTATION_SLIDE_WIDTH_47" val="960"/>
  <p:tag name="ANNOTATION_SLIDE_HEIGHT_47" val="720"/>
  <p:tag name="ANNOTATION_TYPE_48" val="2"/>
  <p:tag name="ANNOTATION_START_48" val="248.2"/>
  <p:tag name="ANNOTATION_END_48" val="266.9"/>
  <p:tag name="ANNOTATION_TOP_48" val="571"/>
  <p:tag name="ANNOTATION_LEFT_48" val="35"/>
  <p:tag name="ANNOTATION_WIDTH_48" val="857"/>
  <p:tag name="ANNOTATION_HEIGHT_48" val="110"/>
  <p:tag name="ANNOTATION_ANIMATION_48" val="4"/>
  <p:tag name="ANNOTATION_ROTATION_48" val="0"/>
  <p:tag name="ANNOTATION_SUB_TYPE_48" val="11"/>
  <p:tag name="ANNOTATION_LOOP_COUNT_48" val="1"/>
  <p:tag name="ANNOTATION_BOX_RADIUS_48" val="5"/>
  <p:tag name="ANNOTATION_SCALE_48" val="0"/>
  <p:tag name="ANNOTATION_BORDER_ALPHA_48" val="100"/>
  <p:tag name="ANNOTATION_BORDER_COLOR_48" val="255"/>
  <p:tag name="ANNOTATION_FILL_COLOR_48" val="855309"/>
  <p:tag name="ANNOTATION_FILL_ALPHA_48" val="50"/>
  <p:tag name="ANNOTATION_BORDER_WIDTH_48" val="2"/>
  <p:tag name="ANNOTATION_SLIDE_WIDTH_48" val="960"/>
  <p:tag name="ANNOTATION_SLIDE_HEIGHT_48" val="720"/>
  <p:tag name="ANNOTATION_TYPE_49" val="2"/>
  <p:tag name="ANNOTATION_START_49" val="266.9"/>
  <p:tag name="ANNOTATION_END_49" val="266.9"/>
  <p:tag name="ANNOTATION_TOP_49" val="-22"/>
  <p:tag name="ANNOTATION_LEFT_49" val="-22"/>
  <p:tag name="ANNOTATION_WIDTH_49" val="1004"/>
  <p:tag name="ANNOTATION_HEIGHT_49" val="764"/>
  <p:tag name="ANNOTATION_ANIMATION_49" val="4"/>
  <p:tag name="ANNOTATION_ROTATION_49" val="0"/>
  <p:tag name="ANNOTATION_SUB_TYPE_49" val="11"/>
  <p:tag name="ANNOTATION_LOOP_COUNT_49" val="1"/>
  <p:tag name="ANNOTATION_BOX_RADIUS_49" val="0"/>
  <p:tag name="ANNOTATION_SCALE_49" val="0"/>
  <p:tag name="ANNOTATION_BORDER_ALPHA_49" val="100"/>
  <p:tag name="ANNOTATION_BORDER_COLOR_49" val="255"/>
  <p:tag name="ANNOTATION_FILL_COLOR_49" val="855309"/>
  <p:tag name="ANNOTATION_FILL_ALPHA_49" val="50"/>
  <p:tag name="ANNOTATION_BORDER_WIDTH_49" val="2"/>
  <p:tag name="ANNOTATION_SLIDE_WIDTH_49" val="960"/>
  <p:tag name="ANNOTATION_SLIDE_HEIGHT_49" val="720"/>
  <p:tag name="ANNOTATION_TYPE_50" val="2"/>
  <p:tag name="ANNOTATION_START_50" val="266.9"/>
  <p:tag name="ANNOTATION_END_50" val="295.0"/>
  <p:tag name="ANNOTATION_TOP_50" val="622"/>
  <p:tag name="ANNOTATION_LEFT_50" val="534"/>
  <p:tag name="ANNOTATION_WIDTH_50" val="257"/>
  <p:tag name="ANNOTATION_HEIGHT_50" val="57"/>
  <p:tag name="ANNOTATION_ANIMATION_50" val="4"/>
  <p:tag name="ANNOTATION_ROTATION_50" val="0"/>
  <p:tag name="ANNOTATION_SUB_TYPE_50" val="11"/>
  <p:tag name="ANNOTATION_LOOP_COUNT_50" val="1"/>
  <p:tag name="ANNOTATION_BOX_RADIUS_50" val="5"/>
  <p:tag name="ANNOTATION_SCALE_50" val="0"/>
  <p:tag name="ANNOTATION_BORDER_ALPHA_50" val="100"/>
  <p:tag name="ANNOTATION_BORDER_COLOR_50" val="255"/>
  <p:tag name="ANNOTATION_FILL_COLOR_50" val="855309"/>
  <p:tag name="ANNOTATION_FILL_ALPHA_50" val="50"/>
  <p:tag name="ANNOTATION_BORDER_WIDTH_50" val="2"/>
  <p:tag name="ANNOTATION_SLIDE_WIDTH_50" val="960"/>
  <p:tag name="ANNOTATION_SLIDE_HEIGHT_50" val="720"/>
  <p:tag name="ANNOTATION_TYPE_51" val="2"/>
  <p:tag name="ANNOTATION_START_51" val="295.0"/>
  <p:tag name="ANNOTATION_END_51" val="295.0"/>
  <p:tag name="ANNOTATION_TOP_51" val="-22"/>
  <p:tag name="ANNOTATION_LEFT_51" val="-22"/>
  <p:tag name="ANNOTATION_WIDTH_51" val="1004"/>
  <p:tag name="ANNOTATION_HEIGHT_51" val="764"/>
  <p:tag name="ANNOTATION_ANIMATION_51" val="4"/>
  <p:tag name="ANNOTATION_ROTATION_51" val="0"/>
  <p:tag name="ANNOTATION_SUB_TYPE_51" val="11"/>
  <p:tag name="ANNOTATION_LOOP_COUNT_51" val="1"/>
  <p:tag name="ANNOTATION_BOX_RADIUS_51" val="0"/>
  <p:tag name="ANNOTATION_SCALE_51" val="0"/>
  <p:tag name="ANNOTATION_BORDER_ALPHA_51" val="100"/>
  <p:tag name="ANNOTATION_BORDER_COLOR_51" val="255"/>
  <p:tag name="ANNOTATION_FILL_COLOR_51" val="855309"/>
  <p:tag name="ANNOTATION_FILL_ALPHA_51" val="50"/>
  <p:tag name="ANNOTATION_BORDER_WIDTH_51" val="2"/>
  <p:tag name="ANNOTATION_SLIDE_WIDTH_51" val="960"/>
  <p:tag name="ANNOTATION_SLIDE_HEIGHT_51" val="720"/>
  <p:tag name="ANNOTATION_TYPE_52" val="2"/>
  <p:tag name="ANNOTATION_START_52" val="295.0"/>
  <p:tag name="ANNOTATION_END_52" val="299.1"/>
  <p:tag name="ANNOTATION_TOP_52" val="300"/>
  <p:tag name="ANNOTATION_LEFT_52" val="314"/>
  <p:tag name="ANNOTATION_WIDTH_52" val="46"/>
  <p:tag name="ANNOTATION_HEIGHT_52" val="50"/>
  <p:tag name="ANNOTATION_ANIMATION_52" val="4"/>
  <p:tag name="ANNOTATION_ROTATION_52" val="0"/>
  <p:tag name="ANNOTATION_SUB_TYPE_52" val="11"/>
  <p:tag name="ANNOTATION_LOOP_COUNT_52" val="1"/>
  <p:tag name="ANNOTATION_BOX_RADIUS_52" val="5"/>
  <p:tag name="ANNOTATION_SCALE_52" val="0"/>
  <p:tag name="ANNOTATION_BORDER_ALPHA_52" val="100"/>
  <p:tag name="ANNOTATION_BORDER_COLOR_52" val="255"/>
  <p:tag name="ANNOTATION_FILL_COLOR_52" val="855309"/>
  <p:tag name="ANNOTATION_FILL_ALPHA_52" val="50"/>
  <p:tag name="ANNOTATION_BORDER_WIDTH_52" val="2"/>
  <p:tag name="ANNOTATION_SLIDE_WIDTH_52" val="960"/>
  <p:tag name="ANNOTATION_SLIDE_HEIGHT_52" val="720"/>
  <p:tag name="ANNOTATION_TYPE_53" val="2"/>
  <p:tag name="ANNOTATION_START_53" val="299.1"/>
  <p:tag name="ANNOTATION_END_53" val="299.1"/>
  <p:tag name="ANNOTATION_TOP_53" val="-22"/>
  <p:tag name="ANNOTATION_LEFT_53" val="-22"/>
  <p:tag name="ANNOTATION_WIDTH_53" val="1004"/>
  <p:tag name="ANNOTATION_HEIGHT_53" val="764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255"/>
  <p:tag name="ANNOTATION_FILL_COLOR_53" val="855309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99.1"/>
  <p:tag name="ANNOTATION_END_54" val="305.1"/>
  <p:tag name="ANNOTATION_TOP_54" val="424"/>
  <p:tag name="ANNOTATION_LEFT_54" val="143"/>
  <p:tag name="ANNOTATION_WIDTH_54" val="42"/>
  <p:tag name="ANNOTATION_HEIGHT_54" val="49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255"/>
  <p:tag name="ANNOTATION_FILL_COLOR_54" val="855309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305.1"/>
  <p:tag name="ANNOTATION_END_55" val="305.1"/>
  <p:tag name="ANNOTATION_TOP_55" val="-22"/>
  <p:tag name="ANNOTATION_LEFT_55" val="-22"/>
  <p:tag name="ANNOTATION_WIDTH_55" val="1004"/>
  <p:tag name="ANNOTATION_HEIGHT_55" val="764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255"/>
  <p:tag name="ANNOTATION_FILL_COLOR_55" val="855309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305.1"/>
  <p:tag name="ANNOTATION_END_56" val="315.7"/>
  <p:tag name="ANNOTATION_TOP_56" val="474"/>
  <p:tag name="ANNOTATION_LEFT_56" val="788"/>
  <p:tag name="ANNOTATION_WIDTH_56" val="54"/>
  <p:tag name="ANNOTATION_HEIGHT_56" val="40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255"/>
  <p:tag name="ANNOTATION_FILL_COLOR_56" val="855309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15.7"/>
  <p:tag name="ANNOTATION_END_57" val="315.7"/>
  <p:tag name="ANNOTATION_TOP_57" val="-22"/>
  <p:tag name="ANNOTATION_LEFT_57" val="-22"/>
  <p:tag name="ANNOTATION_WIDTH_57" val="1004"/>
  <p:tag name="ANNOTATION_HEIGHT_57" val="764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255"/>
  <p:tag name="ANNOTATION_FILL_COLOR_57" val="855309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15.7"/>
  <p:tag name="ANNOTATION_END_58" val="318.3"/>
  <p:tag name="ANNOTATION_TOP_58" val="305"/>
  <p:tag name="ANNOTATION_LEFT_58" val="305"/>
  <p:tag name="ANNOTATION_WIDTH_58" val="60"/>
  <p:tag name="ANNOTATION_HEIGHT_58" val="36"/>
  <p:tag name="ANNOTATION_ANIMATION_58" val="4"/>
  <p:tag name="ANNOTATION_ROTATION_58" val="0"/>
  <p:tag name="ANNOTATION_SUB_TYPE_58" val="11"/>
  <p:tag name="ANNOTATION_LOOP_COUNT_58" val="1"/>
  <p:tag name="ANNOTATION_BOX_RADIUS_58" val="5"/>
  <p:tag name="ANNOTATION_SCALE_58" val="0"/>
  <p:tag name="ANNOTATION_BORDER_ALPHA_58" val="100"/>
  <p:tag name="ANNOTATION_BORDER_COLOR_58" val="255"/>
  <p:tag name="ANNOTATION_FILL_COLOR_58" val="855309"/>
  <p:tag name="ANNOTATION_FILL_ALPHA_58" val="50"/>
  <p:tag name="ANNOTATION_BORDER_WIDTH_58" val="2"/>
  <p:tag name="ANNOTATION_SLIDE_WIDTH_58" val="960"/>
  <p:tag name="ANNOTATION_SLIDE_HEIGHT_58" val="720"/>
  <p:tag name="ANNOTATION_TYPE_59" val="2"/>
  <p:tag name="ANNOTATION_START_59" val="318.3"/>
  <p:tag name="ANNOTATION_END_59" val="318.3"/>
  <p:tag name="ANNOTATION_TOP_59" val="-22"/>
  <p:tag name="ANNOTATION_LEFT_59" val="-22"/>
  <p:tag name="ANNOTATION_WIDTH_59" val="1004"/>
  <p:tag name="ANNOTATION_HEIGHT_59" val="764"/>
  <p:tag name="ANNOTATION_ANIMATION_59" val="4"/>
  <p:tag name="ANNOTATION_ROTATION_59" val="0"/>
  <p:tag name="ANNOTATION_SUB_TYPE_59" val="11"/>
  <p:tag name="ANNOTATION_LOOP_COUNT_59" val="1"/>
  <p:tag name="ANNOTATION_BOX_RADIUS_59" val="0"/>
  <p:tag name="ANNOTATION_SCALE_59" val="0"/>
  <p:tag name="ANNOTATION_BORDER_ALPHA_59" val="100"/>
  <p:tag name="ANNOTATION_BORDER_COLOR_59" val="255"/>
  <p:tag name="ANNOTATION_FILL_COLOR_59" val="855309"/>
  <p:tag name="ANNOTATION_FILL_ALPHA_59" val="50"/>
  <p:tag name="ANNOTATION_BORDER_WIDTH_59" val="2"/>
  <p:tag name="ANNOTATION_SLIDE_WIDTH_59" val="960"/>
  <p:tag name="ANNOTATION_SLIDE_HEIGHT_59" val="720"/>
  <p:tag name="ANNOTATION_TYPE_60" val="2"/>
  <p:tag name="ANNOTATION_START_60" val="318.3"/>
  <p:tag name="ANNOTATION_END_60" val="323.1"/>
  <p:tag name="ANNOTATION_TOP_60" val="424"/>
  <p:tag name="ANNOTATION_LEFT_60" val="144"/>
  <p:tag name="ANNOTATION_WIDTH_60" val="45"/>
  <p:tag name="ANNOTATION_HEIGHT_60" val="47"/>
  <p:tag name="ANNOTATION_ANIMATION_60" val="4"/>
  <p:tag name="ANNOTATION_ROTATION_60" val="0"/>
  <p:tag name="ANNOTATION_SUB_TYPE_60" val="11"/>
  <p:tag name="ANNOTATION_LOOP_COUNT_60" val="1"/>
  <p:tag name="ANNOTATION_BOX_RADIUS_60" val="5"/>
  <p:tag name="ANNOTATION_SCALE_60" val="0"/>
  <p:tag name="ANNOTATION_BORDER_ALPHA_60" val="100"/>
  <p:tag name="ANNOTATION_BORDER_COLOR_60" val="255"/>
  <p:tag name="ANNOTATION_FILL_COLOR_60" val="855309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323.1"/>
  <p:tag name="ANNOTATION_END_61" val="323.1"/>
  <p:tag name="ANNOTATION_TOP_61" val="-22"/>
  <p:tag name="ANNOTATION_LEFT_61" val="-22"/>
  <p:tag name="ANNOTATION_WIDTH_61" val="1004"/>
  <p:tag name="ANNOTATION_HEIGHT_61" val="764"/>
  <p:tag name="ANNOTATION_ANIMATION_61" val="4"/>
  <p:tag name="ANNOTATION_ROTATION_61" val="0"/>
  <p:tag name="ANNOTATION_SUB_TYPE_61" val="11"/>
  <p:tag name="ANNOTATION_LOOP_COUNT_61" val="1"/>
  <p:tag name="ANNOTATION_BOX_RADIUS_61" val="0"/>
  <p:tag name="ANNOTATION_SCALE_61" val="0"/>
  <p:tag name="ANNOTATION_BORDER_ALPHA_61" val="100"/>
  <p:tag name="ANNOTATION_BORDER_COLOR_61" val="255"/>
  <p:tag name="ANNOTATION_FILL_COLOR_61" val="855309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323.1"/>
  <p:tag name="ANNOTATION_END_62" val="325.5"/>
  <p:tag name="ANNOTATION_TOP_62" val="624"/>
  <p:tag name="ANNOTATION_LEFT_62" val="541"/>
  <p:tag name="ANNOTATION_WIDTH_62" val="44"/>
  <p:tag name="ANNOTATION_HEIGHT_62" val="69"/>
  <p:tag name="ANNOTATION_ANIMATION_62" val="4"/>
  <p:tag name="ANNOTATION_ROTATION_62" val="0"/>
  <p:tag name="ANNOTATION_SUB_TYPE_62" val="11"/>
  <p:tag name="ANNOTATION_LOOP_COUNT_62" val="1"/>
  <p:tag name="ANNOTATION_BOX_RADIUS_62" val="5"/>
  <p:tag name="ANNOTATION_SCALE_62" val="0"/>
  <p:tag name="ANNOTATION_BORDER_ALPHA_62" val="100"/>
  <p:tag name="ANNOTATION_BORDER_COLOR_62" val="255"/>
  <p:tag name="ANNOTATION_FILL_COLOR_62" val="855309"/>
  <p:tag name="ANNOTATION_FILL_ALPHA_62" val="50"/>
  <p:tag name="ANNOTATION_BORDER_WIDTH_62" val="2"/>
  <p:tag name="ANNOTATION_SLIDE_WIDTH_62" val="960"/>
  <p:tag name="ANNOTATION_SLIDE_HEIGHT_62" val="720"/>
  <p:tag name="ANNOTATION_TYPE_63" val="2"/>
  <p:tag name="ANNOTATION_START_63" val="325.5"/>
  <p:tag name="ANNOTATION_END_63" val="325.5"/>
  <p:tag name="ANNOTATION_TOP_63" val="-22"/>
  <p:tag name="ANNOTATION_LEFT_63" val="-22"/>
  <p:tag name="ANNOTATION_WIDTH_63" val="1004"/>
  <p:tag name="ANNOTATION_HEIGHT_63" val="764"/>
  <p:tag name="ANNOTATION_ANIMATION_63" val="4"/>
  <p:tag name="ANNOTATION_ROTATION_63" val="0"/>
  <p:tag name="ANNOTATION_SUB_TYPE_63" val="11"/>
  <p:tag name="ANNOTATION_LOOP_COUNT_63" val="1"/>
  <p:tag name="ANNOTATION_BOX_RADIUS_63" val="0"/>
  <p:tag name="ANNOTATION_SCALE_63" val="0"/>
  <p:tag name="ANNOTATION_BORDER_ALPHA_63" val="100"/>
  <p:tag name="ANNOTATION_BORDER_COLOR_63" val="255"/>
  <p:tag name="ANNOTATION_FILL_COLOR_63" val="855309"/>
  <p:tag name="ANNOTATION_FILL_ALPHA_63" val="50"/>
  <p:tag name="ANNOTATION_BORDER_WIDTH_63" val="2"/>
  <p:tag name="ANNOTATION_SLIDE_WIDTH_63" val="960"/>
  <p:tag name="ANNOTATION_SLIDE_HEIGHT_63" val="720"/>
  <p:tag name="ANNOTATION_TYPE_64" val="2"/>
  <p:tag name="ANNOTATION_START_64" val="325.5"/>
  <p:tag name="ANNOTATION_END_64" val="333.9"/>
  <p:tag name="ANNOTATION_TOP_64" val="474"/>
  <p:tag name="ANNOTATION_LEFT_64" val="785"/>
  <p:tag name="ANNOTATION_WIDTH_64" val="65"/>
  <p:tag name="ANNOTATION_HEIGHT_64" val="36"/>
  <p:tag name="ANNOTATION_ANIMATION_64" val="4"/>
  <p:tag name="ANNOTATION_ROTATION_64" val="0"/>
  <p:tag name="ANNOTATION_SUB_TYPE_64" val="11"/>
  <p:tag name="ANNOTATION_LOOP_COUNT_64" val="1"/>
  <p:tag name="ANNOTATION_BOX_RADIUS_64" val="5"/>
  <p:tag name="ANNOTATION_SCALE_64" val="0"/>
  <p:tag name="ANNOTATION_BORDER_ALPHA_64" val="100"/>
  <p:tag name="ANNOTATION_BORDER_COLOR_64" val="255"/>
  <p:tag name="ANNOTATION_FILL_COLOR_64" val="855309"/>
  <p:tag name="ANNOTATION_FILL_ALPHA_64" val="50"/>
  <p:tag name="ANNOTATION_BORDER_WIDTH_64" val="2"/>
  <p:tag name="ANNOTATION_SLIDE_WIDTH_64" val="960"/>
  <p:tag name="ANNOTATION_SLIDE_HEIGHT_64" val="720"/>
  <p:tag name="ANNOTATION_TYPE_65" val="0"/>
  <p:tag name="ANNOTATION_START_65" val="333.9"/>
  <p:tag name="ANNOTATION_END_65" val="339.4"/>
  <p:tag name="ANNOTATION_TOP_65" val="431"/>
  <p:tag name="ANNOTATION_LEFT_65" val="634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39.4"/>
  <p:tag name="ANNOTATION_END_66" val="342.3"/>
  <p:tag name="ANNOTATION_TOP_66" val="426"/>
  <p:tag name="ANNOTATION_LEFT_66" val="769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2.3"/>
  <p:tag name="ANNOTATION_END_67" val="343.5"/>
  <p:tag name="ANNOTATION_TOP_67" val="422"/>
  <p:tag name="ANNOTATION_LEFT_67" val="86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5"/>
  <p:tag name="ANNOTATION_END_68" val="344.4"/>
  <p:tag name="ANNOTATION_TOP_68" val="330"/>
  <p:tag name="ANNOTATION_LEFT_68" val="881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4"/>
  <p:tag name="ANNOTATION_END_69" val="348.0"/>
  <p:tag name="ANNOTATION_TOP_69" val="421"/>
  <p:tag name="ANNOTATION_LEFT_69" val="867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8.0"/>
  <p:tag name="ANNOTATION_END_70" val="349.4"/>
  <p:tag name="ANNOTATION_TOP_70" val="425"/>
  <p:tag name="ANNOTATION_LEFT_70" val="639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9.4"/>
  <p:tag name="ANNOTATION_END_71" val="350.6"/>
  <p:tag name="ANNOTATION_TOP_71" val="426"/>
  <p:tag name="ANNOTATION_LEFT_71" val="77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0.6"/>
  <p:tag name="ANNOTATION_END_72" val="354.0"/>
  <p:tag name="ANNOTATION_TOP_72" val="420"/>
  <p:tag name="ANNOTATION_LEFT_72" val="868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4.0"/>
  <p:tag name="ANNOTATION_TOP_73" val="647"/>
  <p:tag name="ANNOTATION_LEFT_73" val="553"/>
  <p:tag name="ANNOTATION_WIDTH_73" val="66"/>
  <p:tag name="ANNOTATION_HEIGHT_73" val="66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5287936"/>
  <p:tag name="ANNOTATION_FILL_ALPHA_73" val="100"/>
  <p:tag name="ANNOTATION_BORDER_WIDTH_73" val="2"/>
  <p:tag name="ANNOTATION_SLIDE_WIDTH_73" val="960"/>
  <p:tag name="ANNOTATION_SLIDE_HEIGHT_73" val="720"/>
  <p:tag name="ANNOTATION_COUNT" val="73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c69cbfc2c94248aaeaf5160d31b9f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98086050943a380c2f20acacda0e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1.4/65.2/109.7"/>
  <p:tag name="ELAPSEDTIME" val="155.6"/>
  <p:tag name="ANNOTATION_TYPE_1" val="0"/>
  <p:tag name="ANNOTATION_START_1" val="13.9"/>
  <p:tag name="ANNOTATION_END_1" val="21.7"/>
  <p:tag name="ANNOTATION_TOP_1" val="158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8.1"/>
  <p:tag name="ANNOTATION_TOP_2" val="195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1"/>
  <p:tag name="ANNOTATION_END_3" val="38.3"/>
  <p:tag name="ANNOTATION_TOP_3" val="237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3"/>
  <p:tag name="ANNOTATION_END_4" val="39.9"/>
  <p:tag name="ANNOTATION_TOP_4" val="235"/>
  <p:tag name="ANNOTATION_LEFT_4" val="4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3"/>
  <p:tag name="ANNOTATION_TOP_5" val="227"/>
  <p:tag name="ANNOTATION_LEFT_5" val="6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3"/>
  <p:tag name="ANNOTATION_END_6" val="44.8"/>
  <p:tag name="ANNOTATION_TOP_6" val="261"/>
  <p:tag name="ANNOTATION_LEFT_6" val="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8"/>
  <p:tag name="ANNOTATION_END_7" val="46.0"/>
  <p:tag name="ANNOTATION_TOP_7" val="265"/>
  <p:tag name="ANNOTATION_LEFT_7" val="3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9"/>
  <p:tag name="ANNOTATION_TOP_8" val="269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9"/>
  <p:tag name="ANNOTATION_END_9" val="48.5"/>
  <p:tag name="ANNOTATION_TOP_9" val="299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60.2"/>
  <p:tag name="ANNOTATION_TOP_10" val="28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2"/>
  <p:tag name="ANNOTATION_END_11" val="76.2"/>
  <p:tag name="ANNOTATION_TOP_11" val="296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2"/>
  <p:tag name="ANNOTATION_END_12" val="112.8"/>
  <p:tag name="ANNOTATION_TOP_12" val="407"/>
  <p:tag name="ANNOTATION_LEFT_12" val="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8"/>
  <p:tag name="ANNOTATION_END_13" val="114.7"/>
  <p:tag name="ANNOTATION_TOP_13" val="608"/>
  <p:tag name="ANNOTATION_LEFT_13" val="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4.7"/>
  <p:tag name="ANNOTATION_END_14" val="116.6"/>
  <p:tag name="ANNOTATION_TOP_14" val="610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6"/>
  <p:tag name="ANNOTATION_END_15" val="118.3"/>
  <p:tag name="ANNOTATION_TOP_15" val="619"/>
  <p:tag name="ANNOTATION_LEFT_15" val="3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3"/>
  <p:tag name="ANNOTATION_END_16" val="120.2"/>
  <p:tag name="ANNOTATION_TOP_16" val="643"/>
  <p:tag name="ANNOTATION_LEFT_16" val="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2"/>
  <p:tag name="ANNOTATION_END_17" val="121.6"/>
  <p:tag name="ANNOTATION_TOP_17" val="645"/>
  <p:tag name="ANNOTATION_LEFT_17" val="1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6"/>
  <p:tag name="ANNOTATION_END_18" val="124.4"/>
  <p:tag name="ANNOTATION_TOP_18" val="644"/>
  <p:tag name="ANNOTATION_LEFT_18" val="4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4"/>
  <p:tag name="ANNOTATION_END_19" val="126.2"/>
  <p:tag name="ANNOTATION_TOP_19" val="677"/>
  <p:tag name="ANNOTATION_LEFT_19" val="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6.2"/>
  <p:tag name="ANNOTATION_END_20" val="127.9"/>
  <p:tag name="ANNOTATION_TOP_20" val="675"/>
  <p:tag name="ANNOTATION_LEFT_20" val="1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9"/>
  <p:tag name="ANNOTATION_END_21" val="148.3"/>
  <p:tag name="ANNOTATION_TOP_21" val="679"/>
  <p:tag name="ANNOTATION_LEFT_21" val="2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3"/>
  <p:tag name="ANNOTATION_TOP_22" val="589"/>
  <p:tag name="ANNOTATION_LEFT_22" val="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da7333e344469abb51df67914b34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fc9f69f6544251a3f59aaac3e21f3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ARTICULATE_AUDIO_RECORDED" val="1"/>
  <p:tag name="TIMELINE" val="31.0/40.2/63.7/73.3/92.6/151.6/163.4/165.2/179.2/217.9"/>
  <p:tag name="ELAPSEDTIME" val="332.8"/>
  <p:tag name="ANNOTATION_TYPE_1" val="0"/>
  <p:tag name="ANNOTATION_START_1" val="5.3"/>
  <p:tag name="ANNOTATION_END_1" val="9.7"/>
  <p:tag name="ANNOTATION_TOP_1" val="39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9.8"/>
  <p:tag name="ANNOTATION_TOP_2" val="77"/>
  <p:tag name="ANNOTATION_LEFT_2" val="6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8"/>
  <p:tag name="ANNOTATION_END_3" val="22.1"/>
  <p:tag name="ANNOTATION_TOP_3" val="167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1"/>
  <p:tag name="ANNOTATION_END_4" val="23.1"/>
  <p:tag name="ANNOTATION_TOP_4" val="158"/>
  <p:tag name="ANNOTATION_LEFT_4" val="37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1"/>
  <p:tag name="ANNOTATION_END_5" val="24.4"/>
  <p:tag name="ANNOTATION_TOP_5" val="175"/>
  <p:tag name="ANNOTATION_LEFT_5" val="54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4"/>
  <p:tag name="ANNOTATION_END_6" val="25.5"/>
  <p:tag name="ANNOTATION_TOP_6" val="161"/>
  <p:tag name="ANNOTATION_LEFT_6" val="6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33.6"/>
  <p:tag name="ANNOTATION_TOP_7" val="193"/>
  <p:tag name="ANNOTATION_LEFT_7" val="5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6"/>
  <p:tag name="ANNOTATION_END_8" val="66.3"/>
  <p:tag name="ANNOTATION_TOP_8" val="218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3"/>
  <p:tag name="ANNOTATION_END_9" val="75.4"/>
  <p:tag name="ANNOTATION_TOP_9" val="272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5.4"/>
  <p:tag name="ANNOTATION_END_10" val="94.0"/>
  <p:tag name="ANNOTATION_TOP_10" val="327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0"/>
  <p:tag name="ANNOTATION_END_11" val="166.9"/>
  <p:tag name="ANNOTATION_TOP_11" val="37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6.9"/>
  <p:tag name="ANNOTATION_END_12" val="182.2"/>
  <p:tag name="ANNOTATION_TOP_12" val="51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2"/>
  <p:tag name="ANNOTATION_END_13" val="219.8"/>
  <p:tag name="ANNOTATION_TOP_13" val="577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9.8"/>
  <p:tag name="ANNOTATION_END_14" val="223.2"/>
  <p:tag name="ANNOTATION_TOP_14" val="636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3.2"/>
  <p:tag name="ANNOTATION_END_15" val="225.1"/>
  <p:tag name="ANNOTATION_TOP_15" val="663"/>
  <p:tag name="ANNOTATION_LEFT_15" val="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5.1"/>
  <p:tag name="ANNOTATION_END_16" val="229.0"/>
  <p:tag name="ANNOTATION_TOP_16" val="661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9.0"/>
  <p:tag name="ANNOTATION_END_17" val="232.9"/>
  <p:tag name="ANNOTATION_TOP_17" val="454"/>
  <p:tag name="ANNOTATION_LEFT_17" val="5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2.9"/>
  <p:tag name="ANNOTATION_END_18" val="235.5"/>
  <p:tag name="ANNOTATION_TOP_18" val="431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5.5"/>
  <p:tag name="ANNOTATION_END_19" val="237.5"/>
  <p:tag name="ANNOTATION_TOP_19" val="612"/>
  <p:tag name="ANNOTATION_LEFT_19" val="7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39.3"/>
  <p:tag name="ANNOTATION_TOP_20" val="475"/>
  <p:tag name="ANNOTATION_LEFT_20" val="7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9.3"/>
  <p:tag name="ANNOTATION_END_21" val="241.5"/>
  <p:tag name="ANNOTATION_TOP_21" val="548"/>
  <p:tag name="ANNOTATION_LEFT_21" val="72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1.5"/>
  <p:tag name="ANNOTATION_END_22" val="244.9"/>
  <p:tag name="ANNOTATION_TOP_22" val="474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4.9"/>
  <p:tag name="ANNOTATION_END_23" val="247.6"/>
  <p:tag name="ANNOTATION_TOP_23" val="484"/>
  <p:tag name="ANNOTATION_LEFT_23" val="87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7.6"/>
  <p:tag name="ANNOTATION_END_24" val="258.4"/>
  <p:tag name="ANNOTATION_TOP_24" val="478"/>
  <p:tag name="ANNOTATION_LEFT_24" val="665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8.4"/>
  <p:tag name="ANNOTATION_END_25" val="261.4"/>
  <p:tag name="ANNOTATION_TOP_25" val="547"/>
  <p:tag name="ANNOTATION_LEFT_25" val="6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61.4"/>
  <p:tag name="ANNOTATION_END_26" val="262.9"/>
  <p:tag name="ANNOTATION_TOP_26" val="543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62.9"/>
  <p:tag name="ANNOTATION_END_27" val="265.5"/>
  <p:tag name="ANNOTATION_TOP_27" val="547"/>
  <p:tag name="ANNOTATION_LEFT_27" val="8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65.5"/>
  <p:tag name="ANNOTATION_END_28" val="271.3"/>
  <p:tag name="ANNOTATION_TOP_28" val="587"/>
  <p:tag name="ANNOTATION_LEFT_28" val="8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71.3"/>
  <p:tag name="ANNOTATION_END_29" val="273.0"/>
  <p:tag name="ANNOTATION_TOP_29" val="477"/>
  <p:tag name="ANNOTATION_LEFT_29" val="8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3.0"/>
  <p:tag name="ANNOTATION_END_30" val="281.7"/>
  <p:tag name="ANNOTATION_TOP_30" val="544"/>
  <p:tag name="ANNOTATION_LEFT_30" val="8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7"/>
  <p:tag name="ANNOTATION_END_31" val="282.6"/>
  <p:tag name="ANNOTATION_TOP_31" val="659"/>
  <p:tag name="ANNOTATION_LEFT_31" val="68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2.6"/>
  <p:tag name="ANNOTATION_END_32" val="283.8"/>
  <p:tag name="ANNOTATION_TOP_32" val="657"/>
  <p:tag name="ANNOTATION_LEFT_32" val="7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3.8"/>
  <p:tag name="ANNOTATION_END_33" val="288.7"/>
  <p:tag name="ANNOTATION_TOP_33" val="619"/>
  <p:tag name="ANNOTATION_LEFT_33" val="82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4.6"/>
  <p:tag name="ANNOTATION_TOP_34" val="677"/>
  <p:tag name="ANNOTATION_LEFT_34" val="79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4.6"/>
  <p:tag name="ANNOTATION_TOP_35" val="697"/>
  <p:tag name="ANNOTATION_LEFT_35" val="81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3486e01364977a2db72cc2b892b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89cbf396f84fff93b8843e0038a37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6.2/13.8/23.1/26.0/27.8/35.8/43.5/51.3/58.1"/>
  <p:tag name="ELAPSEDTIME" val="94.2"/>
  <p:tag name="ANNOTATION_TYPE_1" val="0"/>
  <p:tag name="ANNOTATION_START_1" val="33.2"/>
  <p:tag name="ANNOTATION_END_1" val="47.8"/>
  <p:tag name="ANNOTATION_TOP_1" val="412"/>
  <p:tag name="ANNOTATION_LEFT_1" val="30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8"/>
  <p:tag name="ANNOTATION_END_2" val="63.1"/>
  <p:tag name="ANNOTATION_TOP_2" val="536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64.6"/>
  <p:tag name="ANNOTATION_TOP_3" val="641"/>
  <p:tag name="ANNOTATION_LEFT_3" val="5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6"/>
  <p:tag name="ANNOTATION_END_4" val="66.1"/>
  <p:tag name="ANNOTATION_TOP_4" val="672"/>
  <p:tag name="ANNOTATION_LEFT_4" val="7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1"/>
  <p:tag name="ANNOTATION_TOP_5" val="674"/>
  <p:tag name="ANNOTATION_LEFT_5" val="2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5ee1467cd2488a8db0b0ad1c767bd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c39bf142b346cc965d4e77b09b0aa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202.5"/>
  <p:tag name="ANNOTATION_TYPE_1" val="0"/>
  <p:tag name="ANNOTATION_START_1" val="4.0"/>
  <p:tag name="ANNOTATION_END_1" val="25.1"/>
  <p:tag name="ANNOTATION_TOP_1" val="171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32.2"/>
  <p:tag name="ANNOTATION_TOP_2" val="177"/>
  <p:tag name="ANNOTATION_LEFT_2" val="2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2"/>
  <p:tag name="ANNOTATION_END_3" val="41.4"/>
  <p:tag name="ANNOTATION_TOP_3" val="204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4"/>
  <p:tag name="ANNOTATION_END_4" val="46.0"/>
  <p:tag name="ANNOTATION_TOP_4" val="263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0"/>
  <p:tag name="ANNOTATION_END_5" val="54.1"/>
  <p:tag name="ANNOTATION_TOP_5" val="304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1"/>
  <p:tag name="ANNOTATION_END_6" val="58.6"/>
  <p:tag name="ANNOTATION_TOP_6" val="334"/>
  <p:tag name="ANNOTATION_LEFT_6" val="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6"/>
  <p:tag name="ANNOTATION_END_7" val="70.8"/>
  <p:tag name="ANNOTATION_TOP_7" val="374"/>
  <p:tag name="ANNOTATION_LEFT_7" val="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8"/>
  <p:tag name="ANNOTATION_END_8" val="78.7"/>
  <p:tag name="ANNOTATION_TOP_8" val="514"/>
  <p:tag name="ANNOTATION_LEFT_8" val="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5.0"/>
  <p:tag name="ANNOTATION_TOP_9" val="502"/>
  <p:tag name="ANNOTATION_LEFT_9" val="4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7.0"/>
  <p:tag name="ANNOTATION_TOP_10" val="406"/>
  <p:tag name="ANNOTATION_LEFT_10" val="4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0"/>
  <p:tag name="ANNOTATION_END_11" val="91.1"/>
  <p:tag name="ANNOTATION_TOP_11" val="512"/>
  <p:tag name="ANNOTATION_LEFT_11" val="4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1.7"/>
  <p:tag name="ANNOTATION_TOP_12" val="523"/>
  <p:tag name="ANNOTATION_LEFT_12" val="5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7"/>
  <p:tag name="ANNOTATION_END_13" val="92.4"/>
  <p:tag name="ANNOTATION_TOP_13" val="525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4"/>
  <p:tag name="ANNOTATION_END_14" val="95.8"/>
  <p:tag name="ANNOTATION_TOP_14" val="523"/>
  <p:tag name="ANNOTATION_LEFT_14" val="61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5.8"/>
  <p:tag name="ANNOTATION_END_15" val="96.4"/>
  <p:tag name="ANNOTATION_TOP_15" val="476"/>
  <p:tag name="ANNOTATION_LEFT_15" val="4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6.4"/>
  <p:tag name="ANNOTATION_END_16" val="98.3"/>
  <p:tag name="ANNOTATION_TOP_16" val="506"/>
  <p:tag name="ANNOTATION_LEFT_16" val="4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3"/>
  <p:tag name="ANNOTATION_END_17" val="104.5"/>
  <p:tag name="ANNOTATION_TOP_17" val="609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5"/>
  <p:tag name="ANNOTATION_END_18" val="106.3"/>
  <p:tag name="ANNOTATION_TOP_18" val="468"/>
  <p:tag name="ANNOTATION_LEFT_18" val="62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6.3"/>
  <p:tag name="ANNOTATION_END_19" val="111.4"/>
  <p:tag name="ANNOTATION_TOP_19" val="468"/>
  <p:tag name="ANNOTATION_LEFT_19" val="7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4"/>
  <p:tag name="ANNOTATION_END_20" val="112.9"/>
  <p:tag name="ANNOTATION_TOP_20" val="586"/>
  <p:tag name="ANNOTATION_LEFT_20" val="69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2.9"/>
  <p:tag name="ANNOTATION_END_21" val="113.9"/>
  <p:tag name="ANNOTATION_TOP_21" val="539"/>
  <p:tag name="ANNOTATION_LEFT_21" val="7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9"/>
  <p:tag name="ANNOTATION_END_22" val="114.6"/>
  <p:tag name="ANNOTATION_TOP_22" val="528"/>
  <p:tag name="ANNOTATION_LEFT_22" val="8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4.6"/>
  <p:tag name="ANNOTATION_END_23" val="116.8"/>
  <p:tag name="ANNOTATION_TOP_23" val="558"/>
  <p:tag name="ANNOTATION_LEFT_23" val="85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8"/>
  <p:tag name="ANNOTATION_TOP_24" val="492"/>
  <p:tag name="ANNOTATION_LEFT_24" val="8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a1ef4a4ad7405688a36c9f443ae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9b5190f65a4ce880d4e0868f171a0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2"/>
  <p:tag name="ARTICULATE_AUDIO_RECORDED" val="1"/>
  <p:tag name="TIMELINE" val="23.4/76.5/105.9/120.5"/>
  <p:tag name="ELAPSEDTIME" val="146.1"/>
  <p:tag name="ANNOTATION_TYPE_1" val="0"/>
  <p:tag name="ANNOTATION_START_1" val="6.7"/>
  <p:tag name="ANNOTATION_END_1" val="9.1"/>
  <p:tag name="ANNOTATION_TOP_1" val="58"/>
  <p:tag name="ANNOTATION_LEFT_1" val="4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2.3"/>
  <p:tag name="ANNOTATION_TOP_2" val="89"/>
  <p:tag name="ANNOTATION_LEFT_2" val="1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3"/>
  <p:tag name="ANNOTATION_END_3" val="24.2"/>
  <p:tag name="ANNOTATION_TOP_3" val="86"/>
  <p:tag name="ANNOTATION_LEFT_3" val="5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2"/>
  <p:tag name="ANNOTATION_END_4" val="27.1"/>
  <p:tag name="ANNOTATION_TOP_4" val="167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30.3"/>
  <p:tag name="ANNOTATION_TOP_5" val="161"/>
  <p:tag name="ANNOTATION_LEFT_5" val="4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3"/>
  <p:tag name="ANNOTATION_END_6" val="33.4"/>
  <p:tag name="ANNOTATION_TOP_6" val="199"/>
  <p:tag name="ANNOTATION_LEFT_6" val="1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4"/>
  <p:tag name="ANNOTATION_END_7" val="35.1"/>
  <p:tag name="ANNOTATION_TOP_7" val="201"/>
  <p:tag name="ANNOTATION_LEFT_7" val="4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36.0"/>
  <p:tag name="ANNOTATION_TOP_8" val="208"/>
  <p:tag name="ANNOTATION_LEFT_8" val="6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77.7"/>
  <p:tag name="ANNOTATION_TOP_9" val="248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7"/>
  <p:tag name="ANNOTATION_END_10" val="87.1"/>
  <p:tag name="ANNOTATION_TOP_10" val="29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1"/>
  <p:tag name="ANNOTATION_END_11" val="98.3"/>
  <p:tag name="ANNOTATION_TOP_11" val="290"/>
  <p:tag name="ANNOTATION_LEFT_11" val="73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3"/>
  <p:tag name="ANNOTATION_END_12" val="109.4"/>
  <p:tag name="ANNOTATION_TOP_12" val="324"/>
  <p:tag name="ANNOTATION_LEFT_12" val="2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4"/>
  <p:tag name="ANNOTATION_TOP_13" val="377"/>
  <p:tag name="ANNOTATION_LEFT_13" val="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6eeb37fd754020bace4821f38d555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5f3f4325a041aab7cbf217e2341d3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ARTICULATE_AUDIO_RECORDED" val="1"/>
  <p:tag name="TIMELINE" val="22.3/38.0/90.6/161.9/174.9"/>
  <p:tag name="ELAPSEDTIME" val="211.3"/>
  <p:tag name="ANNOTATION_TYPE_1" val="0"/>
  <p:tag name="ANNOTATION_START_1" val="6.6"/>
  <p:tag name="ANNOTATION_END_1" val="9.9"/>
  <p:tag name="ANNOTATION_TOP_1" val="17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8.1"/>
  <p:tag name="ANNOTATION_TOP_2" val="181"/>
  <p:tag name="ANNOTATION_LEFT_2" val="5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1"/>
  <p:tag name="ANNOTATION_END_3" val="31.1"/>
  <p:tag name="ANNOTATION_TOP_3" val="222"/>
  <p:tag name="ANNOTATION_LEFT_3" val="2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1"/>
  <p:tag name="ANNOTATION_END_4" val="53.6"/>
  <p:tag name="ANNOTATION_TOP_4" val="264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4.9"/>
  <p:tag name="ANNOTATION_TOP_5" val="310"/>
  <p:tag name="ANNOTATION_LEFT_5" val="5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9"/>
  <p:tag name="ANNOTATION_END_6" val="94.1"/>
  <p:tag name="ANNOTATION_TOP_6" val="354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4.1"/>
  <p:tag name="ANNOTATION_END_7" val="97.9"/>
  <p:tag name="ANNOTATION_TOP_7" val="405"/>
  <p:tag name="ANNOTATION_LEFT_7" val="3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9"/>
  <p:tag name="ANNOTATION_END_8" val="101.3"/>
  <p:tag name="ANNOTATION_TOP_8" val="404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65.5"/>
  <p:tag name="ANNOTATION_TOP_9" val="440"/>
  <p:tag name="ANNOTATION_LEFT_9" val="1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5.5"/>
  <p:tag name="ANNOTATION_END_10" val="169.0"/>
  <p:tag name="ANNOTATION_TOP_10" val="622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9.0"/>
  <p:tag name="ANNOTATION_END_11" val="188.8"/>
  <p:tag name="ANNOTATION_TOP_11" val="586"/>
  <p:tag name="ANNOTATION_LEFT_11" val="5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8"/>
  <p:tag name="ANNOTATION_END_12" val="192.2"/>
  <p:tag name="ANNOTATION_TOP_12" val="602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2.2"/>
  <p:tag name="ANNOTATION_END_13" val="195.8"/>
  <p:tag name="ANNOTATION_TOP_13" val="603"/>
  <p:tag name="ANNOTATION_LEFT_13" val="9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5.8"/>
  <p:tag name="ANNOTATION_TOP_14" val="675"/>
  <p:tag name="ANNOTATION_LEFT_14" val="4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d2cc1a72b48a4a293d9ba686bd7b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2162f961c84cb68ecad75dda2e50a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de18a9450b44268c9793e858be8e1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b4b60366fe4f4e9a9f89b619d1ef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4"/>
  <p:tag name="ARTICULATE_AUDIO_RECORDED" val="1"/>
  <p:tag name="TIMELINE" val="16.8/59.8/111.8/118.4/306.4"/>
  <p:tag name="ELAPSEDTIME" val="423.0"/>
  <p:tag name="ANNOTATION_TYPE_1" val="0"/>
  <p:tag name="ANNOTATION_START_1" val="18.6"/>
  <p:tag name="ANNOTATION_END_1" val="52.9"/>
  <p:tag name="ANNOTATION_TOP_1" val="124"/>
  <p:tag name="ANNOTATION_LEFT_1" val="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9"/>
  <p:tag name="ANNOTATION_END_2" val="57.9"/>
  <p:tag name="ANNOTATION_TOP_2" val="25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3.7"/>
  <p:tag name="ANNOTATION_TOP_3" val="134"/>
  <p:tag name="ANNOTATION_LEFT_3" val="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7"/>
  <p:tag name="ANNOTATION_END_4" val="73.2"/>
  <p:tag name="ANNOTATION_TOP_4" val="571"/>
  <p:tag name="ANNOTATION_LEFT_4" val="20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3.2"/>
  <p:tag name="ANNOTATION_END_5" val="77.5"/>
  <p:tag name="ANNOTATION_TOP_5" val="565"/>
  <p:tag name="ANNOTATION_LEFT_5" val="4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5"/>
  <p:tag name="ANNOTATION_END_6" val="93.9"/>
  <p:tag name="ANNOTATION_TOP_6" val="56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9"/>
  <p:tag name="ANNOTATION_END_7" val="114.4"/>
  <p:tag name="ANNOTATION_TOP_7" val="401"/>
  <p:tag name="ANNOTATION_LEFT_7" val="43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4"/>
  <p:tag name="ANNOTATION_END_8" val="123.0"/>
  <p:tag name="ANNOTATION_TOP_8" val="131"/>
  <p:tag name="ANNOTATION_LEFT_8" val="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0"/>
  <p:tag name="ANNOTATION_END_9" val="134.0"/>
  <p:tag name="ANNOTATION_TOP_9" val="111"/>
  <p:tag name="ANNOTATION_LEFT_9" val="5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0"/>
  <p:tag name="ANNOTATION_END_10" val="138.6"/>
  <p:tag name="ANNOTATION_TOP_10" val="111"/>
  <p:tag name="ANNOTATION_LEFT_10" val="6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8.6"/>
  <p:tag name="ANNOTATION_END_11" val="144.5"/>
  <p:tag name="ANNOTATION_TOP_11" val="143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4.5"/>
  <p:tag name="ANNOTATION_END_12" val="151.0"/>
  <p:tag name="ANNOTATION_TOP_12" val="199"/>
  <p:tag name="ANNOTATION_LEFT_12" val="5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0"/>
  <p:tag name="ANNOTATION_END_13" val="153.2"/>
  <p:tag name="ANNOTATION_TOP_13" val="176"/>
  <p:tag name="ANNOTATION_LEFT_13" val="7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2"/>
  <p:tag name="ANNOTATION_END_14" val="154.0"/>
  <p:tag name="ANNOTATION_TOP_14" val="262"/>
  <p:tag name="ANNOTATION_LEFT_14" val="6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4.0"/>
  <p:tag name="ANNOTATION_END_15" val="155.4"/>
  <p:tag name="ANNOTATION_TOP_15" val="254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5.4"/>
  <p:tag name="ANNOTATION_END_16" val="156.4"/>
  <p:tag name="ANNOTATION_TOP_16" val="252"/>
  <p:tag name="ANNOTATION_LEFT_16" val="65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6.4"/>
  <p:tag name="ANNOTATION_END_17" val="157.6"/>
  <p:tag name="ANNOTATION_TOP_17" val="254"/>
  <p:tag name="ANNOTATION_LEFT_17" val="68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7.6"/>
  <p:tag name="ANNOTATION_END_18" val="158.4"/>
  <p:tag name="ANNOTATION_TOP_18" val="257"/>
  <p:tag name="ANNOTATION_LEFT_18" val="7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8.4"/>
  <p:tag name="ANNOTATION_END_19" val="166.7"/>
  <p:tag name="ANNOTATION_TOP_19" val="262"/>
  <p:tag name="ANNOTATION_LEFT_19" val="6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7"/>
  <p:tag name="ANNOTATION_END_20" val="171.4"/>
  <p:tag name="ANNOTATION_TOP_20" val="335"/>
  <p:tag name="ANNOTATION_LEFT_20" val="71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1.4"/>
  <p:tag name="ANNOTATION_END_21" val="172.9"/>
  <p:tag name="ANNOTATION_TOP_21" val="122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2.9"/>
  <p:tag name="ANNOTATION_END_22" val="176.3"/>
  <p:tag name="ANNOTATION_TOP_22" val="267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6.3"/>
  <p:tag name="ANNOTATION_END_23" val="179.3"/>
  <p:tag name="ANNOTATION_TOP_23" val="564"/>
  <p:tag name="ANNOTATION_LEFT_23" val="6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9.3"/>
  <p:tag name="ANNOTATION_END_24" val="187.0"/>
  <p:tag name="ANNOTATION_TOP_24" val="251"/>
  <p:tag name="ANNOTATION_LEFT_24" val="3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7.0"/>
  <p:tag name="ANNOTATION_END_25" val="188.4"/>
  <p:tag name="ANNOTATION_TOP_25" val="250"/>
  <p:tag name="ANNOTATION_LEFT_25" val="42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8.4"/>
  <p:tag name="ANNOTATION_END_26" val="190.5"/>
  <p:tag name="ANNOTATION_TOP_26" val="269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5"/>
  <p:tag name="ANNOTATION_END_27" val="209.0"/>
  <p:tag name="ANNOTATION_TOP_27" val="275"/>
  <p:tag name="ANNOTATION_LEFT_27" val="2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9.0"/>
  <p:tag name="ANNOTATION_END_28" val="222.3"/>
  <p:tag name="ANNOTATION_TOP_28" val="297"/>
  <p:tag name="ANNOTATION_LEFT_28" val="6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2.3"/>
  <p:tag name="ANNOTATION_END_29" val="230.2"/>
  <p:tag name="ANNOTATION_TOP_29" val="329"/>
  <p:tag name="ANNOTATION_LEFT_29" val="4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0.2"/>
  <p:tag name="ANNOTATION_END_30" val="237.8"/>
  <p:tag name="ANNOTATION_TOP_30" val="357"/>
  <p:tag name="ANNOTATION_LEFT_30" val="3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37.8"/>
  <p:tag name="ANNOTATION_END_31" val="250.7"/>
  <p:tag name="ANNOTATION_TOP_31" val="389"/>
  <p:tag name="ANNOTATION_LEFT_31" val="5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0.7"/>
  <p:tag name="ANNOTATION_END_32" val="253.2"/>
  <p:tag name="ANNOTATION_TOP_32" val="411"/>
  <p:tag name="ANNOTATION_LEFT_32" val="23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3.2"/>
  <p:tag name="ANNOTATION_END_33" val="260.3"/>
  <p:tag name="ANNOTATION_TOP_33" val="415"/>
  <p:tag name="ANNOTATION_LEFT_33" val="3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2"/>
  <p:tag name="ANNOTATION_START_34" val="260.3"/>
  <p:tag name="ANNOTATION_END_34" val="260.3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60.3"/>
  <p:tag name="ANNOTATION_END_35" val="267.5"/>
  <p:tag name="ANNOTATION_TOP_35" val="398"/>
  <p:tag name="ANNOTATION_LEFT_35" val="450"/>
  <p:tag name="ANNOTATION_WIDTH_35" val="65"/>
  <p:tag name="ANNOTATION_HEIGHT_35" val="30"/>
  <p:tag name="ANNOTATION_ANIMATION_35" val="4"/>
  <p:tag name="ANNOTATION_ROTATION_35" val="0"/>
  <p:tag name="ANNOTATION_SUB_TYPE_35" val="11"/>
  <p:tag name="ANNOTATION_LOOP_COUNT_35" val="1"/>
  <p:tag name="ANNOTATION_BOX_RADIUS_35" val="5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67.5"/>
  <p:tag name="ANNOTATION_END_36" val="269.7"/>
  <p:tag name="ANNOTATION_TOP_36" val="43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69.7"/>
  <p:tag name="ANNOTATION_END_37" val="286.4"/>
  <p:tag name="ANNOTATION_TOP_37" val="416"/>
  <p:tag name="ANNOTATION_LEFT_37" val="29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4"/>
  <p:tag name="ANNOTATION_END_38" val="287.3"/>
  <p:tag name="ANNOTATION_TOP_38" val="413"/>
  <p:tag name="ANNOTATION_LEFT_38" val="4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3"/>
  <p:tag name="ANNOTATION_END_39" val="289.3"/>
  <p:tag name="ANNOTATION_TOP_39" val="413"/>
  <p:tag name="ANNOTATION_LEFT_39" val="2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9.3"/>
  <p:tag name="ANNOTATION_END_40" val="293.5"/>
  <p:tag name="ANNOTATION_TOP_40" val="413"/>
  <p:tag name="ANNOTATION_LEFT_40" val="4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5"/>
  <p:tag name="ANNOTATION_END_41" val="295.8"/>
  <p:tag name="ANNOTATION_TOP_41" val="442"/>
  <p:tag name="ANNOTATION_LEFT_41" val="5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8"/>
  <p:tag name="ANNOTATION_END_42" val="321.5"/>
  <p:tag name="ANNOTATION_TOP_42" val="445"/>
  <p:tag name="ANNOTATION_LEFT_42" val="31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5"/>
  <p:tag name="ANNOTATION_END_43" val="324.4"/>
  <p:tag name="ANNOTATION_TOP_43" val="332"/>
  <p:tag name="ANNOTATION_LEFT_43" val="72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24.4"/>
  <p:tag name="ANNOTATION_END_44" val="326.2"/>
  <p:tag name="ANNOTATION_TOP_44" val="417"/>
  <p:tag name="ANNOTATION_LEFT_44" val="8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6.2"/>
  <p:tag name="ANNOTATION_END_45" val="329.9"/>
  <p:tag name="ANNOTATION_TOP_45" val="527"/>
  <p:tag name="ANNOTATION_LEFT_45" val="85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9.9"/>
  <p:tag name="ANNOTATION_END_46" val="332.1"/>
  <p:tag name="ANNOTATION_TOP_46" val="611"/>
  <p:tag name="ANNOTATION_LEFT_46" val="66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2.1"/>
  <p:tag name="ANNOTATION_END_47" val="347.0"/>
  <p:tag name="ANNOTATION_TOP_47" val="487"/>
  <p:tag name="ANNOTATION_LEFT_47" val="53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47.0"/>
  <p:tag name="ANNOTATION_END_48" val="349.6"/>
  <p:tag name="ANNOTATION_TOP_48" val="567"/>
  <p:tag name="ANNOTATION_LEFT_48" val="19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49.6"/>
  <p:tag name="ANNOTATION_END_49" val="350.7"/>
  <p:tag name="ANNOTATION_TOP_49" val="606"/>
  <p:tag name="ANNOTATION_LEFT_49" val="19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50.7"/>
  <p:tag name="ANNOTATION_END_50" val="353.2"/>
  <p:tag name="ANNOTATION_TOP_50" val="530"/>
  <p:tag name="ANNOTATION_LEFT_50" val="85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53.2"/>
  <p:tag name="ANNOTATION_END_51" val="354.5"/>
  <p:tag name="ANNOTATION_TOP_51" val="644"/>
  <p:tag name="ANNOTATION_LEFT_51" val="19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54.5"/>
  <p:tag name="ANNOTATION_END_52" val="358.0"/>
  <p:tag name="ANNOTATION_TOP_52" val="493"/>
  <p:tag name="ANNOTATION_LEFT_52" val="53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58.0"/>
  <p:tag name="ANNOTATION_END_53" val="358.5"/>
  <p:tag name="ANNOTATION_TOP_53" val="622"/>
  <p:tag name="ANNOTATION_LEFT_53" val="65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58.5"/>
  <p:tag name="ANNOTATION_END_54" val="391.6"/>
  <p:tag name="ANNOTATION_TOP_54" val="542"/>
  <p:tag name="ANNOTATION_LEFT_54" val="91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91.6"/>
  <p:tag name="ANNOTATION_END_55" val="393.4"/>
  <p:tag name="ANNOTATION_TOP_55" val="608"/>
  <p:tag name="ANNOTATION_LEFT_55" val="66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93.4"/>
  <p:tag name="ANNOTATION_END_56" val="397.9"/>
  <p:tag name="ANNOTATION_TOP_56" val="480"/>
  <p:tag name="ANNOTATION_LEFT_56" val="52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97.9"/>
  <p:tag name="ANNOTATION_END_57" val="399.4"/>
  <p:tag name="ANNOTATION_TOP_57" val="563"/>
  <p:tag name="ANNOTATION_LEFT_57" val="19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99.4"/>
  <p:tag name="ANNOTATION_END_58" val="400.8"/>
  <p:tag name="ANNOTATION_TOP_58" val="604"/>
  <p:tag name="ANNOTATION_LEFT_58" val="19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00.8"/>
  <p:tag name="ANNOTATION_TOP_59" val="649"/>
  <p:tag name="ANNOTATION_LEFT_59" val="19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COUNT" val="59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03e24c26d247adb957cdc185bff7c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9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amahmedkeele\Desktop\Lectures\Lecture-14 Respiration\s27.wav"/>
  <p:tag name="ELAPSEDTIME" val="0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840cce135c41c69e525fce65944b0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5b686cc1b4a51ad1e7b233249e0f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1011</Words>
  <Application>Microsoft Office PowerPoint</Application>
  <PresentationFormat>On-screen Show (4:3)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Yousef  bkw Circle mhairy</vt:lpstr>
      <vt:lpstr>Default Design</vt:lpstr>
      <vt:lpstr>PowerPoint Presentation</vt:lpstr>
      <vt:lpstr>PowerPoint Presentation</vt:lpstr>
      <vt:lpstr>PowerPoint Presentation</vt:lpstr>
      <vt:lpstr>PowerPoint Presentation</vt:lpstr>
      <vt:lpstr>1- Glycolysis (splitting glucose): harvests chemical energy by oxidizing glucose into 2-pyruvate molecules</vt:lpstr>
      <vt:lpstr>Summary of Glycolysis (Splitting of glucose)   </vt:lpstr>
      <vt:lpstr>2. The Krebs cycle completes the energy-yielding oxidation of organic molecules (in mitochondrial matrix) </vt:lpstr>
      <vt:lpstr>PowerPoint Presentation</vt:lpstr>
      <vt:lpstr>A)- Pre-Krebs cycle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292</cp:revision>
  <dcterms:created xsi:type="dcterms:W3CDTF">2006-03-25T20:15:58Z</dcterms:created>
  <dcterms:modified xsi:type="dcterms:W3CDTF">2025-08-22T10:59:54Z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4D9B48E0-5A2B-4B2A-BD72-B9FE594BCD10</vt:lpwstr>
  </property>
  <property fmtid="{D5CDD505-2E9C-101B-9397-08002B2CF9AE}" pid="6" name="ArticulateProjectFull">
    <vt:lpwstr>D:\Ashraf\D\Faculty file\e-Larning\1433-1434\المحتوى الرقمي\109-Lectures\LMS-2\Lecture-14 Respiration\Lecture 14.ppta</vt:lpwstr>
  </property>
</Properties>
</file>