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activeX/activeX1.xml" ContentType="application/vnd.ms-office.activeX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9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activeX/activeX2.xml" ContentType="application/vnd.ms-office.activeX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tags/tag40.xml" ContentType="application/vnd.openxmlformats-officedocument.presentationml.tags+xml"/>
  <Override PartName="/ppt/activeX/activeX3.xml" ContentType="application/vnd.ms-office.activeX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7" r:id="rId2"/>
    <p:sldId id="278" r:id="rId3"/>
    <p:sldId id="284" r:id="rId4"/>
    <p:sldId id="257" r:id="rId5"/>
    <p:sldId id="259" r:id="rId6"/>
    <p:sldId id="260" r:id="rId7"/>
    <p:sldId id="282" r:id="rId8"/>
    <p:sldId id="261" r:id="rId9"/>
    <p:sldId id="268" r:id="rId10"/>
    <p:sldId id="270" r:id="rId11"/>
    <p:sldId id="281" r:id="rId12"/>
    <p:sldId id="271" r:id="rId13"/>
    <p:sldId id="272" r:id="rId14"/>
    <p:sldId id="280" r:id="rId15"/>
    <p:sldId id="285" r:id="rId16"/>
    <p:sldId id="276" r:id="rId17"/>
  </p:sldIdLst>
  <p:sldSz cx="9144000" cy="6858000" type="screen4x3"/>
  <p:notesSz cx="6858000" cy="9144000"/>
  <p:custDataLst>
    <p:tags r:id="rId19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00"/>
    <a:srgbClr val="0000FF"/>
    <a:srgbClr val="00FFFF"/>
    <a:srgbClr val="CC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557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484DA11-4454-4862-A9D2-B38DDF5DC7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157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812FD7-C766-405B-AC5A-1884AEBD5709}" type="slidenum">
              <a:rPr lang="en-US" altLang="en-US" smtClean="0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47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544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851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894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841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437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461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A812FD7-C766-405B-AC5A-1884AEBD5709}" type="slidenum">
              <a:rPr lang="en-US" altLang="en-US" smtClean="0"/>
              <a:pPr eaLnBrk="1" hangingPunct="1"/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9EA13-8110-41DC-A666-BC22AAA8FF7D}" type="slidenum">
              <a:rPr lang="ar-SA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564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91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442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34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968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988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389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84DA11-4454-4862-A9D2-B38DDF5DC79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08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43BBD-C771-4DB6-965F-9DB01B5717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822571"/>
      </p:ext>
    </p:extLst>
  </p:cSld>
  <p:clrMapOvr>
    <a:masterClrMapping/>
  </p:clrMapOvr>
  <p:transition spd="med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BB8AD-9127-41A4-9432-E2322C5CF2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05053"/>
      </p:ext>
    </p:extLst>
  </p:cSld>
  <p:clrMapOvr>
    <a:masterClrMapping/>
  </p:clrMapOvr>
  <p:transition spd="med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16033-848E-4AD9-A5D6-E6728C49CF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849893"/>
      </p:ext>
    </p:extLst>
  </p:cSld>
  <p:clrMapOvr>
    <a:masterClrMapping/>
  </p:clrMapOvr>
  <p:transition spd="med"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8DAE7-1A12-4C00-AAF2-5ED7185D1D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55458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1615D-3B02-4966-A01A-65D04522F5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839927"/>
      </p:ext>
    </p:extLst>
  </p:cSld>
  <p:clrMapOvr>
    <a:masterClrMapping/>
  </p:clrMapOvr>
  <p:transition spd="med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D0517-0CA1-4889-9D93-77EE6DD8B1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45319"/>
      </p:ext>
    </p:extLst>
  </p:cSld>
  <p:clrMapOvr>
    <a:masterClrMapping/>
  </p:clrMapOvr>
  <p:transition spd="med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E57DE-B3D4-4CF1-AC5C-6CB2BAFF2D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178442"/>
      </p:ext>
    </p:extLst>
  </p:cSld>
  <p:clrMapOvr>
    <a:masterClrMapping/>
  </p:clrMapOvr>
  <p:transition spd="med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57EE8-904F-42A0-9E48-6B668FE665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646418"/>
      </p:ext>
    </p:extLst>
  </p:cSld>
  <p:clrMapOvr>
    <a:masterClrMapping/>
  </p:clrMapOvr>
  <p:transition spd="med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8B50D-E269-415B-9AAE-91E2F30795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913012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8B50D-E269-415B-9AAE-91E2F30795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923681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8B50D-E269-415B-9AAE-91E2F30795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333631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8B50D-E269-415B-9AAE-91E2F30795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03878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8B50D-E269-415B-9AAE-91E2F30795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10207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8B50D-E269-415B-9AAE-91E2F30795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811263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0E986-8C81-4A4B-8A2D-99A3594BDE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86848"/>
      </p:ext>
    </p:extLst>
  </p:cSld>
  <p:clrMapOvr>
    <a:masterClrMapping/>
  </p:clrMapOvr>
  <p:transition spd="med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C525D-CA0D-45A6-B52F-A49CB8A764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57428"/>
      </p:ext>
    </p:extLst>
  </p:cSld>
  <p:clrMapOvr>
    <a:masterClrMapping/>
  </p:clrMapOvr>
  <p:transition spd="med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7E2D70E-91F5-469E-A67E-F12096F694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ransition spd="med">
    <p:newsflash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image" Target="../media/image1.jpeg"/><Relationship Id="rId10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29.xml"/><Relationship Id="rId7" Type="http://schemas.openxmlformats.org/officeDocument/2006/relationships/image" Target="../media/image1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wmf"/><Relationship Id="rId2" Type="http://schemas.openxmlformats.org/officeDocument/2006/relationships/tags" Target="../tags/tag30.xml"/><Relationship Id="rId1" Type="http://schemas.openxmlformats.org/officeDocument/2006/relationships/vmlDrawing" Target="../drawings/vmlDrawing2.vml"/><Relationship Id="rId6" Type="http://schemas.openxmlformats.org/officeDocument/2006/relationships/tags" Target="../tags/tag33.xml"/><Relationship Id="rId11" Type="http://schemas.microsoft.com/office/2007/relationships/hdphoto" Target="../media/hdphoto2.wdp"/><Relationship Id="rId5" Type="http://schemas.openxmlformats.org/officeDocument/2006/relationships/tags" Target="../tags/tag32.xml"/><Relationship Id="rId10" Type="http://schemas.openxmlformats.org/officeDocument/2006/relationships/image" Target="../media/image13.jpeg"/><Relationship Id="rId4" Type="http://schemas.openxmlformats.org/officeDocument/2006/relationships/tags" Target="../tags/tag31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36.xml"/><Relationship Id="rId7" Type="http://schemas.openxmlformats.org/officeDocument/2006/relationships/image" Target="../media/image12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39.xml"/><Relationship Id="rId7" Type="http://schemas.openxmlformats.org/officeDocument/2006/relationships/image" Target="../media/image12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3.xml"/><Relationship Id="rId7" Type="http://schemas.openxmlformats.org/officeDocument/2006/relationships/image" Target="../media/image20.wmf"/><Relationship Id="rId2" Type="http://schemas.openxmlformats.org/officeDocument/2006/relationships/tags" Target="../tags/tag40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44.xml"/><Relationship Id="rId7" Type="http://schemas.openxmlformats.org/officeDocument/2006/relationships/image" Target="../media/image13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7.xml"/><Relationship Id="rId7" Type="http://schemas.openxmlformats.org/officeDocument/2006/relationships/image" Target="../media/image2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1.jpe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6.xml"/><Relationship Id="rId7" Type="http://schemas.openxmlformats.org/officeDocument/2006/relationships/image" Target="../media/image7.w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0.jpeg"/><Relationship Id="rId4" Type="http://schemas.openxmlformats.org/officeDocument/2006/relationships/tags" Target="../tags/tag7.xml"/><Relationship Id="rId9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10.xml"/><Relationship Id="rId7" Type="http://schemas.openxmlformats.org/officeDocument/2006/relationships/image" Target="../media/image13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13.xml"/><Relationship Id="rId7" Type="http://schemas.openxmlformats.org/officeDocument/2006/relationships/image" Target="../media/image13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16.xml"/><Relationship Id="rId7" Type="http://schemas.openxmlformats.org/officeDocument/2006/relationships/image" Target="../media/image1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20.xml"/><Relationship Id="rId7" Type="http://schemas.openxmlformats.org/officeDocument/2006/relationships/image" Target="../media/image1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1.xml"/><Relationship Id="rId7" Type="http://schemas.openxmlformats.org/officeDocument/2006/relationships/image" Target="../media/image15.wmf"/><Relationship Id="rId2" Type="http://schemas.openxmlformats.org/officeDocument/2006/relationships/tags" Target="../tags/tag2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26.xml"/><Relationship Id="rId7" Type="http://schemas.openxmlformats.org/officeDocument/2006/relationships/image" Target="../media/image1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800600" y="47625"/>
            <a:ext cx="4343400" cy="6762750"/>
            <a:chOff x="4800600" y="52388"/>
            <a:chExt cx="4214812" cy="6762750"/>
          </a:xfrm>
        </p:grpSpPr>
        <p:grpSp>
          <p:nvGrpSpPr>
            <p:cNvPr id="17" name="Group 10"/>
            <p:cNvGrpSpPr>
              <a:grpSpLocks/>
            </p:cNvGrpSpPr>
            <p:nvPr>
              <p:custDataLst>
                <p:tags r:id="rId2"/>
              </p:custDataLst>
            </p:nvPr>
          </p:nvGrpSpPr>
          <p:grpSpPr bwMode="auto">
            <a:xfrm>
              <a:off x="4800600" y="52388"/>
              <a:ext cx="4214812" cy="6762750"/>
              <a:chOff x="4085582" y="51992"/>
              <a:chExt cx="4929222" cy="676246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085582" y="51992"/>
                <a:ext cx="4929222" cy="6762464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pic>
            <p:nvPicPr>
              <p:cNvPr id="29" name="Picture 9" descr="email22.bmp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952" y="116632"/>
                <a:ext cx="4819040" cy="907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5069652" y="2754868"/>
              <a:ext cx="3678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GB" b="1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 Black" panose="020B0A04020102020204" pitchFamily="34" charset="0"/>
                </a:rPr>
                <a:t>Zoology Department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163106" y="2325582"/>
              <a:ext cx="3599894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000" b="1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College of Science, 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1219200"/>
              <a:ext cx="2270206" cy="9305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bliqueBottomRight"/>
              <a:lightRig rig="balanced" dir="t">
                <a:rot lat="0" lon="0" rev="8700000"/>
              </a:lightRig>
            </a:scene3d>
            <a:sp3d>
              <a:bevelT w="190500" h="38100" prst="coolSlant"/>
            </a:sp3d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 b="43667"/>
            <a:stretch/>
          </p:blipFill>
          <p:spPr bwMode="auto">
            <a:xfrm>
              <a:off x="4876800" y="3216206"/>
              <a:ext cx="4043688" cy="348939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un 3"/>
          <p:cNvSpPr/>
          <p:nvPr/>
        </p:nvSpPr>
        <p:spPr>
          <a:xfrm>
            <a:off x="2471216" y="5029200"/>
            <a:ext cx="304800" cy="304800"/>
          </a:xfrm>
          <a:prstGeom prst="sun">
            <a:avLst>
              <a:gd name="adj" fmla="val 23461"/>
            </a:avLst>
          </a:prstGeom>
          <a:solidFill>
            <a:srgbClr val="00B0F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que 4"/>
          <p:cNvSpPr/>
          <p:nvPr/>
        </p:nvSpPr>
        <p:spPr>
          <a:xfrm>
            <a:off x="1607042" y="1593395"/>
            <a:ext cx="1371600" cy="304800"/>
          </a:xfrm>
          <a:prstGeom prst="plaque">
            <a:avLst>
              <a:gd name="adj" fmla="val 27138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علم الأحياء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25" name="Group 54"/>
          <p:cNvGrpSpPr>
            <a:grpSpLocks/>
          </p:cNvGrpSpPr>
          <p:nvPr/>
        </p:nvGrpSpPr>
        <p:grpSpPr bwMode="auto">
          <a:xfrm>
            <a:off x="-29753" y="47625"/>
            <a:ext cx="4846576" cy="6762750"/>
            <a:chOff x="106598953" y="105388117"/>
            <a:chExt cx="7153421" cy="9383150"/>
          </a:xfrm>
        </p:grpSpPr>
        <p:sp>
          <p:nvSpPr>
            <p:cNvPr id="1026" name="Rectangle 55"/>
            <p:cNvSpPr>
              <a:spLocks noChangeArrowheads="1"/>
            </p:cNvSpPr>
            <p:nvPr/>
          </p:nvSpPr>
          <p:spPr bwMode="auto">
            <a:xfrm>
              <a:off x="106717514" y="105388117"/>
              <a:ext cx="6892333" cy="9383150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27" name="Group 56"/>
            <p:cNvGrpSpPr>
              <a:grpSpLocks/>
            </p:cNvGrpSpPr>
            <p:nvPr/>
          </p:nvGrpSpPr>
          <p:grpSpPr bwMode="auto">
            <a:xfrm>
              <a:off x="106734378" y="105406887"/>
              <a:ext cx="6879822" cy="442754"/>
              <a:chOff x="106756200" y="105613200"/>
              <a:chExt cx="6858000" cy="476250"/>
            </a:xfrm>
          </p:grpSpPr>
          <p:sp>
            <p:nvSpPr>
              <p:cNvPr id="1039" name="Rectangle 57" hidden="1"/>
              <p:cNvSpPr>
                <a:spLocks noChangeArrowheads="1"/>
              </p:cNvSpPr>
              <p:nvPr/>
            </p:nvSpPr>
            <p:spPr bwMode="auto">
              <a:xfrm>
                <a:off x="106756200" y="105613200"/>
                <a:ext cx="6858000" cy="4762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0" name="Rectangle 58"/>
              <p:cNvSpPr>
                <a:spLocks noChangeArrowheads="1"/>
              </p:cNvSpPr>
              <p:nvPr/>
            </p:nvSpPr>
            <p:spPr bwMode="auto">
              <a:xfrm>
                <a:off x="106756200" y="105613200"/>
                <a:ext cx="6858000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1" name="AutoShape 59"/>
              <p:cNvSpPr>
                <a:spLocks noChangeArrowheads="1"/>
              </p:cNvSpPr>
              <p:nvPr/>
            </p:nvSpPr>
            <p:spPr bwMode="auto">
              <a:xfrm>
                <a:off x="106761611" y="105626652"/>
                <a:ext cx="480110" cy="458657"/>
              </a:xfrm>
              <a:prstGeom prst="diamond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2" name="Oval 60"/>
              <p:cNvSpPr>
                <a:spLocks noChangeArrowheads="1"/>
              </p:cNvSpPr>
              <p:nvPr/>
            </p:nvSpPr>
            <p:spPr bwMode="auto">
              <a:xfrm>
                <a:off x="106943016" y="105799951"/>
                <a:ext cx="117300" cy="1120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3" name="Rectangle 61"/>
              <p:cNvSpPr>
                <a:spLocks noChangeArrowheads="1"/>
              </p:cNvSpPr>
              <p:nvPr/>
            </p:nvSpPr>
            <p:spPr bwMode="auto">
              <a:xfrm>
                <a:off x="107246056" y="105613200"/>
                <a:ext cx="489858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4" name="AutoShape 62"/>
              <p:cNvSpPr>
                <a:spLocks noChangeArrowheads="1"/>
              </p:cNvSpPr>
              <p:nvPr/>
            </p:nvSpPr>
            <p:spPr bwMode="auto">
              <a:xfrm>
                <a:off x="107251468" y="105626652"/>
                <a:ext cx="480111" cy="458657"/>
              </a:xfrm>
              <a:prstGeom prst="diamond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5" name="Oval 63"/>
              <p:cNvSpPr>
                <a:spLocks noChangeArrowheads="1"/>
              </p:cNvSpPr>
              <p:nvPr/>
            </p:nvSpPr>
            <p:spPr bwMode="auto">
              <a:xfrm>
                <a:off x="107432873" y="105799951"/>
                <a:ext cx="117301" cy="112061"/>
              </a:xfrm>
              <a:prstGeom prst="ellipse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6" name="AutoShape 64"/>
              <p:cNvSpPr>
                <a:spLocks noChangeArrowheads="1"/>
              </p:cNvSpPr>
              <p:nvPr/>
            </p:nvSpPr>
            <p:spPr bwMode="auto">
              <a:xfrm>
                <a:off x="107741324" y="105626652"/>
                <a:ext cx="480111" cy="458657"/>
              </a:xfrm>
              <a:prstGeom prst="diamond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7" name="Oval 65"/>
              <p:cNvSpPr>
                <a:spLocks noChangeArrowheads="1"/>
              </p:cNvSpPr>
              <p:nvPr/>
            </p:nvSpPr>
            <p:spPr bwMode="auto">
              <a:xfrm>
                <a:off x="107922729" y="105799951"/>
                <a:ext cx="117301" cy="1120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8" name="Rectangle 66"/>
              <p:cNvSpPr>
                <a:spLocks noChangeArrowheads="1"/>
              </p:cNvSpPr>
              <p:nvPr/>
            </p:nvSpPr>
            <p:spPr bwMode="auto">
              <a:xfrm>
                <a:off x="108225770" y="105613200"/>
                <a:ext cx="489857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9" name="AutoShape 67"/>
              <p:cNvSpPr>
                <a:spLocks noChangeArrowheads="1"/>
              </p:cNvSpPr>
              <p:nvPr/>
            </p:nvSpPr>
            <p:spPr bwMode="auto">
              <a:xfrm>
                <a:off x="108231182" y="105626652"/>
                <a:ext cx="480111" cy="458657"/>
              </a:xfrm>
              <a:prstGeom prst="diamond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0" name="Oval 68"/>
              <p:cNvSpPr>
                <a:spLocks noChangeArrowheads="1"/>
              </p:cNvSpPr>
              <p:nvPr/>
            </p:nvSpPr>
            <p:spPr bwMode="auto">
              <a:xfrm>
                <a:off x="108412586" y="105799951"/>
                <a:ext cx="117301" cy="112061"/>
              </a:xfrm>
              <a:prstGeom prst="ellipse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1" name="AutoShape 69"/>
              <p:cNvSpPr>
                <a:spLocks noChangeArrowheads="1"/>
              </p:cNvSpPr>
              <p:nvPr/>
            </p:nvSpPr>
            <p:spPr bwMode="auto">
              <a:xfrm>
                <a:off x="108721038" y="105626652"/>
                <a:ext cx="480110" cy="458657"/>
              </a:xfrm>
              <a:prstGeom prst="diamond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2" name="Oval 70"/>
              <p:cNvSpPr>
                <a:spLocks noChangeArrowheads="1"/>
              </p:cNvSpPr>
              <p:nvPr/>
            </p:nvSpPr>
            <p:spPr bwMode="auto">
              <a:xfrm>
                <a:off x="108902443" y="105799951"/>
                <a:ext cx="117300" cy="1120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3" name="Rectangle 71"/>
              <p:cNvSpPr>
                <a:spLocks noChangeArrowheads="1"/>
              </p:cNvSpPr>
              <p:nvPr/>
            </p:nvSpPr>
            <p:spPr bwMode="auto">
              <a:xfrm>
                <a:off x="109205483" y="105613200"/>
                <a:ext cx="489858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4" name="AutoShape 72"/>
              <p:cNvSpPr>
                <a:spLocks noChangeArrowheads="1"/>
              </p:cNvSpPr>
              <p:nvPr/>
            </p:nvSpPr>
            <p:spPr bwMode="auto">
              <a:xfrm>
                <a:off x="109210895" y="105626652"/>
                <a:ext cx="480112" cy="458657"/>
              </a:xfrm>
              <a:prstGeom prst="diamond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5" name="Oval 73"/>
              <p:cNvSpPr>
                <a:spLocks noChangeArrowheads="1"/>
              </p:cNvSpPr>
              <p:nvPr/>
            </p:nvSpPr>
            <p:spPr bwMode="auto">
              <a:xfrm>
                <a:off x="109392300" y="105799951"/>
                <a:ext cx="117301" cy="112061"/>
              </a:xfrm>
              <a:prstGeom prst="ellipse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6" name="AutoShape 74"/>
              <p:cNvSpPr>
                <a:spLocks noChangeArrowheads="1"/>
              </p:cNvSpPr>
              <p:nvPr/>
            </p:nvSpPr>
            <p:spPr bwMode="auto">
              <a:xfrm>
                <a:off x="109700752" y="105626652"/>
                <a:ext cx="480110" cy="458657"/>
              </a:xfrm>
              <a:prstGeom prst="diamond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7" name="Oval 75"/>
              <p:cNvSpPr>
                <a:spLocks noChangeArrowheads="1"/>
              </p:cNvSpPr>
              <p:nvPr/>
            </p:nvSpPr>
            <p:spPr bwMode="auto">
              <a:xfrm>
                <a:off x="109882156" y="105799951"/>
                <a:ext cx="117301" cy="1120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8" name="Rectangle 76"/>
              <p:cNvSpPr>
                <a:spLocks noChangeArrowheads="1"/>
              </p:cNvSpPr>
              <p:nvPr/>
            </p:nvSpPr>
            <p:spPr bwMode="auto">
              <a:xfrm>
                <a:off x="110185197" y="105613200"/>
                <a:ext cx="489857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9" name="AutoShape 77"/>
              <p:cNvSpPr>
                <a:spLocks noChangeArrowheads="1"/>
              </p:cNvSpPr>
              <p:nvPr/>
            </p:nvSpPr>
            <p:spPr bwMode="auto">
              <a:xfrm>
                <a:off x="110190609" y="105626652"/>
                <a:ext cx="480111" cy="458657"/>
              </a:xfrm>
              <a:prstGeom prst="diamond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0" name="Oval 78"/>
              <p:cNvSpPr>
                <a:spLocks noChangeArrowheads="1"/>
              </p:cNvSpPr>
              <p:nvPr/>
            </p:nvSpPr>
            <p:spPr bwMode="auto">
              <a:xfrm>
                <a:off x="110372014" y="105799951"/>
                <a:ext cx="117300" cy="112061"/>
              </a:xfrm>
              <a:prstGeom prst="ellipse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1" name="AutoShape 79"/>
              <p:cNvSpPr>
                <a:spLocks noChangeArrowheads="1"/>
              </p:cNvSpPr>
              <p:nvPr/>
            </p:nvSpPr>
            <p:spPr bwMode="auto">
              <a:xfrm>
                <a:off x="110680465" y="105626652"/>
                <a:ext cx="480110" cy="458657"/>
              </a:xfrm>
              <a:prstGeom prst="diamond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2" name="Oval 80"/>
              <p:cNvSpPr>
                <a:spLocks noChangeArrowheads="1"/>
              </p:cNvSpPr>
              <p:nvPr/>
            </p:nvSpPr>
            <p:spPr bwMode="auto">
              <a:xfrm>
                <a:off x="110861870" y="105799951"/>
                <a:ext cx="117301" cy="1120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3" name="Rectangle 81"/>
              <p:cNvSpPr>
                <a:spLocks noChangeArrowheads="1"/>
              </p:cNvSpPr>
              <p:nvPr/>
            </p:nvSpPr>
            <p:spPr bwMode="auto">
              <a:xfrm>
                <a:off x="111164911" y="105613200"/>
                <a:ext cx="489857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4" name="AutoShape 82"/>
              <p:cNvSpPr>
                <a:spLocks noChangeArrowheads="1"/>
              </p:cNvSpPr>
              <p:nvPr/>
            </p:nvSpPr>
            <p:spPr bwMode="auto">
              <a:xfrm>
                <a:off x="111170322" y="105626652"/>
                <a:ext cx="480112" cy="458657"/>
              </a:xfrm>
              <a:prstGeom prst="diamond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5" name="Oval 83"/>
              <p:cNvSpPr>
                <a:spLocks noChangeArrowheads="1"/>
              </p:cNvSpPr>
              <p:nvPr/>
            </p:nvSpPr>
            <p:spPr bwMode="auto">
              <a:xfrm>
                <a:off x="111351727" y="105799951"/>
                <a:ext cx="117301" cy="112061"/>
              </a:xfrm>
              <a:prstGeom prst="ellipse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6" name="AutoShape 84"/>
              <p:cNvSpPr>
                <a:spLocks noChangeArrowheads="1"/>
              </p:cNvSpPr>
              <p:nvPr/>
            </p:nvSpPr>
            <p:spPr bwMode="auto">
              <a:xfrm>
                <a:off x="111660179" y="105626652"/>
                <a:ext cx="480110" cy="458657"/>
              </a:xfrm>
              <a:prstGeom prst="diamond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7" name="Oval 85"/>
              <p:cNvSpPr>
                <a:spLocks noChangeArrowheads="1"/>
              </p:cNvSpPr>
              <p:nvPr/>
            </p:nvSpPr>
            <p:spPr bwMode="auto">
              <a:xfrm>
                <a:off x="111841583" y="105799951"/>
                <a:ext cx="117301" cy="1120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8" name="Rectangle 86"/>
              <p:cNvSpPr>
                <a:spLocks noChangeArrowheads="1"/>
              </p:cNvSpPr>
              <p:nvPr/>
            </p:nvSpPr>
            <p:spPr bwMode="auto">
              <a:xfrm>
                <a:off x="112144624" y="105613200"/>
                <a:ext cx="489857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9" name="AutoShape 87"/>
              <p:cNvSpPr>
                <a:spLocks noChangeArrowheads="1"/>
              </p:cNvSpPr>
              <p:nvPr/>
            </p:nvSpPr>
            <p:spPr bwMode="auto">
              <a:xfrm>
                <a:off x="112150036" y="105626652"/>
                <a:ext cx="480111" cy="458657"/>
              </a:xfrm>
              <a:prstGeom prst="diamond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0" name="Oval 88"/>
              <p:cNvSpPr>
                <a:spLocks noChangeArrowheads="1"/>
              </p:cNvSpPr>
              <p:nvPr/>
            </p:nvSpPr>
            <p:spPr bwMode="auto">
              <a:xfrm>
                <a:off x="112331441" y="105799951"/>
                <a:ext cx="117300" cy="112061"/>
              </a:xfrm>
              <a:prstGeom prst="ellipse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1" name="AutoShape 89"/>
              <p:cNvSpPr>
                <a:spLocks noChangeArrowheads="1"/>
              </p:cNvSpPr>
              <p:nvPr/>
            </p:nvSpPr>
            <p:spPr bwMode="auto">
              <a:xfrm>
                <a:off x="112639892" y="105626652"/>
                <a:ext cx="480111" cy="458657"/>
              </a:xfrm>
              <a:prstGeom prst="diamond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2" name="Oval 90"/>
              <p:cNvSpPr>
                <a:spLocks noChangeArrowheads="1"/>
              </p:cNvSpPr>
              <p:nvPr/>
            </p:nvSpPr>
            <p:spPr bwMode="auto">
              <a:xfrm>
                <a:off x="112821297" y="105799951"/>
                <a:ext cx="117301" cy="11206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3" name="Rectangle 91"/>
              <p:cNvSpPr>
                <a:spLocks noChangeArrowheads="1"/>
              </p:cNvSpPr>
              <p:nvPr/>
            </p:nvSpPr>
            <p:spPr bwMode="auto">
              <a:xfrm>
                <a:off x="113124338" y="105613200"/>
                <a:ext cx="489857" cy="476250"/>
              </a:xfrm>
              <a:prstGeom prst="rect">
                <a:avLst/>
              </a:prstGeom>
              <a:solidFill>
                <a:srgbClr val="FF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5" name="AutoShape 92"/>
              <p:cNvSpPr>
                <a:spLocks noChangeArrowheads="1"/>
              </p:cNvSpPr>
              <p:nvPr/>
            </p:nvSpPr>
            <p:spPr bwMode="auto">
              <a:xfrm>
                <a:off x="113129750" y="105626652"/>
                <a:ext cx="480111" cy="458657"/>
              </a:xfrm>
              <a:prstGeom prst="diamond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6" name="Oval 93"/>
              <p:cNvSpPr>
                <a:spLocks noChangeArrowheads="1"/>
              </p:cNvSpPr>
              <p:nvPr/>
            </p:nvSpPr>
            <p:spPr bwMode="auto">
              <a:xfrm>
                <a:off x="113311154" y="105799951"/>
                <a:ext cx="117301" cy="112061"/>
              </a:xfrm>
              <a:prstGeom prst="ellipse">
                <a:avLst/>
              </a:prstGeom>
              <a:solidFill>
                <a:srgbClr val="33666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 algn="in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28" name="Text Box 94"/>
            <p:cNvSpPr txBox="1">
              <a:spLocks noChangeArrowheads="1"/>
            </p:cNvSpPr>
            <p:nvPr/>
          </p:nvSpPr>
          <p:spPr bwMode="auto">
            <a:xfrm>
              <a:off x="106825825" y="114129591"/>
              <a:ext cx="6710290" cy="394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Reference: </a:t>
              </a:r>
              <a:r>
                <a:rPr kumimoji="0" lang="en-US" altLang="en-US" sz="12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Campbell, N. A. and Reece, J. B. (2014). Biology (10</a:t>
              </a:r>
              <a:r>
                <a:rPr kumimoji="0" lang="en-US" altLang="en-US" sz="1200" b="1" i="1" u="none" strike="noStrike" cap="none" normalizeH="0" baseline="3000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th</a:t>
              </a:r>
              <a:r>
                <a:rPr kumimoji="0" lang="en-US" altLang="en-US" sz="1200" b="1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 edition). Pearson Education. Inc. USA.</a:t>
              </a:r>
              <a:endPara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29" name="Line 95"/>
            <p:cNvSpPr>
              <a:spLocks noChangeShapeType="1"/>
            </p:cNvSpPr>
            <p:nvPr/>
          </p:nvSpPr>
          <p:spPr bwMode="auto">
            <a:xfrm>
              <a:off x="106756200" y="114129591"/>
              <a:ext cx="6801010" cy="0"/>
            </a:xfrm>
            <a:prstGeom prst="line">
              <a:avLst/>
            </a:prstGeom>
            <a:noFill/>
            <a:ln w="12700" algn="ctr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Text Box 96"/>
            <p:cNvSpPr txBox="1">
              <a:spLocks noChangeArrowheads="1"/>
            </p:cNvSpPr>
            <p:nvPr/>
          </p:nvSpPr>
          <p:spPr bwMode="auto">
            <a:xfrm>
              <a:off x="110983596" y="112299930"/>
              <a:ext cx="2619990" cy="41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475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knik" pitchFamily="2" charset="0"/>
                </a:rPr>
                <a:t>Common First Year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31" name="Text Box 97"/>
            <p:cNvSpPr txBox="1">
              <a:spLocks noChangeArrowheads="1"/>
            </p:cNvSpPr>
            <p:nvPr/>
          </p:nvSpPr>
          <p:spPr bwMode="auto">
            <a:xfrm>
              <a:off x="106791444" y="112299930"/>
              <a:ext cx="3266555" cy="434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475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1" i="0" u="none" strike="noStrike" cap="none" normalizeH="0" baseline="0" dirty="0" smtClean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knik" pitchFamily="2" charset="0"/>
                </a:rPr>
                <a:t>For Pre-Medical Students</a:t>
              </a:r>
              <a:endPara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32" name="Text Box 98"/>
            <p:cNvSpPr txBox="1">
              <a:spLocks noChangeArrowheads="1"/>
            </p:cNvSpPr>
            <p:nvPr/>
          </p:nvSpPr>
          <p:spPr bwMode="auto">
            <a:xfrm>
              <a:off x="106695259" y="106219080"/>
              <a:ext cx="6932575" cy="663513"/>
            </a:xfrm>
            <a:prstGeom prst="rect">
              <a:avLst/>
            </a:prstGeom>
            <a:solidFill>
              <a:srgbClr val="6BD8FF"/>
            </a:solidFill>
            <a:ln w="12700" algn="in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altLang="en-US" sz="3000" b="1" i="0" u="none" strike="noStrike" normalizeH="0" baseline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ChunkFive" pitchFamily="2" charset="0"/>
                </a:rPr>
                <a:t>General Animal Biology</a:t>
              </a:r>
              <a:endParaRPr kumimoji="0" lang="en-US" altLang="en-US" sz="3000" b="1" i="0" u="none" strike="noStrike" normalizeH="0" baseline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33" name="Line 99"/>
            <p:cNvSpPr>
              <a:spLocks noChangeShapeType="1"/>
            </p:cNvSpPr>
            <p:nvPr/>
          </p:nvSpPr>
          <p:spPr bwMode="auto">
            <a:xfrm>
              <a:off x="106689314" y="105850667"/>
              <a:ext cx="6914272" cy="0"/>
            </a:xfrm>
            <a:prstGeom prst="line">
              <a:avLst/>
            </a:prstGeom>
            <a:noFill/>
            <a:ln w="12700" algn="ctr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" name="Text Box 100"/>
            <p:cNvSpPr txBox="1">
              <a:spLocks noChangeArrowheads="1"/>
            </p:cNvSpPr>
            <p:nvPr/>
          </p:nvSpPr>
          <p:spPr bwMode="auto">
            <a:xfrm>
              <a:off x="106919186" y="107515862"/>
              <a:ext cx="1810861" cy="557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195" tIns="36195" rIns="36195" bIns="3619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tencil Std" panose="04020904080802020404" pitchFamily="82" charset="0"/>
                </a:rPr>
                <a:t>Zoo-109</a:t>
              </a:r>
              <a:r>
                <a:rPr kumimoji="0" lang="en-US" altLang="en-US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tencil Std" panose="04020904080802020404" pitchFamily="82" charset="0"/>
                </a:rPr>
                <a:t> </a:t>
              </a:r>
              <a:endPara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5" name="Text Box 101"/>
            <p:cNvSpPr txBox="1">
              <a:spLocks noChangeArrowheads="1"/>
            </p:cNvSpPr>
            <p:nvPr/>
          </p:nvSpPr>
          <p:spPr bwMode="auto">
            <a:xfrm>
              <a:off x="111299754" y="107357497"/>
              <a:ext cx="2213783" cy="710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1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ar-SA" altLang="en-US" sz="24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L-Hosam" pitchFamily="2" charset="-78"/>
                </a:rPr>
                <a:t>109</a:t>
              </a:r>
              <a:r>
                <a:rPr kumimoji="0" lang="ar-SA" altLang="en-US" sz="240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Yousef  bkw Circle mhairy" panose="02000000000000000000" pitchFamily="2" charset="-78"/>
                  <a:cs typeface="AL-Hosam" pitchFamily="2" charset="-78"/>
                </a:rPr>
                <a:t>- حــيـن</a:t>
              </a:r>
              <a:endParaRPr kumimoji="0" lang="en-US" altLang="en-US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L-Hosam" pitchFamily="2" charset="-78"/>
              </a:endParaRPr>
            </a:p>
          </p:txBody>
        </p:sp>
        <p:sp>
          <p:nvSpPr>
            <p:cNvPr id="1036" name="AutoShape 103"/>
            <p:cNvSpPr>
              <a:spLocks noChangeArrowheads="1"/>
            </p:cNvSpPr>
            <p:nvPr/>
          </p:nvSpPr>
          <p:spPr bwMode="auto">
            <a:xfrm>
              <a:off x="106598953" y="113322295"/>
              <a:ext cx="7153421" cy="412206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Text Box 104"/>
            <p:cNvSpPr txBox="1">
              <a:spLocks noChangeArrowheads="1"/>
            </p:cNvSpPr>
            <p:nvPr/>
          </p:nvSpPr>
          <p:spPr bwMode="auto">
            <a:xfrm>
              <a:off x="109067272" y="113251461"/>
              <a:ext cx="2375669" cy="492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1" i="0" u="none" strike="noStrike" cap="none" normalizeH="0" baseline="0" dirty="0" smtClean="0">
                  <a:ln>
                    <a:solidFill>
                      <a:srgbClr val="C0000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1444-H - 2023</a:t>
              </a:r>
              <a:endParaRPr kumimoji="0" lang="en-US" altLang="en-US" sz="1600" b="0" i="0" u="none" strike="noStrike" cap="none" normalizeH="0" baseline="0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38" name="Text Box 105"/>
            <p:cNvSpPr txBox="1">
              <a:spLocks noChangeArrowheads="1"/>
            </p:cNvSpPr>
            <p:nvPr/>
          </p:nvSpPr>
          <p:spPr bwMode="auto">
            <a:xfrm>
              <a:off x="107439232" y="112722833"/>
              <a:ext cx="5575894" cy="351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6666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ar-SA" altLang="en-US" sz="2000" b="1" i="0" u="none" strike="noStrike" normalizeH="0" baseline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Sultan Medium" pitchFamily="2" charset="-78"/>
                </a:rPr>
                <a:t>السنة الأولى المشتركة   </a:t>
              </a:r>
              <a:r>
                <a:rPr kumimoji="0" lang="ar-SA" altLang="en-US" sz="2000" b="1" i="0" u="none" strike="noStrike" normalizeH="0" baseline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-  </a:t>
              </a:r>
              <a:r>
                <a:rPr kumimoji="0" lang="ar-SA" altLang="en-US" sz="2000" b="1" i="0" u="none" strike="noStrike" normalizeH="0" baseline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Times New Roman" panose="02020603050405020304" pitchFamily="18" charset="0"/>
                  <a:cs typeface="Sultan Medium" pitchFamily="2" charset="-78"/>
                </a:rPr>
                <a:t>المسار الصحي</a:t>
              </a:r>
              <a:endParaRPr kumimoji="0" lang="en-US" altLang="en-US" sz="2000" b="1" i="0" u="none" strike="noStrike" normalizeH="0" baseline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200" y="2230368"/>
            <a:ext cx="4627533" cy="2446133"/>
            <a:chOff x="76200" y="2354467"/>
            <a:chExt cx="4627533" cy="2446133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5" r="2348" b="8706"/>
            <a:stretch/>
          </p:blipFill>
          <p:spPr>
            <a:xfrm>
              <a:off x="2292842" y="2354468"/>
              <a:ext cx="2410891" cy="2446132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54467"/>
              <a:ext cx="2190160" cy="244613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2000" y="2209800"/>
            <a:ext cx="4654016" cy="251960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14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AFA2A5-9F3D-4816-821B-82F55343258D}" type="slidenum">
              <a:rPr lang="en-GB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400" smtClean="0"/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" t="4973" r="8623" b="69333"/>
          <a:stretch>
            <a:fillRect/>
          </a:stretch>
        </p:blipFill>
        <p:spPr bwMode="auto">
          <a:xfrm>
            <a:off x="304800" y="4419600"/>
            <a:ext cx="8686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2819400"/>
            <a:ext cx="8915400" cy="1475464"/>
          </a:xfrm>
        </p:spPr>
        <p:txBody>
          <a:bodyPr/>
          <a:lstStyle/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en-US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A)- Phagocytosis</a:t>
            </a:r>
            <a:r>
              <a:rPr lang="en-GB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ar-EG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الإبتلاع </a:t>
            </a:r>
            <a:r>
              <a:rPr lang="ar-EG" altLang="en-US" sz="1800" dirty="0" smtClean="0"/>
              <a:t>الخلو</a:t>
            </a:r>
            <a:r>
              <a:rPr lang="ar-SA" altLang="en-US" sz="1800" dirty="0" smtClean="0"/>
              <a:t>ي</a:t>
            </a:r>
            <a:r>
              <a:rPr lang="ar-EG" altLang="en-US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indent="-223838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Called “</a:t>
            </a:r>
            <a:r>
              <a:rPr lang="en-US" alt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cellular eating</a:t>
            </a: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”. The cell engulfs </a:t>
            </a:r>
            <a:r>
              <a:rPr lang="ar-EG" altLang="en-US" sz="1600" dirty="0" smtClean="0">
                <a:solidFill>
                  <a:srgbClr val="000000"/>
                </a:solidFill>
              </a:rPr>
              <a:t>تـَبْلَع</a:t>
            </a: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particle by extending pseudopodia </a:t>
            </a:r>
            <a:r>
              <a:rPr lang="ar-EG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أقدام كاذبة</a:t>
            </a: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around it and packaging it </a:t>
            </a:r>
            <a:r>
              <a:rPr lang="ar-EG" altLang="en-US" sz="1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تـُغلفها</a:t>
            </a: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 a large vacuole.</a:t>
            </a:r>
          </a:p>
          <a:p>
            <a:pPr indent="-223838"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5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indent="-223838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contents of the vacuole are digested when the vacuole fuses with a lysosome.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304800" y="1959114"/>
            <a:ext cx="838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339933"/>
              </a:buClr>
              <a:defRPr/>
            </a:pPr>
            <a:r>
              <a:rPr lang="en-US" alt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 </a:t>
            </a:r>
            <a:r>
              <a:rPr lang="en-US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cell brings in macromolecules and particulate matter by forming new vesicles from the plasma membrane</a:t>
            </a:r>
            <a:r>
              <a:rPr lang="en-GB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and include the following:</a:t>
            </a:r>
            <a:r>
              <a:rPr lang="ar-EG" alt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28600" y="1267736"/>
            <a:ext cx="49263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2- Endocytosis</a:t>
            </a:r>
            <a:r>
              <a:rPr lang="en-US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ar-EG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الإدخال الخلو</a:t>
            </a:r>
            <a:r>
              <a:rPr lang="ar-SA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ي</a:t>
            </a:r>
            <a:r>
              <a:rPr lang="en-US" alt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r>
              <a:rPr lang="en-US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447800" y="304800"/>
            <a:ext cx="61722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Transport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of large molecules (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macromolecules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8B50D-E269-415B-9AAE-91E2F3079517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2286000" y="228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Phagocytosis</a:t>
            </a:r>
            <a:endParaRPr lang="en-US" sz="3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129" r:id="rId3" imgW="6705720" imgH="4876920"/>
        </mc:Choice>
        <mc:Fallback>
          <p:control r:id="rId3" imgW="6705720" imgH="4876920">
            <p:pic>
              <p:nvPicPr>
                <p:cNvPr id="2" name="s2e0ec256de04463a79592ccf9691047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1295400" y="1447800"/>
                  <a:ext cx="67056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5093786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382000" cy="2286000"/>
          </a:xfrm>
        </p:spPr>
        <p:txBody>
          <a:bodyPr/>
          <a:lstStyle/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r>
              <a:rPr lang="en-US" alt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B)- </a:t>
            </a:r>
            <a:r>
              <a:rPr lang="en-US" altLang="en-US" sz="24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Pinocytosis</a:t>
            </a:r>
            <a:r>
              <a:rPr lang="en-US" alt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ar-EG" altLang="en-US" sz="1800" b="1" dirty="0" smtClean="0"/>
              <a:t>الشرب الخلو</a:t>
            </a:r>
            <a:r>
              <a:rPr lang="ar-SA" altLang="en-US" sz="1800" b="1" dirty="0" smtClean="0"/>
              <a:t>ي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“cellular drinking”</a:t>
            </a:r>
            <a:r>
              <a:rPr lang="en-US" altLang="en-US" sz="2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cell creates a vesicle around droplets </a:t>
            </a:r>
            <a:r>
              <a:rPr lang="ar-EG" altLang="en-US" sz="1800" dirty="0" smtClean="0">
                <a:solidFill>
                  <a:srgbClr val="000000"/>
                </a:solidFill>
              </a:rPr>
              <a:t>نقاط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of extracellular fluid </a:t>
            </a:r>
            <a:r>
              <a:rPr lang="ar-EG" altLang="en-US" sz="1800" dirty="0" smtClean="0">
                <a:solidFill>
                  <a:srgbClr val="000000"/>
                </a:solidFill>
              </a:rPr>
              <a:t>السائل الموجود خارج الخلية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This is a non-specific process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ar-EG" alt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عملية غير متخصصة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12" r="26038" b="38437"/>
          <a:stretch>
            <a:fillRect/>
          </a:stretch>
        </p:blipFill>
        <p:spPr bwMode="auto">
          <a:xfrm>
            <a:off x="0" y="3733800"/>
            <a:ext cx="91059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447800" y="304800"/>
            <a:ext cx="61722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Transport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of large molecules (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macromolecules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r>
              <a:rPr lang="en-US" alt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C)-</a:t>
            </a:r>
            <a:r>
              <a:rPr lang="en-US" altLang="en-US" sz="18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Receptor-mediated endocytosis: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ar-EG" altLang="en-US" sz="1800" dirty="0" smtClean="0"/>
              <a:t>الإدخال الخلو</a:t>
            </a:r>
            <a:r>
              <a:rPr lang="ar-SA" altLang="en-US" sz="1800" dirty="0" smtClean="0"/>
              <a:t>ي</a:t>
            </a:r>
            <a:r>
              <a:rPr lang="ar-EG" altLang="en-US" sz="1800" dirty="0" smtClean="0"/>
              <a:t> عن طريق المستقبلات المتخصصة</a:t>
            </a:r>
            <a:endParaRPr lang="en-US" altLang="en-US" sz="1800" dirty="0" smtClean="0"/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</a:t>
            </a:r>
            <a:r>
              <a:rPr lang="en-US" alt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called </a:t>
            </a:r>
            <a:r>
              <a:rPr lang="en-US" altLang="en-US" sz="1800" b="1" dirty="0" smtClean="0">
                <a:solidFill>
                  <a:srgbClr val="000000"/>
                </a:solidFill>
              </a:rPr>
              <a:t>(</a:t>
            </a:r>
            <a:r>
              <a:rPr lang="en-GB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Selective eating</a:t>
            </a:r>
            <a:r>
              <a:rPr lang="en-GB" sz="1800" b="1" dirty="0" smtClean="0"/>
              <a:t>)</a:t>
            </a:r>
            <a:r>
              <a:rPr lang="en-US" altLang="en-US" sz="2800" dirty="0" smtClean="0"/>
              <a:t> </a:t>
            </a:r>
            <a:r>
              <a:rPr lang="en-US" alt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which is 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very specific in what substances are being transported.</a:t>
            </a: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is triggered </a:t>
            </a:r>
            <a:r>
              <a:rPr lang="ar-EG" alt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تـُستـَحث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when extracellular substances bind to </a:t>
            </a:r>
            <a:r>
              <a:rPr lang="en-US" altLang="en-US" sz="1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 receptors </a:t>
            </a:r>
            <a:r>
              <a:rPr lang="ar-EG" alt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مُستقبـِلات خاصة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on the membrane surface. This triggers the formation of a vesicle </a:t>
            </a:r>
            <a:endParaRPr lang="ar-EG" alt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enables a cell to take </a:t>
            </a:r>
            <a:r>
              <a:rPr lang="en-US" altLang="en-US" sz="1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large quantities </a:t>
            </a:r>
            <a:r>
              <a:rPr lang="en-US" altLang="en-US" sz="1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 </a:t>
            </a:r>
            <a:r>
              <a:rPr lang="en-US" altLang="en-US" sz="1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specific materials 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that may be in low concentrations in the environment.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6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67099" r="8752" b="7079"/>
          <a:stretch>
            <a:fillRect/>
          </a:stretch>
        </p:blipFill>
        <p:spPr bwMode="auto">
          <a:xfrm>
            <a:off x="237067" y="1752600"/>
            <a:ext cx="8686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447800" y="304800"/>
            <a:ext cx="61722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en-US" alt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Transport 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of large molecules (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macromolecules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8B50D-E269-415B-9AAE-91E2F3079517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371600" y="6488668"/>
            <a:ext cx="655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r>
              <a:rPr lang="en-US" sz="1400" dirty="0" smtClean="0">
                <a:solidFill>
                  <a:srgbClr val="0000FF"/>
                </a:solidFill>
              </a:rPr>
              <a:t>: http</a:t>
            </a:r>
            <a:r>
              <a:rPr lang="en-US" sz="1400" dirty="0">
                <a:solidFill>
                  <a:srgbClr val="0000FF"/>
                </a:solidFill>
              </a:rPr>
              <a:t>://highered.mcgraw-hill.com/olc/dl/120068/bio02.swf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106" r:id="rId3" imgW="6553080" imgH="6616800"/>
        </mc:Choice>
        <mc:Fallback>
          <p:control r:id="rId3" imgW="6553080" imgH="6616800">
            <p:pic>
              <p:nvPicPr>
                <p:cNvPr id="2" name="sab47c5f925f4b6d971758a26dfef095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447800" y="0"/>
                  <a:ext cx="6553200" cy="66160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46623257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4" name="Rectangle 22"/>
          <p:cNvSpPr>
            <a:spLocks noChangeArrowheads="1"/>
          </p:cNvSpPr>
          <p:nvPr/>
        </p:nvSpPr>
        <p:spPr bwMode="auto">
          <a:xfrm>
            <a:off x="3124200" y="1371600"/>
            <a:ext cx="2819400" cy="457200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dirty="0">
                <a:ln w="11430"/>
                <a:solidFill>
                  <a:srgbClr val="FF0000"/>
                </a:solidFill>
                <a:latin typeface="Impact" pitchFamily="34" charset="0"/>
                <a:cs typeface="Arial" pitchFamily="34" charset="0"/>
              </a:rPr>
              <a:t>Cell Transport</a:t>
            </a:r>
            <a:endParaRPr lang="en-GB" sz="2800" dirty="0">
              <a:ln w="11430"/>
              <a:solidFill>
                <a:srgbClr val="FF0000"/>
              </a:solidFill>
              <a:latin typeface="Impact" pitchFamily="34" charset="0"/>
              <a:cs typeface="Arial" pitchFamily="34" charset="0"/>
            </a:endParaRPr>
          </a:p>
        </p:txBody>
      </p:sp>
      <p:sp>
        <p:nvSpPr>
          <p:cNvPr id="11300" name="Line 41"/>
          <p:cNvSpPr>
            <a:spLocks noChangeShapeType="1"/>
          </p:cNvSpPr>
          <p:nvPr/>
        </p:nvSpPr>
        <p:spPr bwMode="auto">
          <a:xfrm>
            <a:off x="4572000" y="1828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1" name="Line 42"/>
          <p:cNvSpPr>
            <a:spLocks noChangeShapeType="1"/>
          </p:cNvSpPr>
          <p:nvPr/>
        </p:nvSpPr>
        <p:spPr bwMode="auto">
          <a:xfrm>
            <a:off x="2057400" y="2057400"/>
            <a:ext cx="502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2" name="Line 43"/>
          <p:cNvSpPr>
            <a:spLocks noChangeShapeType="1"/>
          </p:cNvSpPr>
          <p:nvPr/>
        </p:nvSpPr>
        <p:spPr bwMode="auto">
          <a:xfrm>
            <a:off x="2057400" y="2057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3" name="Line 44"/>
          <p:cNvSpPr>
            <a:spLocks noChangeShapeType="1"/>
          </p:cNvSpPr>
          <p:nvPr/>
        </p:nvSpPr>
        <p:spPr bwMode="auto">
          <a:xfrm>
            <a:off x="7086600" y="2057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Line 6"/>
          <p:cNvSpPr>
            <a:spLocks noChangeShapeType="1"/>
          </p:cNvSpPr>
          <p:nvPr/>
        </p:nvSpPr>
        <p:spPr bwMode="auto">
          <a:xfrm>
            <a:off x="6324600" y="4837351"/>
            <a:ext cx="0" cy="19732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000" baseline="-25000" dirty="0"/>
          </a:p>
        </p:txBody>
      </p:sp>
      <p:sp>
        <p:nvSpPr>
          <p:cNvPr id="11309" name="Line 7"/>
          <p:cNvSpPr>
            <a:spLocks noChangeShapeType="1"/>
          </p:cNvSpPr>
          <p:nvPr/>
        </p:nvSpPr>
        <p:spPr bwMode="auto">
          <a:xfrm>
            <a:off x="3894588" y="5039412"/>
            <a:ext cx="418970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Line 8"/>
          <p:cNvSpPr>
            <a:spLocks noChangeShapeType="1"/>
          </p:cNvSpPr>
          <p:nvPr/>
        </p:nvSpPr>
        <p:spPr bwMode="auto">
          <a:xfrm>
            <a:off x="8085589" y="503941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Line 9"/>
          <p:cNvSpPr>
            <a:spLocks noChangeShapeType="1"/>
          </p:cNvSpPr>
          <p:nvPr/>
        </p:nvSpPr>
        <p:spPr bwMode="auto">
          <a:xfrm>
            <a:off x="5723389" y="503941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2" name="Line 10"/>
          <p:cNvSpPr>
            <a:spLocks noChangeShapeType="1"/>
          </p:cNvSpPr>
          <p:nvPr/>
        </p:nvSpPr>
        <p:spPr bwMode="auto">
          <a:xfrm>
            <a:off x="3894589" y="503941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24200" y="5584825"/>
            <a:ext cx="1524000" cy="3683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GB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Phagocytosis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5029200" y="5589588"/>
            <a:ext cx="1447800" cy="35401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GB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Pinocytosis</a:t>
            </a: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934200" y="5562600"/>
            <a:ext cx="2133600" cy="5064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en-GB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Receptor-mediated</a:t>
            </a:r>
          </a:p>
          <a:p>
            <a:pPr algn="ctr">
              <a:lnSpc>
                <a:spcPct val="80000"/>
              </a:lnSpc>
              <a:defRPr/>
            </a:pPr>
            <a:r>
              <a:rPr lang="en-GB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endocytosis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3048000" y="6019800"/>
            <a:ext cx="1752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Cellular eating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800600" y="6019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Cellular drinking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7010400" y="60960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Selective eating</a:t>
            </a:r>
          </a:p>
        </p:txBody>
      </p:sp>
      <p:sp>
        <p:nvSpPr>
          <p:cNvPr id="23576" name="Rectangle 24"/>
          <p:cNvSpPr>
            <a:spLocks noChangeArrowheads="1"/>
          </p:cNvSpPr>
          <p:nvPr/>
        </p:nvSpPr>
        <p:spPr bwMode="auto">
          <a:xfrm>
            <a:off x="6019800" y="2379133"/>
            <a:ext cx="2133600" cy="381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28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48200" y="3216909"/>
            <a:ext cx="1524000" cy="732365"/>
            <a:chOff x="7315200" y="3242735"/>
            <a:chExt cx="1524000" cy="732365"/>
          </a:xfrm>
        </p:grpSpPr>
        <p:sp>
          <p:nvSpPr>
            <p:cNvPr id="23580" name="Rectangle 28"/>
            <p:cNvSpPr>
              <a:spLocks noChangeArrowheads="1"/>
            </p:cNvSpPr>
            <p:nvPr/>
          </p:nvSpPr>
          <p:spPr bwMode="auto">
            <a:xfrm>
              <a:off x="7315200" y="3242735"/>
              <a:ext cx="1524000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75000"/>
                </a:lnSpc>
                <a:defRPr/>
              </a:pPr>
              <a:r>
                <a:rPr lang="en-GB" sz="14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itchFamily="34" charset="0"/>
                  <a:cs typeface="Arial" pitchFamily="34" charset="0"/>
                </a:rPr>
                <a:t>Small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GB" sz="14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itchFamily="34" charset="0"/>
                  <a:cs typeface="Arial" pitchFamily="34" charset="0"/>
                </a:rPr>
                <a:t>Molecules/ions</a:t>
              </a:r>
            </a:p>
          </p:txBody>
        </p:sp>
        <p:sp>
          <p:nvSpPr>
            <p:cNvPr id="23582" name="Text Box 30"/>
            <p:cNvSpPr txBox="1">
              <a:spLocks noChangeArrowheads="1"/>
            </p:cNvSpPr>
            <p:nvPr/>
          </p:nvSpPr>
          <p:spPr bwMode="auto">
            <a:xfrm>
              <a:off x="7467600" y="3670300"/>
              <a:ext cx="1295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(T. protein)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00800" y="3242517"/>
            <a:ext cx="1371600" cy="726015"/>
            <a:chOff x="5486400" y="3230035"/>
            <a:chExt cx="1371600" cy="726015"/>
          </a:xfrm>
        </p:grpSpPr>
        <p:sp>
          <p:nvSpPr>
            <p:cNvPr id="23579" name="Rectangle 27"/>
            <p:cNvSpPr>
              <a:spLocks noChangeArrowheads="1"/>
            </p:cNvSpPr>
            <p:nvPr/>
          </p:nvSpPr>
          <p:spPr bwMode="auto">
            <a:xfrm>
              <a:off x="5562600" y="3230035"/>
              <a:ext cx="1219200" cy="457200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lnSpc>
                  <a:spcPct val="75000"/>
                </a:lnSpc>
                <a:defRPr/>
              </a:pPr>
              <a:r>
                <a:rPr lang="en-GB" sz="14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itchFamily="34" charset="0"/>
                  <a:cs typeface="Arial" pitchFamily="34" charset="0"/>
                </a:rPr>
                <a:t>Large </a:t>
              </a:r>
            </a:p>
            <a:p>
              <a:pPr algn="ctr">
                <a:lnSpc>
                  <a:spcPct val="75000"/>
                </a:lnSpc>
                <a:defRPr/>
              </a:pPr>
              <a:r>
                <a:rPr lang="en-GB" sz="14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Arial" pitchFamily="34" charset="0"/>
                  <a:cs typeface="Arial" pitchFamily="34" charset="0"/>
                </a:rPr>
                <a:t>molecules</a:t>
              </a:r>
            </a:p>
          </p:txBody>
        </p:sp>
        <p:sp>
          <p:nvSpPr>
            <p:cNvPr id="23583" name="Text Box 31"/>
            <p:cNvSpPr txBox="1">
              <a:spLocks noChangeArrowheads="1"/>
            </p:cNvSpPr>
            <p:nvPr/>
          </p:nvSpPr>
          <p:spPr bwMode="auto">
            <a:xfrm>
              <a:off x="5486400" y="3651250"/>
              <a:ext cx="1371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(Membrane)</a:t>
              </a:r>
            </a:p>
          </p:txBody>
        </p:sp>
      </p:grpSp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7277100" y="4495800"/>
            <a:ext cx="1447800" cy="3460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Exocytosis</a:t>
            </a:r>
          </a:p>
        </p:txBody>
      </p:sp>
      <p:sp>
        <p:nvSpPr>
          <p:cNvPr id="23588" name="Text Box 36"/>
          <p:cNvSpPr txBox="1">
            <a:spLocks noChangeArrowheads="1"/>
          </p:cNvSpPr>
          <p:nvPr/>
        </p:nvSpPr>
        <p:spPr bwMode="auto">
          <a:xfrm>
            <a:off x="5504355" y="4499444"/>
            <a:ext cx="1676400" cy="3460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Endocytosis</a:t>
            </a:r>
          </a:p>
        </p:txBody>
      </p:sp>
      <p:sp>
        <p:nvSpPr>
          <p:cNvPr id="11304" name="Line 37"/>
          <p:cNvSpPr>
            <a:spLocks noChangeShapeType="1"/>
          </p:cNvSpPr>
          <p:nvPr/>
        </p:nvSpPr>
        <p:spPr bwMode="auto">
          <a:xfrm>
            <a:off x="7162800" y="3962400"/>
            <a:ext cx="0" cy="3317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5" name="Line 38"/>
          <p:cNvSpPr>
            <a:spLocks noChangeShapeType="1"/>
          </p:cNvSpPr>
          <p:nvPr/>
        </p:nvSpPr>
        <p:spPr bwMode="auto">
          <a:xfrm flipV="1">
            <a:off x="6398260" y="4276724"/>
            <a:ext cx="160274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6" name="Line 39"/>
          <p:cNvSpPr>
            <a:spLocks noChangeShapeType="1"/>
          </p:cNvSpPr>
          <p:nvPr/>
        </p:nvSpPr>
        <p:spPr bwMode="auto">
          <a:xfrm>
            <a:off x="6400800" y="42799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7" name="Line 40"/>
          <p:cNvSpPr>
            <a:spLocks noChangeShapeType="1"/>
          </p:cNvSpPr>
          <p:nvPr/>
        </p:nvSpPr>
        <p:spPr bwMode="auto">
          <a:xfrm>
            <a:off x="8001000" y="42799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6" name="Line 45"/>
          <p:cNvSpPr>
            <a:spLocks noChangeShapeType="1"/>
          </p:cNvSpPr>
          <p:nvPr/>
        </p:nvSpPr>
        <p:spPr bwMode="auto">
          <a:xfrm>
            <a:off x="7086600" y="2819400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7" name="Line 46"/>
          <p:cNvSpPr>
            <a:spLocks noChangeShapeType="1"/>
          </p:cNvSpPr>
          <p:nvPr/>
        </p:nvSpPr>
        <p:spPr bwMode="auto">
          <a:xfrm>
            <a:off x="5410200" y="3048000"/>
            <a:ext cx="1676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8" name="Line 47"/>
          <p:cNvSpPr>
            <a:spLocks noChangeShapeType="1"/>
          </p:cNvSpPr>
          <p:nvPr/>
        </p:nvSpPr>
        <p:spPr bwMode="auto">
          <a:xfrm>
            <a:off x="5410200" y="30480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9" name="Line 49"/>
          <p:cNvSpPr>
            <a:spLocks noChangeShapeType="1"/>
          </p:cNvSpPr>
          <p:nvPr/>
        </p:nvSpPr>
        <p:spPr bwMode="auto">
          <a:xfrm>
            <a:off x="7086600" y="3048000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50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" name="Picture 50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  <p:sp>
        <p:nvSpPr>
          <p:cNvPr id="53" name="Rectangle 52"/>
          <p:cNvSpPr/>
          <p:nvPr/>
        </p:nvSpPr>
        <p:spPr>
          <a:xfrm>
            <a:off x="3200400" y="228600"/>
            <a:ext cx="2523448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3575" name="Rectangle 23"/>
          <p:cNvSpPr>
            <a:spLocks noChangeArrowheads="1"/>
          </p:cNvSpPr>
          <p:nvPr/>
        </p:nvSpPr>
        <p:spPr bwMode="auto">
          <a:xfrm>
            <a:off x="990600" y="2393697"/>
            <a:ext cx="2133600" cy="381000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GB" sz="2800" b="1" dirty="0">
                <a:ln w="11430"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Passive</a:t>
            </a:r>
          </a:p>
        </p:txBody>
      </p:sp>
      <p:sp>
        <p:nvSpPr>
          <p:cNvPr id="23577" name="Rectangle 25"/>
          <p:cNvSpPr>
            <a:spLocks noChangeArrowheads="1"/>
          </p:cNvSpPr>
          <p:nvPr/>
        </p:nvSpPr>
        <p:spPr bwMode="auto">
          <a:xfrm>
            <a:off x="152400" y="3252915"/>
            <a:ext cx="1143000" cy="381000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r>
              <a:rPr lang="en-GB" sz="1400" b="1" dirty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Diffusion</a:t>
            </a:r>
          </a:p>
        </p:txBody>
      </p:sp>
      <p:sp>
        <p:nvSpPr>
          <p:cNvPr id="23578" name="Rectangle 26"/>
          <p:cNvSpPr>
            <a:spLocks noChangeArrowheads="1"/>
          </p:cNvSpPr>
          <p:nvPr/>
        </p:nvSpPr>
        <p:spPr bwMode="auto">
          <a:xfrm>
            <a:off x="2895600" y="3265339"/>
            <a:ext cx="1219200" cy="457200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r>
              <a:rPr lang="en-GB" sz="1400" b="1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Facilitated </a:t>
            </a:r>
          </a:p>
          <a:p>
            <a:pPr algn="ctr">
              <a:lnSpc>
                <a:spcPct val="75000"/>
              </a:lnSpc>
              <a:defRPr/>
            </a:pPr>
            <a:r>
              <a:rPr lang="en-GB" sz="1400" b="1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diffusion</a:t>
            </a:r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2895600" y="3733800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(T. protein)</a:t>
            </a:r>
          </a:p>
        </p:txBody>
      </p:sp>
      <p:sp>
        <p:nvSpPr>
          <p:cNvPr id="23586" name="Text Box 34"/>
          <p:cNvSpPr txBox="1">
            <a:spLocks noChangeArrowheads="1"/>
          </p:cNvSpPr>
          <p:nvPr/>
        </p:nvSpPr>
        <p:spPr bwMode="auto">
          <a:xfrm>
            <a:off x="-76200" y="3661430"/>
            <a:ext cx="160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(Solute molecules)</a:t>
            </a:r>
          </a:p>
        </p:txBody>
      </p:sp>
      <p:sp>
        <p:nvSpPr>
          <p:cNvPr id="11292" name="Line 50"/>
          <p:cNvSpPr>
            <a:spLocks noChangeShapeType="1"/>
          </p:cNvSpPr>
          <p:nvPr/>
        </p:nvSpPr>
        <p:spPr bwMode="auto">
          <a:xfrm>
            <a:off x="2057400" y="2850897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3" name="Line 51"/>
          <p:cNvSpPr>
            <a:spLocks noChangeShapeType="1"/>
          </p:cNvSpPr>
          <p:nvPr/>
        </p:nvSpPr>
        <p:spPr bwMode="auto">
          <a:xfrm>
            <a:off x="685800" y="3079497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4" name="Line 52"/>
          <p:cNvSpPr>
            <a:spLocks noChangeShapeType="1"/>
          </p:cNvSpPr>
          <p:nvPr/>
        </p:nvSpPr>
        <p:spPr bwMode="auto">
          <a:xfrm>
            <a:off x="685800" y="3079497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95" name="Line 53"/>
          <p:cNvSpPr>
            <a:spLocks noChangeShapeType="1"/>
          </p:cNvSpPr>
          <p:nvPr/>
        </p:nvSpPr>
        <p:spPr bwMode="auto">
          <a:xfrm>
            <a:off x="2057400" y="3079497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53">
            <a:extLst>
              <a:ext uri="{FF2B5EF4-FFF2-40B4-BE49-F238E27FC236}">
                <a16:creationId xmlns:a16="http://schemas.microsoft.com/office/drawing/2014/main" id="{8C458275-8998-412C-B9C4-DEA2C80648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079497"/>
            <a:ext cx="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Rectangle 25">
            <a:extLst>
              <a:ext uri="{FF2B5EF4-FFF2-40B4-BE49-F238E27FC236}">
                <a16:creationId xmlns:a16="http://schemas.microsoft.com/office/drawing/2014/main" id="{6E98A012-B2C9-45C0-931E-9AD21BA87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86780"/>
            <a:ext cx="1143000" cy="381000"/>
          </a:xfrm>
          <a:prstGeom prst="rect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75000"/>
              </a:lnSpc>
              <a:defRPr/>
            </a:pPr>
            <a:r>
              <a:rPr lang="en-GB" sz="1400" b="1" dirty="0">
                <a:ln w="900" cmpd="sng">
                  <a:solidFill>
                    <a:srgbClr val="0000FF">
                      <a:alpha val="55000"/>
                    </a:srgb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Osmosis</a:t>
            </a:r>
          </a:p>
        </p:txBody>
      </p:sp>
      <p:sp>
        <p:nvSpPr>
          <p:cNvPr id="56" name="Text Box 34">
            <a:extLst>
              <a:ext uri="{FF2B5EF4-FFF2-40B4-BE49-F238E27FC236}">
                <a16:creationId xmlns:a16="http://schemas.microsoft.com/office/drawing/2014/main" id="{990C98F5-1C60-4B53-819C-DBC7EAD8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599" y="3700790"/>
            <a:ext cx="160019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(Solvent molecules)</a:t>
            </a:r>
          </a:p>
        </p:txBody>
      </p:sp>
      <p:sp>
        <p:nvSpPr>
          <p:cNvPr id="57" name="Text Box 30"/>
          <p:cNvSpPr txBox="1">
            <a:spLocks noChangeArrowheads="1"/>
          </p:cNvSpPr>
          <p:nvPr/>
        </p:nvSpPr>
        <p:spPr bwMode="auto">
          <a:xfrm>
            <a:off x="4739894" y="3879365"/>
            <a:ext cx="15085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GB" sz="14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GB" sz="1400" b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en-GB" sz="14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pump)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1263210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086225" y="52388"/>
            <a:ext cx="4929188" cy="6762750"/>
            <a:chOff x="4085582" y="51992"/>
            <a:chExt cx="4929222" cy="6762464"/>
          </a:xfrm>
        </p:grpSpPr>
        <p:sp>
          <p:nvSpPr>
            <p:cNvPr id="12" name="Rectangle 11"/>
            <p:cNvSpPr/>
            <p:nvPr/>
          </p:nvSpPr>
          <p:spPr>
            <a:xfrm>
              <a:off x="4085582" y="51992"/>
              <a:ext cx="4929222" cy="676246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8442" name="Picture 9" descr="email22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116632"/>
              <a:ext cx="4819040" cy="907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l="4658" t="19679" r="6347"/>
          <a:stretch>
            <a:fillRect/>
          </a:stretch>
        </p:blipFill>
        <p:spPr bwMode="auto">
          <a:xfrm>
            <a:off x="4139952" y="4653136"/>
            <a:ext cx="4536504" cy="1175643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419600" y="1752600"/>
            <a:ext cx="4191000" cy="533400"/>
          </a:xfrm>
          <a:effectLst>
            <a:outerShdw dist="35921" dir="2700000" algn="ctr" rotWithShape="0">
              <a:schemeClr val="bg1"/>
            </a:outerShdw>
          </a:effectLst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Impact" pitchFamily="34" charset="0"/>
              </a:rPr>
              <a:t>General Animal Biology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1656" y="2286000"/>
            <a:ext cx="18097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(Zoo-109)</a:t>
            </a:r>
            <a:endParaRPr lang="en-US" sz="24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1066800"/>
            <a:ext cx="2448272" cy="64633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College of Science, </a:t>
            </a:r>
          </a:p>
          <a:p>
            <a:pPr algn="ctr"/>
            <a:r>
              <a:rPr lang="en-US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Zoology Department</a:t>
            </a:r>
            <a:endParaRPr lang="ar-SA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124" y="2939536"/>
            <a:ext cx="3054200" cy="1251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bliqueBottomRight"/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4"/>
          <a:stretch/>
        </p:blipFill>
        <p:spPr bwMode="auto">
          <a:xfrm>
            <a:off x="41909" y="32068"/>
            <a:ext cx="4057403" cy="68056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47474" y="6055957"/>
            <a:ext cx="367810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2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Zoology Department   </a:t>
            </a:r>
            <a:endParaRPr lang="en-GB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9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5" name="Text Box 15"/>
          <p:cNvSpPr txBox="1">
            <a:spLocks noChangeArrowheads="1"/>
          </p:cNvSpPr>
          <p:nvPr/>
        </p:nvSpPr>
        <p:spPr bwMode="auto">
          <a:xfrm>
            <a:off x="1143000" y="160020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How things get into and out of the </a:t>
            </a:r>
            <a:r>
              <a:rPr lang="en-US" alt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cell?</a:t>
            </a:r>
            <a:endParaRPr lang="en-US" alt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103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8534400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0"/>
            <a:ext cx="9147151" cy="1019175"/>
            <a:chOff x="323528" y="0"/>
            <a:chExt cx="8286750" cy="1019406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323528" y="837275"/>
              <a:ext cx="8286750" cy="71445"/>
            </a:xfrm>
            <a:prstGeom prst="roundRect">
              <a:avLst/>
            </a:prstGeom>
            <a:solidFill>
              <a:srgbClr val="CC0066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11" name="Picture 12" descr="Picture1.bmp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0644" y="116632"/>
              <a:ext cx="1584176" cy="653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r="7692"/>
            <a:stretch>
              <a:fillRect/>
            </a:stretch>
          </p:blipFill>
          <p:spPr bwMode="auto">
            <a:xfrm>
              <a:off x="4211960" y="0"/>
              <a:ext cx="864096" cy="1019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C:\Users\mmoustafa\Desktop\amada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188640"/>
              <a:ext cx="2016224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644237"/>
            <a:ext cx="5364584" cy="1032163"/>
          </a:xfrm>
          <a:prstGeom prst="rect">
            <a:avLst/>
          </a:prstGeom>
          <a:ln>
            <a:noFill/>
          </a:ln>
          <a:effectLst>
            <a:glow rad="101600">
              <a:srgbClr val="0000FF"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PTShape_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640432"/>
            <a:ext cx="5364584" cy="1032163"/>
          </a:xfrm>
          <a:prstGeom prst="rect">
            <a:avLst/>
          </a:prstGeom>
          <a:ln>
            <a:noFill/>
          </a:ln>
          <a:effectLst>
            <a:glow rad="101600">
              <a:srgbClr val="0000FF">
                <a:alpha val="40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531095" y="2057400"/>
            <a:ext cx="4267200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altLang="en-US" sz="4000" b="1" dirty="0">
                <a:ln w="11430"/>
                <a:solidFill>
                  <a:srgbClr val="CC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Active </a:t>
            </a:r>
            <a:r>
              <a:rPr lang="en-US" altLang="en-US" sz="4000" b="1" dirty="0" smtClean="0">
                <a:ln w="11430"/>
                <a:solidFill>
                  <a:srgbClr val="CCFF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Transport</a:t>
            </a:r>
            <a:endParaRPr lang="en-US" altLang="en-US" sz="4400" b="1" dirty="0">
              <a:ln w="11430"/>
              <a:solidFill>
                <a:srgbClr val="CCFF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04800" y="6477000"/>
            <a:ext cx="861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 © 2002 Pearson Education, Inc., publishing as Benjamin Cummings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51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E01A989F-40AA-46FD-9B41-80C2D3D7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68362"/>
          </a:xfrm>
        </p:spPr>
        <p:txBody>
          <a:bodyPr anchor="t"/>
          <a:lstStyle/>
          <a:p>
            <a:r>
              <a:rPr lang="en-US" altLang="en-US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Objectives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94B9F9F3-A76A-40A6-BCE8-30803606D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257800"/>
          </a:xfr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altLang="en-US" b="1" u="sng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B)- Active </a:t>
            </a:r>
            <a:r>
              <a:rPr lang="en-US" altLang="en-US" b="1" u="sng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transport </a:t>
            </a:r>
          </a:p>
          <a:p>
            <a:pPr marL="0" indent="0">
              <a:buNone/>
            </a:pPr>
            <a:endParaRPr lang="en-US" altLang="en-US" b="1" u="sng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Transport of small molecules</a:t>
            </a:r>
          </a:p>
          <a:p>
            <a:pPr marL="0" indent="0">
              <a:buNone/>
            </a:pP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Transport of large molecules (</a:t>
            </a:r>
            <a:r>
              <a:rPr lang="en-US" altLang="en-US" sz="2000" b="1" dirty="0">
                <a:latin typeface="+mj-lt"/>
              </a:rPr>
              <a:t>macromolecules</a:t>
            </a: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Exocytosis 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Endocytosis</a:t>
            </a:r>
            <a:endParaRPr lang="en-US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1255713" lvl="1" indent="-341313">
              <a:buFont typeface="Courier New" panose="02070309020205020404" pitchFamily="49" charset="0"/>
              <a:buChar char="o"/>
            </a:pPr>
            <a:r>
              <a:rPr lang="en-US" altLang="en-US" sz="2000" b="1" dirty="0">
                <a:latin typeface="+mj-lt"/>
              </a:rPr>
              <a:t>Phagocytosis</a:t>
            </a:r>
          </a:p>
          <a:p>
            <a:pPr marL="1255713" lvl="1" indent="-341313">
              <a:buFont typeface="Courier New" panose="02070309020205020404" pitchFamily="49" charset="0"/>
              <a:buChar char="o"/>
            </a:pPr>
            <a:r>
              <a:rPr lang="en-US" altLang="en-US" sz="2000" b="1" dirty="0">
                <a:latin typeface="+mj-lt"/>
              </a:rPr>
              <a:t>Pinocytosis</a:t>
            </a:r>
          </a:p>
          <a:p>
            <a:pPr marL="1255713" lvl="1" indent="-341313">
              <a:buFont typeface="Courier New" panose="02070309020205020404" pitchFamily="49" charset="0"/>
              <a:buChar char="o"/>
            </a:pPr>
            <a:r>
              <a:rPr lang="en-US" altLang="en-US" sz="2000" b="1" dirty="0">
                <a:latin typeface="+mj-lt"/>
              </a:rPr>
              <a:t>Receptor-mediated </a:t>
            </a:r>
            <a:r>
              <a:rPr lang="en-US" altLang="en-US" sz="2000" b="1" dirty="0" smtClean="0">
                <a:latin typeface="+mj-lt"/>
              </a:rPr>
              <a:t>endocytosis</a:t>
            </a:r>
            <a:endParaRPr lang="en-US" altLang="en-US" sz="3200" dirty="0">
              <a:latin typeface="+mj-lt"/>
              <a:cs typeface="Times New Roman" panose="02020603050405020304" pitchFamily="18" charset="0"/>
            </a:endParaRPr>
          </a:p>
          <a:p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pPr lvl="1"/>
            <a:endParaRPr lang="en-US" altLang="en-US" sz="3200" dirty="0">
              <a:latin typeface="+mj-lt"/>
              <a:cs typeface="Times New Roman" panose="02020603050405020304" pitchFamily="18" charset="0"/>
            </a:endParaRPr>
          </a:p>
          <a:p>
            <a:pPr lvl="3"/>
            <a:endParaRPr lang="en-US" altLang="en-US" sz="3200" dirty="0">
              <a:latin typeface="+mj-lt"/>
              <a:cs typeface="Times New Roman" panose="02020603050405020304" pitchFamily="18" charset="0"/>
            </a:endParaRPr>
          </a:p>
          <a:p>
            <a:endParaRPr lang="en-US" altLang="en-US" dirty="0">
              <a:latin typeface="+mj-lt"/>
              <a:cs typeface="Times New Roman" panose="02020603050405020304" pitchFamily="18" charset="0"/>
            </a:endParaRPr>
          </a:p>
          <a:p>
            <a:endParaRPr lang="en-US" altLang="en-US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79062781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EEE13AD-6471-48CA-A874-75221360F0B1}" type="slidenum">
              <a:rPr lang="en-GB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 smtClean="0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68450"/>
            <a:ext cx="8991600" cy="1606550"/>
          </a:xfrm>
        </p:spPr>
        <p:txBody>
          <a:bodyPr>
            <a:spAutoFit/>
          </a:bodyPr>
          <a:lstStyle/>
          <a:p>
            <a:pPr eaLnBrk="1" hangingPunct="1">
              <a:buClr>
                <a:schemeClr val="tx1"/>
              </a:buClr>
              <a:tabLst>
                <a:tab pos="2743200" algn="l"/>
              </a:tabLst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Some facilitated transport proteins can move solutes </a:t>
            </a:r>
            <a:r>
              <a:rPr lang="en-US" altLang="en-US" sz="20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against</a:t>
            </a:r>
            <a:r>
              <a:rPr lang="en-US" alt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their concentration gradient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from the side where they are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less concentrated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the side where they are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more concentrated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eaLnBrk="1" hangingPunct="1">
              <a:buClr>
                <a:schemeClr val="tx1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2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tabLst>
                <a:tab pos="2743200" algn="l"/>
              </a:tabLst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This active transport requires metabolic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energy </a:t>
            </a:r>
            <a:r>
              <a:rPr lang="en-US" altLang="en-US" sz="20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via </a:t>
            </a:r>
            <a:r>
              <a:rPr lang="en-US" alt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ATP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6705600" cy="762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63550" indent="-463550" algn="l" eaLnBrk="1" hangingPunct="1">
              <a:lnSpc>
                <a:spcPct val="80000"/>
              </a:lnSpc>
              <a:defRPr/>
            </a:pPr>
            <a:r>
              <a:rPr lang="en-US" alt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Active transport: </a:t>
            </a:r>
            <a:r>
              <a:rPr lang="en-US" altLang="en-U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pumping </a:t>
            </a:r>
            <a:r>
              <a:rPr lang="ar-EG" altLang="en-US" sz="1600" dirty="0" smtClean="0">
                <a:ln w="11430"/>
                <a:solidFill>
                  <a:schemeClr val="tx1"/>
                </a:solidFill>
              </a:rPr>
              <a:t>ضَخ</a:t>
            </a:r>
            <a:r>
              <a:rPr lang="en-US" altLang="en-US" sz="1800" dirty="0" smtClean="0">
                <a:ln w="11430"/>
                <a:solidFill>
                  <a:schemeClr val="tx1"/>
                </a:solidFill>
              </a:rPr>
              <a:t> </a:t>
            </a:r>
            <a:r>
              <a:rPr lang="en-US" altLang="en-US" sz="2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solutes </a:t>
            </a:r>
            <a:r>
              <a:rPr lang="en-US" altLang="en-US" sz="2000" b="1" i="1" u="sng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against</a:t>
            </a:r>
            <a:r>
              <a:rPr lang="en-US" altLang="en-US" sz="2000" b="1" i="1" u="sng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their concentration gradient </a:t>
            </a:r>
            <a:r>
              <a:rPr lang="ar-SA" altLang="en-US" sz="2000" dirty="0" smtClean="0">
                <a:ln w="11430"/>
                <a:solidFill>
                  <a:schemeClr val="accent4"/>
                </a:solidFill>
              </a:rPr>
              <a:t>ضد </a:t>
            </a:r>
            <a:r>
              <a:rPr lang="ar-EG" altLang="en-US" sz="1600" dirty="0" smtClean="0">
                <a:ln w="11430"/>
                <a:solidFill>
                  <a:schemeClr val="tx1"/>
                </a:solidFill>
              </a:rPr>
              <a:t>الإنحدار التركيز</a:t>
            </a:r>
            <a:r>
              <a:rPr lang="ar-SA" altLang="en-US" sz="1600" dirty="0" smtClean="0">
                <a:ln w="11430"/>
                <a:solidFill>
                  <a:schemeClr val="tx1"/>
                </a:solidFill>
              </a:rPr>
              <a:t>ي</a:t>
            </a:r>
            <a:endParaRPr lang="en-US" altLang="en-US" sz="1600" dirty="0" smtClean="0">
              <a:ln w="11430"/>
              <a:solidFill>
                <a:schemeClr val="tx1"/>
              </a:solidFill>
            </a:endParaRP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04800" y="3702050"/>
            <a:ext cx="83820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Active transport is critical </a:t>
            </a:r>
            <a:r>
              <a:rPr lang="ar-EG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بالغ الأهمية</a:t>
            </a: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for a cell to maintain its internal</a:t>
            </a:r>
            <a:r>
              <a:rPr lang="en-US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concentrations of small molecules.</a:t>
            </a:r>
          </a:p>
          <a:p>
            <a:pPr>
              <a:defRPr/>
            </a:pPr>
            <a:endParaRPr lang="en-US" alt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Active transport is performed by specific proteins embedded in </a:t>
            </a:r>
            <a:r>
              <a:rPr lang="en-US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0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the membranes called </a:t>
            </a:r>
            <a:r>
              <a:rPr lang="en-US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transport protein (T. protein</a:t>
            </a:r>
            <a:r>
              <a:rPr lang="en-US" alt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en-GB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04800" y="6477000"/>
            <a:ext cx="8610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Copyright © 2002 Pearson Education, Inc., publishing as Benjamin Cummings</a:t>
            </a:r>
          </a:p>
        </p:txBody>
      </p: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0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181100"/>
            <a:ext cx="4343400" cy="3071610"/>
          </a:xfrm>
        </p:spPr>
        <p:txBody>
          <a:bodyPr>
            <a:spAutoFit/>
          </a:bodyPr>
          <a:lstStyle/>
          <a:p>
            <a:pPr marL="0" indent="0" algn="ctr" eaLnBrk="1" hangingPunct="1">
              <a:buClr>
                <a:srgbClr val="339933"/>
              </a:buClr>
              <a:buNone/>
              <a:tabLst>
                <a:tab pos="2743200" algn="l"/>
              </a:tabLst>
              <a:defRPr/>
            </a:pPr>
            <a:r>
              <a:rPr lang="en-US" altLang="en-US" sz="2000" b="1" u="sng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altLang="en-US" sz="2000" b="1" u="sng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odium-potassium pump</a:t>
            </a:r>
          </a:p>
          <a:p>
            <a:pPr marL="0" indent="0" eaLnBrk="1" hangingPunct="1">
              <a:buClr>
                <a:srgbClr val="339933"/>
              </a:buClr>
              <a:buNone/>
              <a:tabLst>
                <a:tab pos="2743200" algn="l"/>
              </a:tabLst>
              <a:defRPr/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It is </a:t>
            </a:r>
            <a:r>
              <a:rPr lang="en-US" alt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actively </a:t>
            </a:r>
            <a:r>
              <a:rPr lang="en-US" altLang="en-US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maintains the gradient of 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sodium (</a:t>
            </a:r>
            <a:r>
              <a:rPr lang="en-US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</a:t>
            </a:r>
            <a:r>
              <a:rPr lang="en-US" altLang="en-US" sz="1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and potassium ions (</a:t>
            </a:r>
            <a:r>
              <a:rPr lang="en-US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altLang="en-US" sz="1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across the membrane</a:t>
            </a:r>
            <a:r>
              <a:rPr lang="en-US" alt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0" indent="0" eaLnBrk="1" hangingPunct="1">
              <a:buClr>
                <a:srgbClr val="339933"/>
              </a:buClr>
              <a:buNone/>
              <a:tabLst>
                <a:tab pos="2743200" algn="l"/>
              </a:tabLst>
              <a:defRPr/>
            </a:pPr>
            <a:endParaRPr lang="en-US" altLang="en-US" sz="9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animal cell has higher concentrations of </a:t>
            </a:r>
            <a:r>
              <a:rPr lang="en-US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alt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lower concentrations of </a:t>
            </a:r>
            <a:r>
              <a:rPr lang="en-US" alt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</a:t>
            </a:r>
            <a:r>
              <a:rPr lang="en-US" altLang="en-US" sz="1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inside the cell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457200" lvl="1" indent="0" eaLnBrk="1" hangingPunct="1">
              <a:buClr>
                <a:srgbClr val="339933"/>
              </a:buClr>
              <a:buNone/>
              <a:tabLst>
                <a:tab pos="2743200" algn="l"/>
              </a:tabLst>
              <a:defRPr/>
            </a:pPr>
            <a:endParaRPr lang="en-US" altLang="en-US" sz="11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buClr>
                <a:srgbClr val="339933"/>
              </a:buClr>
              <a:tabLst>
                <a:tab pos="2743200" algn="l"/>
              </a:tabLst>
              <a:defRPr/>
            </a:pP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sodium-potassium pump (</a:t>
            </a:r>
            <a:r>
              <a:rPr lang="en-US" altLang="en-US" sz="1400" dirty="0" smtClean="0">
                <a:solidFill>
                  <a:srgbClr val="000000"/>
                </a:solidFill>
              </a:rPr>
              <a:t>T. protein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uses the energy of </a:t>
            </a:r>
            <a:r>
              <a:rPr lang="en-US" altLang="en-US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one ATP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pump </a:t>
            </a:r>
            <a:r>
              <a:rPr lang="en-US" altLang="en-US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Na</a:t>
            </a:r>
            <a:r>
              <a:rPr lang="en-US" altLang="en-US" sz="14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ions </a:t>
            </a:r>
            <a:r>
              <a:rPr lang="en-US" alt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en-US" altLang="en-US" sz="1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K</a:t>
            </a:r>
            <a:r>
              <a:rPr lang="en-US" altLang="en-US" sz="1400" b="1" u="sng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ions </a:t>
            </a:r>
            <a:r>
              <a:rPr lang="en-US" alt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  <a:r>
              <a:rPr lang="en-US" alt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498600" y="296333"/>
            <a:ext cx="65024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hangingPunct="0">
              <a:defRPr/>
            </a:pPr>
            <a:r>
              <a:rPr lang="en-US" altLang="en-US" sz="2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1)- Transport of small molecules</a:t>
            </a:r>
            <a:r>
              <a:rPr lang="en-US" altLang="en-US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 (Ions )</a:t>
            </a:r>
          </a:p>
        </p:txBody>
      </p:sp>
      <p:grpSp>
        <p:nvGrpSpPr>
          <p:cNvPr id="4100" name="Group 12"/>
          <p:cNvGrpSpPr>
            <a:grpSpLocks/>
          </p:cNvGrpSpPr>
          <p:nvPr/>
        </p:nvGrpSpPr>
        <p:grpSpPr bwMode="auto">
          <a:xfrm>
            <a:off x="152400" y="4822825"/>
            <a:ext cx="4572000" cy="1981200"/>
            <a:chOff x="240" y="2928"/>
            <a:chExt cx="2880" cy="1248"/>
          </a:xfrm>
        </p:grpSpPr>
        <p:sp>
          <p:nvSpPr>
            <p:cNvPr id="4142" name="Rectangle 11"/>
            <p:cNvSpPr>
              <a:spLocks noChangeArrowheads="1"/>
            </p:cNvSpPr>
            <p:nvPr/>
          </p:nvSpPr>
          <p:spPr bwMode="auto">
            <a:xfrm>
              <a:off x="288" y="2928"/>
              <a:ext cx="2832" cy="124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43" name="Oval 5"/>
            <p:cNvSpPr>
              <a:spLocks noChangeArrowheads="1"/>
            </p:cNvSpPr>
            <p:nvPr/>
          </p:nvSpPr>
          <p:spPr bwMode="auto">
            <a:xfrm>
              <a:off x="1248" y="2976"/>
              <a:ext cx="1872" cy="1104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44" name="Oval 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304" y="3264"/>
              <a:ext cx="576" cy="480"/>
            </a:xfrm>
            <a:prstGeom prst="ellipse">
              <a:avLst/>
            </a:prstGeom>
            <a:gradFill rotWithShape="1">
              <a:gsLst>
                <a:gs pos="0">
                  <a:srgbClr val="CC3300"/>
                </a:gs>
                <a:gs pos="100000">
                  <a:srgbClr val="5E18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" name="Text Box 7"/>
            <p:cNvSpPr txBox="1">
              <a:spLocks noChangeArrowheads="1"/>
            </p:cNvSpPr>
            <p:nvPr/>
          </p:nvSpPr>
          <p:spPr bwMode="auto">
            <a:xfrm>
              <a:off x="1392" y="3148"/>
              <a:ext cx="8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High conc.     of</a:t>
              </a:r>
              <a:r>
                <a:rPr lang="en-GB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  <a:r>
                <a:rPr lang="en-GB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K</a:t>
              </a:r>
              <a:r>
                <a:rPr lang="en-GB" sz="28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+</a:t>
              </a:r>
            </a:p>
          </p:txBody>
        </p:sp>
        <p:sp>
          <p:nvSpPr>
            <p:cNvPr id="4146" name="Text Box 8"/>
            <p:cNvSpPr txBox="1">
              <a:spLocks noChangeArrowheads="1"/>
            </p:cNvSpPr>
            <p:nvPr/>
          </p:nvSpPr>
          <p:spPr bwMode="auto">
            <a:xfrm>
              <a:off x="240" y="3648"/>
              <a:ext cx="9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>
                  <a:latin typeface="Tahoma" pitchFamily="34" charset="0"/>
                </a:rPr>
                <a:t>High conc.       of</a:t>
              </a:r>
              <a:r>
                <a:rPr lang="en-GB" altLang="en-US" sz="1600" b="1">
                  <a:latin typeface="Tahoma" pitchFamily="34" charset="0"/>
                </a:rPr>
                <a:t> </a:t>
              </a:r>
              <a:r>
                <a:rPr lang="en-GB" altLang="en-US" sz="2000" b="1">
                  <a:latin typeface="Tahoma" pitchFamily="34" charset="0"/>
                </a:rPr>
                <a:t>Na</a:t>
              </a:r>
              <a:r>
                <a:rPr lang="en-GB" altLang="en-US" sz="2800" b="1" baseline="30000">
                  <a:latin typeface="Tahoma" pitchFamily="34" charset="0"/>
                </a:rPr>
                <a:t>+</a:t>
              </a:r>
            </a:p>
          </p:txBody>
        </p:sp>
        <p:sp>
          <p:nvSpPr>
            <p:cNvPr id="5129" name="Text Box 9"/>
            <p:cNvSpPr txBox="1">
              <a:spLocks noChangeArrowheads="1"/>
            </p:cNvSpPr>
            <p:nvPr/>
          </p:nvSpPr>
          <p:spPr bwMode="auto">
            <a:xfrm>
              <a:off x="288" y="3168"/>
              <a:ext cx="81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GB" sz="16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Low conc.     of</a:t>
              </a:r>
              <a:r>
                <a:rPr lang="en-GB" sz="16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 </a:t>
              </a:r>
              <a:r>
                <a:rPr lang="en-GB" sz="2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K</a:t>
              </a:r>
              <a:r>
                <a:rPr lang="en-GB" sz="2800" b="1" baseline="3000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+</a:t>
              </a:r>
            </a:p>
          </p:txBody>
        </p:sp>
        <p:sp>
          <p:nvSpPr>
            <p:cNvPr id="4148" name="Text Box 10"/>
            <p:cNvSpPr txBox="1">
              <a:spLocks noChangeArrowheads="1"/>
            </p:cNvSpPr>
            <p:nvPr/>
          </p:nvSpPr>
          <p:spPr bwMode="auto">
            <a:xfrm>
              <a:off x="1440" y="3600"/>
              <a:ext cx="9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>
                  <a:latin typeface="Tahoma" pitchFamily="34" charset="0"/>
                </a:rPr>
                <a:t>Low conc.       of</a:t>
              </a:r>
              <a:r>
                <a:rPr lang="en-GB" altLang="en-US" sz="1600" b="1">
                  <a:latin typeface="Tahoma" pitchFamily="34" charset="0"/>
                </a:rPr>
                <a:t> </a:t>
              </a:r>
              <a:r>
                <a:rPr lang="en-GB" altLang="en-US" sz="2000" b="1">
                  <a:latin typeface="Tahoma" pitchFamily="34" charset="0"/>
                </a:rPr>
                <a:t>Na</a:t>
              </a:r>
              <a:r>
                <a:rPr lang="en-GB" altLang="en-US" sz="2800" b="1" baseline="30000">
                  <a:latin typeface="Tahoma" pitchFamily="34" charset="0"/>
                </a:rPr>
                <a:t>+</a:t>
              </a:r>
            </a:p>
          </p:txBody>
        </p:sp>
      </p:grp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28600" y="4822825"/>
            <a:ext cx="685800" cy="3810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1ATP</a:t>
            </a:r>
            <a:endParaRPr lang="en-GB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36" name="Oval 16"/>
          <p:cNvSpPr>
            <a:spLocks noChangeArrowheads="1"/>
          </p:cNvSpPr>
          <p:nvPr/>
        </p:nvSpPr>
        <p:spPr bwMode="auto">
          <a:xfrm>
            <a:off x="1600200" y="5432425"/>
            <a:ext cx="533400" cy="990600"/>
          </a:xfrm>
          <a:prstGeom prst="ellipse">
            <a:avLst/>
          </a:prstGeom>
          <a:solidFill>
            <a:srgbClr val="CC0099">
              <a:alpha val="9411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33" name="AutoShape 13"/>
          <p:cNvSpPr>
            <a:spLocks noChangeArrowheads="1"/>
          </p:cNvSpPr>
          <p:nvPr/>
        </p:nvSpPr>
        <p:spPr bwMode="auto">
          <a:xfrm>
            <a:off x="1828800" y="6194425"/>
            <a:ext cx="457200" cy="304800"/>
          </a:xfrm>
          <a:prstGeom prst="leftArrow">
            <a:avLst>
              <a:gd name="adj1" fmla="val 50000"/>
              <a:gd name="adj2" fmla="val 37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en-GB" sz="1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34" name="AutoShape 14"/>
          <p:cNvSpPr>
            <a:spLocks noChangeArrowheads="1"/>
          </p:cNvSpPr>
          <p:nvPr/>
        </p:nvSpPr>
        <p:spPr bwMode="auto">
          <a:xfrm>
            <a:off x="1295400" y="5508625"/>
            <a:ext cx="457200" cy="304800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GB" sz="1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0" name="Group 19"/>
          <p:cNvGrpSpPr>
            <a:grpSpLocks/>
          </p:cNvGrpSpPr>
          <p:nvPr/>
        </p:nvGrpSpPr>
        <p:grpSpPr bwMode="auto">
          <a:xfrm>
            <a:off x="1219200" y="4822825"/>
            <a:ext cx="1295400" cy="609600"/>
            <a:chOff x="912" y="2928"/>
            <a:chExt cx="816" cy="384"/>
          </a:xfrm>
        </p:grpSpPr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912" y="2928"/>
              <a:ext cx="8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T. protein</a:t>
              </a:r>
              <a:endParaRPr lang="en-GB" sz="16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41" name="Line 18"/>
            <p:cNvSpPr>
              <a:spLocks noChangeShapeType="1"/>
            </p:cNvSpPr>
            <p:nvPr/>
          </p:nvSpPr>
          <p:spPr bwMode="auto">
            <a:xfrm>
              <a:off x="1296" y="3120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06" name="Rectangle 20"/>
          <p:cNvSpPr>
            <a:spLocks noChangeArrowheads="1"/>
          </p:cNvSpPr>
          <p:nvPr/>
        </p:nvSpPr>
        <p:spPr bwMode="auto">
          <a:xfrm>
            <a:off x="4800600" y="1377950"/>
            <a:ext cx="4267200" cy="54102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7" name="Rectangle 21"/>
          <p:cNvSpPr>
            <a:spLocks noChangeArrowheads="1"/>
          </p:cNvSpPr>
          <p:nvPr/>
        </p:nvSpPr>
        <p:spPr bwMode="auto">
          <a:xfrm>
            <a:off x="5181600" y="3663950"/>
            <a:ext cx="3810000" cy="1219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108" name="Group 22"/>
          <p:cNvGrpSpPr>
            <a:grpSpLocks/>
          </p:cNvGrpSpPr>
          <p:nvPr/>
        </p:nvGrpSpPr>
        <p:grpSpPr bwMode="auto">
          <a:xfrm>
            <a:off x="5181600" y="3663950"/>
            <a:ext cx="1676400" cy="1219200"/>
            <a:chOff x="1440" y="1632"/>
            <a:chExt cx="1056" cy="768"/>
          </a:xfrm>
        </p:grpSpPr>
        <p:sp>
          <p:nvSpPr>
            <p:cNvPr id="4138" name="Line 23"/>
            <p:cNvSpPr>
              <a:spLocks noChangeShapeType="1"/>
            </p:cNvSpPr>
            <p:nvPr/>
          </p:nvSpPr>
          <p:spPr bwMode="auto">
            <a:xfrm>
              <a:off x="1440" y="1632"/>
              <a:ext cx="1056" cy="0"/>
            </a:xfrm>
            <a:prstGeom prst="line">
              <a:avLst/>
            </a:prstGeom>
            <a:noFill/>
            <a:ln w="76200" cmpd="tri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9" name="Line 24"/>
            <p:cNvSpPr>
              <a:spLocks noChangeShapeType="1"/>
            </p:cNvSpPr>
            <p:nvPr/>
          </p:nvSpPr>
          <p:spPr bwMode="auto">
            <a:xfrm>
              <a:off x="1440" y="2400"/>
              <a:ext cx="1056" cy="0"/>
            </a:xfrm>
            <a:prstGeom prst="line">
              <a:avLst/>
            </a:prstGeom>
            <a:noFill/>
            <a:ln w="76200" cmpd="tri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9" name="Group 25"/>
          <p:cNvGrpSpPr>
            <a:grpSpLocks/>
          </p:cNvGrpSpPr>
          <p:nvPr/>
        </p:nvGrpSpPr>
        <p:grpSpPr bwMode="auto">
          <a:xfrm>
            <a:off x="7315200" y="3663950"/>
            <a:ext cx="1676400" cy="1219200"/>
            <a:chOff x="1440" y="1632"/>
            <a:chExt cx="1056" cy="768"/>
          </a:xfrm>
        </p:grpSpPr>
        <p:sp>
          <p:nvSpPr>
            <p:cNvPr id="4136" name="Line 26"/>
            <p:cNvSpPr>
              <a:spLocks noChangeShapeType="1"/>
            </p:cNvSpPr>
            <p:nvPr/>
          </p:nvSpPr>
          <p:spPr bwMode="auto">
            <a:xfrm>
              <a:off x="1440" y="1632"/>
              <a:ext cx="1056" cy="0"/>
            </a:xfrm>
            <a:prstGeom prst="line">
              <a:avLst/>
            </a:prstGeom>
            <a:noFill/>
            <a:ln w="76200" cmpd="tri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Line 27"/>
            <p:cNvSpPr>
              <a:spLocks noChangeShapeType="1"/>
            </p:cNvSpPr>
            <p:nvPr/>
          </p:nvSpPr>
          <p:spPr bwMode="auto">
            <a:xfrm>
              <a:off x="1440" y="2400"/>
              <a:ext cx="1056" cy="0"/>
            </a:xfrm>
            <a:prstGeom prst="line">
              <a:avLst/>
            </a:prstGeom>
            <a:noFill/>
            <a:ln w="76200" cmpd="tri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28"/>
          <p:cNvGrpSpPr>
            <a:grpSpLocks/>
          </p:cNvGrpSpPr>
          <p:nvPr/>
        </p:nvGrpSpPr>
        <p:grpSpPr bwMode="auto">
          <a:xfrm>
            <a:off x="7086600" y="3511550"/>
            <a:ext cx="533400" cy="1447800"/>
            <a:chOff x="4368" y="1776"/>
            <a:chExt cx="336" cy="912"/>
          </a:xfrm>
        </p:grpSpPr>
        <p:sp>
          <p:nvSpPr>
            <p:cNvPr id="4132" name="AutoShape 29"/>
            <p:cNvSpPr>
              <a:spLocks noChangeArrowheads="1"/>
            </p:cNvSpPr>
            <p:nvPr/>
          </p:nvSpPr>
          <p:spPr bwMode="auto">
            <a:xfrm flipH="1">
              <a:off x="4368" y="1776"/>
              <a:ext cx="336" cy="912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003900"/>
                </a:gs>
                <a:gs pos="50000">
                  <a:srgbClr val="00FF00"/>
                </a:gs>
                <a:gs pos="100000">
                  <a:srgbClr val="003900"/>
                </a:gs>
              </a:gsLst>
              <a:lin ang="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3" name="AutoShape 30"/>
            <p:cNvSpPr>
              <a:spLocks noChangeArrowheads="1"/>
            </p:cNvSpPr>
            <p:nvPr/>
          </p:nvSpPr>
          <p:spPr bwMode="auto">
            <a:xfrm rot="5400000">
              <a:off x="4408" y="2424"/>
              <a:ext cx="96" cy="14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4" name="AutoShape 31"/>
            <p:cNvSpPr>
              <a:spLocks noChangeArrowheads="1"/>
            </p:cNvSpPr>
            <p:nvPr/>
          </p:nvSpPr>
          <p:spPr bwMode="auto">
            <a:xfrm rot="5400000">
              <a:off x="4424" y="2184"/>
              <a:ext cx="96" cy="14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5" name="AutoShape 32"/>
            <p:cNvSpPr>
              <a:spLocks noChangeArrowheads="1"/>
            </p:cNvSpPr>
            <p:nvPr/>
          </p:nvSpPr>
          <p:spPr bwMode="auto">
            <a:xfrm rot="5400000">
              <a:off x="4416" y="1944"/>
              <a:ext cx="96" cy="14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33"/>
          <p:cNvGrpSpPr>
            <a:grpSpLocks/>
          </p:cNvGrpSpPr>
          <p:nvPr/>
        </p:nvGrpSpPr>
        <p:grpSpPr bwMode="auto">
          <a:xfrm>
            <a:off x="6553200" y="3511550"/>
            <a:ext cx="533400" cy="1447800"/>
            <a:chOff x="3984" y="1776"/>
            <a:chExt cx="336" cy="912"/>
          </a:xfrm>
        </p:grpSpPr>
        <p:sp>
          <p:nvSpPr>
            <p:cNvPr id="4128" name="AutoShape 34"/>
            <p:cNvSpPr>
              <a:spLocks noChangeArrowheads="1"/>
            </p:cNvSpPr>
            <p:nvPr/>
          </p:nvSpPr>
          <p:spPr bwMode="auto">
            <a:xfrm>
              <a:off x="3984" y="1776"/>
              <a:ext cx="336" cy="912"/>
            </a:xfrm>
            <a:prstGeom prst="moon">
              <a:avLst>
                <a:gd name="adj" fmla="val 87500"/>
              </a:avLst>
            </a:prstGeom>
            <a:gradFill rotWithShape="1">
              <a:gsLst>
                <a:gs pos="0">
                  <a:srgbClr val="003900"/>
                </a:gs>
                <a:gs pos="50000">
                  <a:srgbClr val="00FF00"/>
                </a:gs>
                <a:gs pos="100000">
                  <a:srgbClr val="003900"/>
                </a:gs>
              </a:gsLst>
              <a:lin ang="0" scaled="1"/>
            </a:gra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29" name="AutoShape 35"/>
            <p:cNvSpPr>
              <a:spLocks noChangeArrowheads="1"/>
            </p:cNvSpPr>
            <p:nvPr/>
          </p:nvSpPr>
          <p:spPr bwMode="auto">
            <a:xfrm rot="16200000" flipH="1">
              <a:off x="4184" y="2424"/>
              <a:ext cx="96" cy="14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0" name="AutoShape 36"/>
            <p:cNvSpPr>
              <a:spLocks noChangeArrowheads="1"/>
            </p:cNvSpPr>
            <p:nvPr/>
          </p:nvSpPr>
          <p:spPr bwMode="auto">
            <a:xfrm rot="16200000" flipH="1">
              <a:off x="4168" y="2184"/>
              <a:ext cx="96" cy="14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31" name="AutoShape 37"/>
            <p:cNvSpPr>
              <a:spLocks noChangeArrowheads="1"/>
            </p:cNvSpPr>
            <p:nvPr/>
          </p:nvSpPr>
          <p:spPr bwMode="auto">
            <a:xfrm rot="16200000" flipH="1">
              <a:off x="4176" y="1944"/>
              <a:ext cx="96" cy="144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rot="10800000"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158" name="Rectangle 38"/>
          <p:cNvSpPr>
            <a:spLocks noChangeArrowheads="1"/>
          </p:cNvSpPr>
          <p:nvPr/>
        </p:nvSpPr>
        <p:spPr bwMode="auto">
          <a:xfrm rot="2041161">
            <a:off x="6921500" y="5340350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sz="1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</a:t>
            </a:r>
          </a:p>
        </p:txBody>
      </p:sp>
      <p:sp>
        <p:nvSpPr>
          <p:cNvPr id="4113" name="Text Box 39"/>
          <p:cNvSpPr txBox="1">
            <a:spLocks noChangeArrowheads="1"/>
          </p:cNvSpPr>
          <p:nvPr/>
        </p:nvSpPr>
        <p:spPr bwMode="auto">
          <a:xfrm>
            <a:off x="5181600" y="5264150"/>
            <a:ext cx="144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Cellular membrane</a:t>
            </a:r>
          </a:p>
        </p:txBody>
      </p:sp>
      <p:sp>
        <p:nvSpPr>
          <p:cNvPr id="4114" name="Text Box 40"/>
          <p:cNvSpPr txBox="1">
            <a:spLocks noChangeArrowheads="1"/>
          </p:cNvSpPr>
          <p:nvPr/>
        </p:nvSpPr>
        <p:spPr bwMode="auto">
          <a:xfrm>
            <a:off x="7772400" y="25971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800" b="1">
                <a:solidFill>
                  <a:schemeClr val="accent2"/>
                </a:solidFill>
                <a:latin typeface="Tahoma" pitchFamily="34" charset="0"/>
              </a:rPr>
              <a:t>Protein molecule</a:t>
            </a:r>
          </a:p>
        </p:txBody>
      </p:sp>
      <p:sp>
        <p:nvSpPr>
          <p:cNvPr id="4115" name="Line 41"/>
          <p:cNvSpPr>
            <a:spLocks noChangeShapeType="1"/>
          </p:cNvSpPr>
          <p:nvPr/>
        </p:nvSpPr>
        <p:spPr bwMode="auto">
          <a:xfrm flipH="1">
            <a:off x="7391400" y="2978150"/>
            <a:ext cx="457200" cy="990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42"/>
          <p:cNvSpPr>
            <a:spLocks noChangeShapeType="1"/>
          </p:cNvSpPr>
          <p:nvPr/>
        </p:nvSpPr>
        <p:spPr bwMode="auto">
          <a:xfrm flipV="1">
            <a:off x="5715000" y="4425950"/>
            <a:ext cx="0" cy="838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5791200" y="624363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</a:rPr>
              <a:t>Inside the cell</a:t>
            </a: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5638800" y="1454150"/>
            <a:ext cx="2971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itchFamily="34" charset="0"/>
              </a:rPr>
              <a:t>Outside the cell</a:t>
            </a:r>
          </a:p>
        </p:txBody>
      </p:sp>
      <p:sp>
        <p:nvSpPr>
          <p:cNvPr id="5165" name="AutoShape 45"/>
          <p:cNvSpPr>
            <a:spLocks noChangeArrowheads="1"/>
          </p:cNvSpPr>
          <p:nvPr/>
        </p:nvSpPr>
        <p:spPr bwMode="auto">
          <a:xfrm>
            <a:off x="7162800" y="4730750"/>
            <a:ext cx="609600" cy="609600"/>
          </a:xfrm>
          <a:prstGeom prst="star8">
            <a:avLst>
              <a:gd name="adj" fmla="val 38250"/>
            </a:avLst>
          </a:prstGeom>
          <a:solidFill>
            <a:srgbClr val="FF0000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ATP</a:t>
            </a:r>
          </a:p>
        </p:txBody>
      </p:sp>
      <p:sp>
        <p:nvSpPr>
          <p:cNvPr id="5166" name="Rectangle 46"/>
          <p:cNvSpPr>
            <a:spLocks noChangeArrowheads="1"/>
          </p:cNvSpPr>
          <p:nvPr/>
        </p:nvSpPr>
        <p:spPr bwMode="auto">
          <a:xfrm>
            <a:off x="5105400" y="2292350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</a:t>
            </a:r>
          </a:p>
        </p:txBody>
      </p:sp>
      <p:sp>
        <p:nvSpPr>
          <p:cNvPr id="5167" name="Rectangle 47"/>
          <p:cNvSpPr>
            <a:spLocks noChangeArrowheads="1"/>
          </p:cNvSpPr>
          <p:nvPr/>
        </p:nvSpPr>
        <p:spPr bwMode="auto">
          <a:xfrm>
            <a:off x="5257800" y="2978150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</a:t>
            </a:r>
          </a:p>
        </p:txBody>
      </p:sp>
      <p:sp>
        <p:nvSpPr>
          <p:cNvPr id="5168" name="Rectangle 48"/>
          <p:cNvSpPr>
            <a:spLocks noChangeArrowheads="1"/>
          </p:cNvSpPr>
          <p:nvPr/>
        </p:nvSpPr>
        <p:spPr bwMode="auto">
          <a:xfrm>
            <a:off x="5943600" y="3130550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</a:t>
            </a:r>
          </a:p>
        </p:txBody>
      </p:sp>
      <p:sp>
        <p:nvSpPr>
          <p:cNvPr id="5169" name="Rectangle 49"/>
          <p:cNvSpPr>
            <a:spLocks noChangeArrowheads="1"/>
          </p:cNvSpPr>
          <p:nvPr/>
        </p:nvSpPr>
        <p:spPr bwMode="auto">
          <a:xfrm>
            <a:off x="6172200" y="2597150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</a:t>
            </a:r>
          </a:p>
        </p:txBody>
      </p:sp>
      <p:sp>
        <p:nvSpPr>
          <p:cNvPr id="5170" name="Rectangle 50"/>
          <p:cNvSpPr>
            <a:spLocks noChangeArrowheads="1"/>
          </p:cNvSpPr>
          <p:nvPr/>
        </p:nvSpPr>
        <p:spPr bwMode="auto">
          <a:xfrm rot="-1657265">
            <a:off x="7315200" y="2292350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</a:t>
            </a:r>
          </a:p>
        </p:txBody>
      </p:sp>
      <p:sp>
        <p:nvSpPr>
          <p:cNvPr id="5171" name="Rectangle 51"/>
          <p:cNvSpPr>
            <a:spLocks noChangeArrowheads="1"/>
          </p:cNvSpPr>
          <p:nvPr/>
        </p:nvSpPr>
        <p:spPr bwMode="auto">
          <a:xfrm rot="1722357">
            <a:off x="5715000" y="2216150"/>
            <a:ext cx="381000" cy="3048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GB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Na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54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5" name="Picture 54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repeatCount="indefinite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55042E-8 L 0.06666 5.55042E-8 " pathEditMode="relative" ptsTypes="AA">
                                      <p:cBhvr>
                                        <p:cTn id="23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repeatCount="indefinite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6244E-6 L -0.075 2.56244E-6 " pathEditMode="relative" ptsTypes="AA">
                                      <p:cBhvr>
                                        <p:cTn id="3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5" presetClass="emph" presetSubtype="0" repeatCount="indefinite" fill="hold" grpId="2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0"/>
                                        <p:tgtEl>
                                          <p:spTgt spid="5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1.11111E-6 L -0.00139 -0.16667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16667 L -0.01111 -0.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5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uiExpand="1" bldLvl="3"/>
      <p:bldP spid="5135" grpId="0" animBg="1"/>
      <p:bldP spid="5135" grpId="1" animBg="1"/>
      <p:bldP spid="5136" grpId="0" animBg="1"/>
      <p:bldP spid="5136" grpId="1" animBg="1"/>
      <p:bldP spid="5133" grpId="0" animBg="1"/>
      <p:bldP spid="5134" grpId="0" animBg="1"/>
      <p:bldP spid="5134" grpId="1" animBg="1"/>
      <p:bldP spid="5158" grpId="0" animBg="1"/>
      <p:bldP spid="5158" grpId="1" animBg="1"/>
      <p:bldP spid="5165" grpId="0" animBg="1"/>
      <p:bldP spid="5165" grpId="1" animBg="1"/>
      <p:bldP spid="516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88E1F1-C498-4657-9C76-5942F9DD5030}" type="slidenum">
              <a:rPr lang="en-GB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40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4"/>
          <a:stretch>
            <a:fillRect/>
          </a:stretch>
        </p:blipFill>
        <p:spPr bwMode="auto">
          <a:xfrm>
            <a:off x="0" y="1114425"/>
            <a:ext cx="91440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362200" y="304800"/>
            <a:ext cx="459613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</a:t>
            </a:r>
            <a:r>
              <a:rPr lang="en-US" alt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odium-potassium </a:t>
            </a:r>
            <a:r>
              <a:rPr lang="en-US" alt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pump </a:t>
            </a:r>
            <a:endParaRPr lang="en-US" sz="2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8B50D-E269-415B-9AAE-91E2F3079517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62000" y="6550223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http://highered.mcgraw-hill.com/sites/dl/free/0072437316/120060/ravenanimation.html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3152" r:id="rId3" imgW="6477120" imgH="6539040"/>
        </mc:Choice>
        <mc:Fallback>
          <p:control r:id="rId3" imgW="6477120" imgH="6539040">
            <p:pic>
              <p:nvPicPr>
                <p:cNvPr id="2" name="sdb0685a73c242a79c03d71dd4e905fe"/>
                <p:cNvPicPr preferRelativeResize="0">
                  <a:picLocks noChangeAspect="1" noChangeArrowheads="1" noChangeShapeType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600200" y="0"/>
                  <a:ext cx="6477000" cy="65390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3983003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9"/>
          <a:stretch>
            <a:fillRect/>
          </a:stretch>
        </p:blipFill>
        <p:spPr bwMode="auto">
          <a:xfrm>
            <a:off x="76200" y="76200"/>
            <a:ext cx="9067800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04800" y="5791200"/>
            <a:ext cx="86868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Both </a:t>
            </a:r>
            <a:r>
              <a:rPr lang="en-US" altLang="en-US" sz="1700" b="1" u="sng" dirty="0">
                <a:latin typeface="Arial" pitchFamily="34" charset="0"/>
                <a:cs typeface="Arial" pitchFamily="34" charset="0"/>
              </a:rPr>
              <a:t>diffusion</a:t>
            </a: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altLang="en-US" sz="1700" b="1" u="sng" dirty="0">
                <a:latin typeface="Arial" pitchFamily="34" charset="0"/>
                <a:cs typeface="Arial" pitchFamily="34" charset="0"/>
              </a:rPr>
              <a:t>facilitated diffusion </a:t>
            </a: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are forms of </a:t>
            </a:r>
            <a:r>
              <a:rPr lang="en-US" altLang="en-US" sz="1700" b="1" u="sng" dirty="0">
                <a:latin typeface="Arial" pitchFamily="34" charset="0"/>
                <a:cs typeface="Arial" pitchFamily="34" charset="0"/>
              </a:rPr>
              <a:t>passive transport </a:t>
            </a: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of molecules </a:t>
            </a:r>
            <a:r>
              <a:rPr lang="en-US" altLang="en-US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down their concentration </a:t>
            </a:r>
            <a:r>
              <a:rPr lang="en-US" altLang="en-US" sz="17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gradient</a:t>
            </a: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altLang="en-US" sz="1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1700" b="1" u="sng" dirty="0" smtClean="0">
                <a:latin typeface="Arial" pitchFamily="34" charset="0"/>
                <a:cs typeface="Arial" pitchFamily="34" charset="0"/>
              </a:rPr>
              <a:t>While </a:t>
            </a:r>
            <a:r>
              <a:rPr lang="en-US" altLang="en-US" sz="1700" b="1" u="sng" dirty="0">
                <a:latin typeface="Arial" pitchFamily="34" charset="0"/>
                <a:cs typeface="Arial" pitchFamily="34" charset="0"/>
              </a:rPr>
              <a:t>active </a:t>
            </a: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transport requires an investment of </a:t>
            </a:r>
            <a:r>
              <a:rPr lang="en-US" altLang="en-US" sz="1700" b="1" u="sng" dirty="0">
                <a:latin typeface="Arial" pitchFamily="34" charset="0"/>
                <a:cs typeface="Arial" pitchFamily="34" charset="0"/>
              </a:rPr>
              <a:t>energy</a:t>
            </a: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 to move molecules </a:t>
            </a:r>
            <a:r>
              <a:rPr lang="en-US" altLang="en-US" sz="1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against their concentration gradient</a:t>
            </a:r>
            <a:r>
              <a:rPr lang="en-US" altLang="en-US" sz="17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086600" y="3048000"/>
            <a:ext cx="1676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Two roles of membrane protein</a:t>
            </a:r>
            <a:endParaRPr lang="en-GB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6477000" y="2438400"/>
            <a:ext cx="762000" cy="2438400"/>
          </a:xfrm>
          <a:prstGeom prst="rightBrace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077200" cy="5515356"/>
          </a:xfrm>
        </p:spPr>
        <p:txBody>
          <a:bodyPr>
            <a:spAutoFit/>
          </a:bodyPr>
          <a:lstStyle/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  <a:tabLst>
                <a:tab pos="2743200" algn="l"/>
              </a:tabLst>
              <a:defRPr/>
            </a:pP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Small molecules and water enter or leave the cell through the </a:t>
            </a:r>
            <a:r>
              <a:rPr lang="en-US" altLang="en-US" sz="2200" b="1" u="sng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lipid bilayer</a:t>
            </a:r>
            <a:r>
              <a:rPr lang="en-US" altLang="en-US" sz="2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or by </a:t>
            </a:r>
            <a:r>
              <a:rPr lang="en-US" altLang="en-US" sz="2200" b="1" u="sng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transport proteins</a:t>
            </a:r>
            <a:r>
              <a:rPr lang="en-US" altLang="en-US" sz="2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as described previously</a:t>
            </a: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  <a:tabLst>
                <a:tab pos="2743200" algn="l"/>
              </a:tabLst>
              <a:defRPr/>
            </a:pP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However, large molecules, such as </a:t>
            </a:r>
            <a:r>
              <a:rPr lang="en-US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polysaccharides</a:t>
            </a:r>
            <a:r>
              <a:rPr lang="en-US" altLang="en-US" sz="2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proteins</a:t>
            </a:r>
            <a:r>
              <a:rPr lang="en-US" altLang="en-US" sz="2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and</a:t>
            </a:r>
            <a:r>
              <a:rPr lang="en-US" altLang="en-US" sz="2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200" b="1" dirty="0" smtClean="0">
                <a:solidFill>
                  <a:srgbClr val="0000FF"/>
                </a:solidFill>
              </a:rPr>
              <a:t>lipoprotein particles </a:t>
            </a:r>
            <a:r>
              <a:rPr lang="en-US" alt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 the membrane by </a:t>
            </a:r>
            <a:r>
              <a:rPr lang="en-US" altLang="en-US" sz="22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vesicles</a:t>
            </a:r>
            <a:r>
              <a:rPr lang="en-US" altLang="en-US" sz="2400" dirty="0" smtClean="0"/>
              <a:t> </a:t>
            </a:r>
            <a:r>
              <a:rPr lang="ar-EG" altLang="en-US" sz="2000" dirty="0" smtClean="0"/>
              <a:t>أوعية</a:t>
            </a:r>
            <a:r>
              <a:rPr lang="ar-EG" altLang="en-US" sz="2400" b="1" dirty="0" smtClean="0"/>
              <a:t> </a:t>
            </a:r>
            <a:r>
              <a:rPr lang="en-US" alt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12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FF0000"/>
              </a:buClr>
              <a:buFontTx/>
              <a:buAutoNum type="arabicPeriod"/>
              <a:tabLst>
                <a:tab pos="2743200" algn="l"/>
              </a:tabLst>
              <a:defRPr/>
            </a:pPr>
            <a:r>
              <a:rPr lang="en-US" altLang="en-US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Exocytosis</a:t>
            </a:r>
            <a:r>
              <a:rPr lang="en-US" alt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ar-EG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الإخراج الخلو</a:t>
            </a:r>
            <a:r>
              <a:rPr lang="ar-SA" alt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ي</a:t>
            </a:r>
            <a:r>
              <a:rPr lang="en-US" alt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transport vesicle budded from </a:t>
            </a:r>
            <a:r>
              <a:rPr lang="ar-EG" alt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ينشأ من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 the Golgi apparatus is moved by                                                   the cytoskeleton to the plasma                                                         membrane.</a:t>
            </a:r>
          </a:p>
          <a:p>
            <a:pPr marL="609600" indent="-609600" eaLnBrk="1" hangingPunct="1">
              <a:lnSpc>
                <a:spcPct val="90000"/>
              </a:lnSpc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endParaRPr lang="en-US" alt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eaLnBrk="1" hangingPunct="1">
              <a:lnSpc>
                <a:spcPct val="90000"/>
              </a:lnSpc>
              <a:buClr>
                <a:srgbClr val="339933"/>
              </a:buClr>
              <a:buFontTx/>
              <a:buNone/>
              <a:tabLst>
                <a:tab pos="2743200" algn="l"/>
              </a:tabLst>
              <a:defRPr/>
            </a:pP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When the two membranes come in                                                  contact </a:t>
            </a:r>
            <a:r>
              <a:rPr lang="ar-EG" alt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تلامس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the </a:t>
            </a:r>
            <a:r>
              <a:rPr lang="en-US" alt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bilayers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fuse </a:t>
            </a:r>
            <a:r>
              <a:rPr lang="ar-EG" alt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يندمج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                  and spill </a:t>
            </a:r>
            <a:r>
              <a:rPr lang="ar-EG" altLang="en-US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يُفرع</a:t>
            </a:r>
            <a:r>
              <a:rPr lang="en-US" alt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 contents to                                                             the outside.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6553200" cy="457200"/>
          </a:xfrm>
        </p:spPr>
        <p:txBody>
          <a:bodyPr/>
          <a:lstStyle/>
          <a:p>
            <a:pPr marL="463550" indent="-463550" algn="l" eaLnBrk="1" hangingPunct="1">
              <a:defRPr/>
            </a:pPr>
            <a:r>
              <a:rPr lang="en-US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Large molecules are transported by </a:t>
            </a:r>
            <a:r>
              <a:rPr lang="en-US" alt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Exocytosis</a:t>
            </a:r>
            <a:r>
              <a:rPr lang="en-US" alt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</a:t>
            </a:r>
            <a:r>
              <a:rPr lang="en-US" alt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endocytosis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447800" y="152400"/>
            <a:ext cx="6172200" cy="457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2)- Transport of large molecules (</a:t>
            </a: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macromolecules</a:t>
            </a:r>
            <a:r>
              <a:rPr lang="en-US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7173" name="Picture 8" descr="p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30" r="9851"/>
          <a:stretch>
            <a:fillRect/>
          </a:stretch>
        </p:blipFill>
        <p:spPr bwMode="auto">
          <a:xfrm>
            <a:off x="4953000" y="3576638"/>
            <a:ext cx="4038600" cy="28241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8100" y="1292"/>
            <a:ext cx="9029700" cy="1266444"/>
            <a:chOff x="38100" y="1292"/>
            <a:chExt cx="9029700" cy="1266444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1219200" y="1114425"/>
              <a:ext cx="7696200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8" t="8064" r="4047"/>
            <a:stretch>
              <a:fillRect/>
            </a:stretch>
          </p:blipFill>
          <p:spPr bwMode="auto">
            <a:xfrm>
              <a:off x="38100" y="76200"/>
              <a:ext cx="971550" cy="106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r="11176"/>
            <a:stretch/>
          </p:blipFill>
          <p:spPr>
            <a:xfrm>
              <a:off x="8075907" y="1292"/>
              <a:ext cx="991893" cy="126644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5abc7f42-bd28-4ee6-9650-2ffc280d4757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PRESENTATION_ID" val="9140"/>
  <p:tag name="TAG_BACKING_FORM_KEY" val="4655846-d:\ashraf\d\faculty file\e-larning\1433-1434\المحتوى الرقمي\109-lectures\lms-2\lecture-10 transport\lecture 10.pptx"/>
  <p:tag name="ARTICULATE_PRESENTER_VERSION" val="7"/>
  <p:tag name="ARTICULATE_USED_PAGE_ORIENTATION" val="1"/>
  <p:tag name="ARTICULATE_USED_PAGE_SIZE" val="1"/>
  <p:tag name="ARTICULATE_PROJECT_OPEN" val="0"/>
  <p:tag name="INKNOELEADERBOARD" val="-785512357"/>
  <p:tag name="ARTICULATE_SLIDE_COUNT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159a3fbc1cb14fa696c17162a21f41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AUDIO_RECORDED" val="1"/>
  <p:tag name="TIMELINE" val="74.2/130.4/141.9"/>
  <p:tag name="ELAPSEDTIME" val="220.2"/>
  <p:tag name="ANNOTATION_TYPE_1" val="0"/>
  <p:tag name="ANNOTATION_START_1" val="35.7"/>
  <p:tag name="ANNOTATION_END_1" val="37.1"/>
  <p:tag name="ANNOTATION_TOP_1" val="53"/>
  <p:tag name="ANNOTATION_LEFT_1" val="133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37.1"/>
  <p:tag name="ANNOTATION_END_2" val="39.4"/>
  <p:tag name="ANNOTATION_TOP_2" val="56"/>
  <p:tag name="ANNOTATION_LEFT_2" val="454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39.4"/>
  <p:tag name="ANNOTATION_END_3" val="76.4"/>
  <p:tag name="ANNOTATION_TOP_3" val="88"/>
  <p:tag name="ANNOTATION_LEFT_3" val="184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76.4"/>
  <p:tag name="ANNOTATION_END_4" val="115.0"/>
  <p:tag name="ANNOTATION_TOP_4" val="186"/>
  <p:tag name="ANNOTATION_LEFT_4" val="52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115.0"/>
  <p:tag name="ANNOTATION_END_5" val="116.4"/>
  <p:tag name="ANNOTATION_TOP_5" val="221"/>
  <p:tag name="ANNOTATION_LEFT_5" val="736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116.4"/>
  <p:tag name="ANNOTATION_END_6" val="118.9"/>
  <p:tag name="ANNOTATION_TOP_6" val="258"/>
  <p:tag name="ANNOTATION_LEFT_6" val="60"/>
  <p:tag name="ANNOTATION_WIDTH_6" val="121"/>
  <p:tag name="ANNOTATION_HEIGHT_6" val="121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118.9"/>
  <p:tag name="ANNOTATION_END_7" val="132.6"/>
  <p:tag name="ANNOTATION_TOP_7" val="253"/>
  <p:tag name="ANNOTATION_LEFT_7" val="563"/>
  <p:tag name="ANNOTATION_WIDTH_7" val="121"/>
  <p:tag name="ANNOTATION_HEIGHT_7" val="121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132.6"/>
  <p:tag name="ANNOTATION_END_8" val="145.8"/>
  <p:tag name="ANNOTATION_TOP_8" val="312"/>
  <p:tag name="ANNOTATION_LEFT_8" val="56"/>
  <p:tag name="ANNOTATION_WIDTH_8" val="121"/>
  <p:tag name="ANNOTATION_HEIGHT_8" val="121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65535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145.8"/>
  <p:tag name="ANNOTATION_END_9" val="149.9"/>
  <p:tag name="ANNOTATION_TOP_9" val="417"/>
  <p:tag name="ANNOTATION_LEFT_9" val="299"/>
  <p:tag name="ANNOTATION_WIDTH_9" val="121"/>
  <p:tag name="ANNOTATION_HEIGHT_9" val="121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65535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149.9"/>
  <p:tag name="ANNOTATION_END_10" val="189.1"/>
  <p:tag name="ANNOTATION_TOP_10" val="446"/>
  <p:tag name="ANNOTATION_LEFT_10" val="63"/>
  <p:tag name="ANNOTATION_WIDTH_10" val="121"/>
  <p:tag name="ANNOTATION_HEIGHT_10" val="121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65535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189.1"/>
  <p:tag name="ANNOTATION_END_11" val="197.3"/>
  <p:tag name="ANNOTATION_TOP_11" val="511"/>
  <p:tag name="ANNOTATION_LEFT_11" val="44"/>
  <p:tag name="ANNOTATION_WIDTH_11" val="121"/>
  <p:tag name="ANNOTATION_HEIGHT_11" val="121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65535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197.3"/>
  <p:tag name="ANNOTATION_END_12" val="214.0"/>
  <p:tag name="ANNOTATION_TOP_12" val="542"/>
  <p:tag name="ANNOTATION_LEFT_12" val="344"/>
  <p:tag name="ANNOTATION_WIDTH_12" val="121"/>
  <p:tag name="ANNOTATION_HEIGHT_12" val="121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65535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214.0"/>
  <p:tag name="ANNOTATION_TOP_13" val="538"/>
  <p:tag name="ANNOTATION_LEFT_13" val="570"/>
  <p:tag name="ANNOTATION_WIDTH_13" val="121"/>
  <p:tag name="ANNOTATION_HEIGHT_13" val="121"/>
  <p:tag name="ANNOTATION_ANIMATION_13" val="3"/>
  <p:tag name="ANNOTATION_ROTATION_13" val="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65535"/>
  <p:tag name="ANNOTATION_FILL_ALPHA_13" val="100"/>
  <p:tag name="ANNOTATION_BORDER_WIDTH_13" val="2"/>
  <p:tag name="ANNOTATION_SLIDE_WIDTH_13" val="960"/>
  <p:tag name="ANNOTATION_SLIDE_HEIGHT_13" val="720"/>
  <p:tag name="ANNOTATION_COUNT" val="13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ea61fbed6b504a838c5594abb454e43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c876374e0df64b71b65830aee5b1958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AUDIO_RECORDED" val="1"/>
  <p:tag name="TIMELINE" val="10.0/133.5/137.1/139.7/147.7/153.7/195.2/201.5/204.3/208.0/210.8"/>
  <p:tag name="ELAPSEDTIME" val="233.8"/>
  <p:tag name="ANNOTATION_TYPE_1" val="0"/>
  <p:tag name="ANNOTATION_START_1" val="12.3"/>
  <p:tag name="ANNOTATION_END_1" val="35.5"/>
  <p:tag name="ANNOTATION_TOP_1" val="143"/>
  <p:tag name="ANNOTATION_LEFT_1" val="49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35.5"/>
  <p:tag name="ANNOTATION_END_2" val="36.9"/>
  <p:tag name="ANNOTATION_TOP_2" val="205"/>
  <p:tag name="ANNOTATION_LEFT_2" val="191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36.9"/>
  <p:tag name="ANNOTATION_END_3" val="49.8"/>
  <p:tag name="ANNOTATION_TOP_3" val="243"/>
  <p:tag name="ANNOTATION_LEFT_3" val="121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49.8"/>
  <p:tag name="ANNOTATION_END_4" val="54.3"/>
  <p:tag name="ANNOTATION_TOP_4" val="281"/>
  <p:tag name="ANNOTATION_LEFT_4" val="100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54.3"/>
  <p:tag name="ANNOTATION_END_5" val="60.3"/>
  <p:tag name="ANNOTATION_TOP_5" val="311"/>
  <p:tag name="ANNOTATION_LEFT_5" val="97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60.3"/>
  <p:tag name="ANNOTATION_END_6" val="74.6"/>
  <p:tag name="ANNOTATION_TOP_6" val="336"/>
  <p:tag name="ANNOTATION_LEFT_6" val="96"/>
  <p:tag name="ANNOTATION_WIDTH_6" val="121"/>
  <p:tag name="ANNOTATION_HEIGHT_6" val="121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74.6"/>
  <p:tag name="ANNOTATION_TOP_7" val="402"/>
  <p:tag name="ANNOTATION_LEFT_7" val="84"/>
  <p:tag name="ANNOTATION_WIDTH_7" val="121"/>
  <p:tag name="ANNOTATION_HEIGHT_7" val="121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COUNT" val="7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30e1a09fd974fd6b0acdc0df60db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06899278cde949a68b743faf4f97060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4cd03c6dbfe54b82ad0163cb23ca645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AUDIO_RECORDED" val="1"/>
  <p:tag name="ELAPSEDTIME" val="64.7"/>
  <p:tag name="ANNOTATION_TYPE_1" val="0"/>
  <p:tag name="ANNOTATION_START_1" val="12.1"/>
  <p:tag name="ANNOTATION_END_1" val="15.0"/>
  <p:tag name="ANNOTATION_TOP_1" val="300"/>
  <p:tag name="ANNOTATION_LEFT_1" val="192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5.0"/>
  <p:tag name="ANNOTATION_END_2" val="15.6"/>
  <p:tag name="ANNOTATION_TOP_2" val="298"/>
  <p:tag name="ANNOTATION_LEFT_2" val="219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5.6"/>
  <p:tag name="ANNOTATION_END_3" val="16.1"/>
  <p:tag name="ANNOTATION_TOP_3" val="339"/>
  <p:tag name="ANNOTATION_LEFT_3" val="239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16.1"/>
  <p:tag name="ANNOTATION_END_4" val="18.5"/>
  <p:tag name="ANNOTATION_TOP_4" val="350"/>
  <p:tag name="ANNOTATION_LEFT_4" val="273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18.5"/>
  <p:tag name="ANNOTATION_END_5" val="19.2"/>
  <p:tag name="ANNOTATION_TOP_5" val="233"/>
  <p:tag name="ANNOTATION_LEFT_5" val="416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19.2"/>
  <p:tag name="ANNOTATION_END_6" val="19.7"/>
  <p:tag name="ANNOTATION_TOP_6" val="199"/>
  <p:tag name="ANNOTATION_LEFT_6" val="433"/>
  <p:tag name="ANNOTATION_WIDTH_6" val="121"/>
  <p:tag name="ANNOTATION_HEIGHT_6" val="121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19.7"/>
  <p:tag name="ANNOTATION_END_7" val="21.5"/>
  <p:tag name="ANNOTATION_TOP_7" val="158"/>
  <p:tag name="ANNOTATION_LEFT_7" val="442"/>
  <p:tag name="ANNOTATION_WIDTH_7" val="121"/>
  <p:tag name="ANNOTATION_HEIGHT_7" val="121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21.5"/>
  <p:tag name="ANNOTATION_END_8" val="23.3"/>
  <p:tag name="ANNOTATION_TOP_8" val="341"/>
  <p:tag name="ANNOTATION_LEFT_8" val="619"/>
  <p:tag name="ANNOTATION_WIDTH_8" val="121"/>
  <p:tag name="ANNOTATION_HEIGHT_8" val="121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65535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23.3"/>
  <p:tag name="ANNOTATION_END_9" val="24.1"/>
  <p:tag name="ANNOTATION_TOP_9" val="277"/>
  <p:tag name="ANNOTATION_LEFT_9" val="721"/>
  <p:tag name="ANNOTATION_WIDTH_9" val="121"/>
  <p:tag name="ANNOTATION_HEIGHT_9" val="121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65535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24.1"/>
  <p:tag name="ANNOTATION_END_10" val="24.7"/>
  <p:tag name="ANNOTATION_TOP_10" val="307"/>
  <p:tag name="ANNOTATION_LEFT_10" val="731"/>
  <p:tag name="ANNOTATION_WIDTH_10" val="121"/>
  <p:tag name="ANNOTATION_HEIGHT_10" val="121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65535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24.7"/>
  <p:tag name="ANNOTATION_END_11" val="25.2"/>
  <p:tag name="ANNOTATION_TOP_11" val="301"/>
  <p:tag name="ANNOTATION_LEFT_11" val="752"/>
  <p:tag name="ANNOTATION_WIDTH_11" val="121"/>
  <p:tag name="ANNOTATION_HEIGHT_11" val="121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65535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25.2"/>
  <p:tag name="ANNOTATION_END_12" val="29.6"/>
  <p:tag name="ANNOTATION_TOP_12" val="310"/>
  <p:tag name="ANNOTATION_LEFT_12" val="790"/>
  <p:tag name="ANNOTATION_WIDTH_12" val="121"/>
  <p:tag name="ANNOTATION_HEIGHT_12" val="121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65535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29.6"/>
  <p:tag name="ANNOTATION_END_13" val="30.4"/>
  <p:tag name="ANNOTATION_TOP_13" val="587"/>
  <p:tag name="ANNOTATION_LEFT_13" val="752"/>
  <p:tag name="ANNOTATION_WIDTH_13" val="121"/>
  <p:tag name="ANNOTATION_HEIGHT_13" val="121"/>
  <p:tag name="ANNOTATION_ANIMATION_13" val="3"/>
  <p:tag name="ANNOTATION_ROTATION_13" val="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65535"/>
  <p:tag name="ANNOTATION_FILL_ALPHA_13" val="100"/>
  <p:tag name="ANNOTATION_BORDER_WIDTH_13" val="2"/>
  <p:tag name="ANNOTATION_SLIDE_WIDTH_13" val="960"/>
  <p:tag name="ANNOTATION_SLIDE_HEIGHT_13" val="720"/>
  <p:tag name="ANNOTATION_TYPE_14" val="0"/>
  <p:tag name="ANNOTATION_START_14" val="30.4"/>
  <p:tag name="ANNOTATION_END_14" val="31.4"/>
  <p:tag name="ANNOTATION_TOP_14" val="555"/>
  <p:tag name="ANNOTATION_LEFT_14" val="670"/>
  <p:tag name="ANNOTATION_WIDTH_14" val="121"/>
  <p:tag name="ANNOTATION_HEIGHT_14" val="121"/>
  <p:tag name="ANNOTATION_ANIMATION_14" val="3"/>
  <p:tag name="ANNOTATION_ROTATION_14" val="0"/>
  <p:tag name="ANNOTATION_SUB_TYPE_14" val="2"/>
  <p:tag name="ANNOTATION_LOOP_COUNT_14" val="1"/>
  <p:tag name="ANNOTATION_BOX_RADIUS_14" val="0"/>
  <p:tag name="ANNOTATION_SCALE_14" val="100"/>
  <p:tag name="ANNOTATION_BORDER_ALPHA_14" val="100"/>
  <p:tag name="ANNOTATION_BORDER_COLOR_14" val="255"/>
  <p:tag name="ANNOTATION_FILL_COLOR_14" val="65535"/>
  <p:tag name="ANNOTATION_FILL_ALPHA_14" val="100"/>
  <p:tag name="ANNOTATION_BORDER_WIDTH_14" val="2"/>
  <p:tag name="ANNOTATION_SLIDE_WIDTH_14" val="960"/>
  <p:tag name="ANNOTATION_SLIDE_HEIGHT_14" val="720"/>
  <p:tag name="ANNOTATION_TYPE_15" val="0"/>
  <p:tag name="ANNOTATION_START_15" val="31.4"/>
  <p:tag name="ANNOTATION_END_15" val="33.4"/>
  <p:tag name="ANNOTATION_TOP_15" val="582"/>
  <p:tag name="ANNOTATION_LEFT_15" val="691"/>
  <p:tag name="ANNOTATION_WIDTH_15" val="121"/>
  <p:tag name="ANNOTATION_HEIGHT_15" val="121"/>
  <p:tag name="ANNOTATION_ANIMATION_15" val="3"/>
  <p:tag name="ANNOTATION_ROTATION_15" val="0"/>
  <p:tag name="ANNOTATION_SUB_TYPE_15" val="2"/>
  <p:tag name="ANNOTATION_LOOP_COUNT_15" val="1"/>
  <p:tag name="ANNOTATION_BOX_RADIUS_15" val="0"/>
  <p:tag name="ANNOTATION_SCALE_15" val="100"/>
  <p:tag name="ANNOTATION_BORDER_ALPHA_15" val="100"/>
  <p:tag name="ANNOTATION_BORDER_COLOR_15" val="255"/>
  <p:tag name="ANNOTATION_FILL_COLOR_15" val="65535"/>
  <p:tag name="ANNOTATION_FILL_ALPHA_15" val="100"/>
  <p:tag name="ANNOTATION_BORDER_WIDTH_15" val="2"/>
  <p:tag name="ANNOTATION_SLIDE_WIDTH_15" val="960"/>
  <p:tag name="ANNOTATION_SLIDE_HEIGHT_15" val="720"/>
  <p:tag name="ANNOTATION_TYPE_16" val="0"/>
  <p:tag name="ANNOTATION_START_16" val="33.4"/>
  <p:tag name="ANNOTATION_END_16" val="35.2"/>
  <p:tag name="ANNOTATION_TOP_16" val="693"/>
  <p:tag name="ANNOTATION_LEFT_16" val="482"/>
  <p:tag name="ANNOTATION_WIDTH_16" val="121"/>
  <p:tag name="ANNOTATION_HEIGHT_16" val="121"/>
  <p:tag name="ANNOTATION_ANIMATION_16" val="3"/>
  <p:tag name="ANNOTATION_ROTATION_16" val="0"/>
  <p:tag name="ANNOTATION_SUB_TYPE_16" val="2"/>
  <p:tag name="ANNOTATION_LOOP_COUNT_16" val="1"/>
  <p:tag name="ANNOTATION_BOX_RADIUS_16" val="0"/>
  <p:tag name="ANNOTATION_SCALE_16" val="100"/>
  <p:tag name="ANNOTATION_BORDER_ALPHA_16" val="100"/>
  <p:tag name="ANNOTATION_BORDER_COLOR_16" val="255"/>
  <p:tag name="ANNOTATION_FILL_COLOR_16" val="65535"/>
  <p:tag name="ANNOTATION_FILL_ALPHA_16" val="100"/>
  <p:tag name="ANNOTATION_BORDER_WIDTH_16" val="2"/>
  <p:tag name="ANNOTATION_SLIDE_WIDTH_16" val="960"/>
  <p:tag name="ANNOTATION_SLIDE_HEIGHT_16" val="720"/>
  <p:tag name="ANNOTATION_TYPE_17" val="0"/>
  <p:tag name="ANNOTATION_START_17" val="35.2"/>
  <p:tag name="ANNOTATION_END_17" val="36.6"/>
  <p:tag name="ANNOTATION_TOP_17" val="590"/>
  <p:tag name="ANNOTATION_LEFT_17" val="470"/>
  <p:tag name="ANNOTATION_WIDTH_17" val="121"/>
  <p:tag name="ANNOTATION_HEIGHT_17" val="121"/>
  <p:tag name="ANNOTATION_ANIMATION_17" val="3"/>
  <p:tag name="ANNOTATION_ROTATION_17" val="0"/>
  <p:tag name="ANNOTATION_SUB_TYPE_17" val="2"/>
  <p:tag name="ANNOTATION_LOOP_COUNT_17" val="1"/>
  <p:tag name="ANNOTATION_BOX_RADIUS_17" val="0"/>
  <p:tag name="ANNOTATION_SCALE_17" val="100"/>
  <p:tag name="ANNOTATION_BORDER_ALPHA_17" val="100"/>
  <p:tag name="ANNOTATION_BORDER_COLOR_17" val="255"/>
  <p:tag name="ANNOTATION_FILL_COLOR_17" val="65535"/>
  <p:tag name="ANNOTATION_FILL_ALPHA_17" val="100"/>
  <p:tag name="ANNOTATION_BORDER_WIDTH_17" val="2"/>
  <p:tag name="ANNOTATION_SLIDE_WIDTH_17" val="960"/>
  <p:tag name="ANNOTATION_SLIDE_HEIGHT_17" val="720"/>
  <p:tag name="ANNOTATION_TYPE_18" val="0"/>
  <p:tag name="ANNOTATION_START_18" val="36.6"/>
  <p:tag name="ANNOTATION_END_18" val="37.2"/>
  <p:tag name="ANNOTATION_TOP_18" val="511"/>
  <p:tag name="ANNOTATION_LEFT_18" val="302"/>
  <p:tag name="ANNOTATION_WIDTH_18" val="121"/>
  <p:tag name="ANNOTATION_HEIGHT_18" val="121"/>
  <p:tag name="ANNOTATION_ANIMATION_18" val="3"/>
  <p:tag name="ANNOTATION_ROTATION_18" val="0"/>
  <p:tag name="ANNOTATION_SUB_TYPE_18" val="2"/>
  <p:tag name="ANNOTATION_LOOP_COUNT_18" val="1"/>
  <p:tag name="ANNOTATION_BOX_RADIUS_18" val="0"/>
  <p:tag name="ANNOTATION_SCALE_18" val="100"/>
  <p:tag name="ANNOTATION_BORDER_ALPHA_18" val="100"/>
  <p:tag name="ANNOTATION_BORDER_COLOR_18" val="255"/>
  <p:tag name="ANNOTATION_FILL_COLOR_18" val="65535"/>
  <p:tag name="ANNOTATION_FILL_ALPHA_18" val="100"/>
  <p:tag name="ANNOTATION_BORDER_WIDTH_18" val="2"/>
  <p:tag name="ANNOTATION_SLIDE_WIDTH_18" val="960"/>
  <p:tag name="ANNOTATION_SLIDE_HEIGHT_18" val="720"/>
  <p:tag name="ANNOTATION_TYPE_19" val="0"/>
  <p:tag name="ANNOTATION_START_19" val="37.2"/>
  <p:tag name="ANNOTATION_END_19" val="43.0"/>
  <p:tag name="ANNOTATION_TOP_19" val="484"/>
  <p:tag name="ANNOTATION_LEFT_19" val="345"/>
  <p:tag name="ANNOTATION_WIDTH_19" val="121"/>
  <p:tag name="ANNOTATION_HEIGHT_19" val="121"/>
  <p:tag name="ANNOTATION_ANIMATION_19" val="3"/>
  <p:tag name="ANNOTATION_ROTATION_19" val="0"/>
  <p:tag name="ANNOTATION_SUB_TYPE_19" val="2"/>
  <p:tag name="ANNOTATION_LOOP_COUNT_19" val="1"/>
  <p:tag name="ANNOTATION_BOX_RADIUS_19" val="0"/>
  <p:tag name="ANNOTATION_SCALE_19" val="100"/>
  <p:tag name="ANNOTATION_BORDER_ALPHA_19" val="100"/>
  <p:tag name="ANNOTATION_BORDER_COLOR_19" val="255"/>
  <p:tag name="ANNOTATION_FILL_COLOR_19" val="65535"/>
  <p:tag name="ANNOTATION_FILL_ALPHA_19" val="100"/>
  <p:tag name="ANNOTATION_BORDER_WIDTH_19" val="2"/>
  <p:tag name="ANNOTATION_SLIDE_WIDTH_19" val="960"/>
  <p:tag name="ANNOTATION_SLIDE_HEIGHT_19" val="720"/>
  <p:tag name="ANNOTATION_TYPE_20" val="0"/>
  <p:tag name="ANNOTATION_START_20" val="43.0"/>
  <p:tag name="ANNOTATION_TOP_20" val="354"/>
  <p:tag name="ANNOTATION_LEFT_20" val="410"/>
  <p:tag name="ANNOTATION_WIDTH_20" val="121"/>
  <p:tag name="ANNOTATION_HEIGHT_20" val="121"/>
  <p:tag name="ANNOTATION_ANIMATION_20" val="3"/>
  <p:tag name="ANNOTATION_ROTATION_20" val="0"/>
  <p:tag name="ANNOTATION_SUB_TYPE_20" val="2"/>
  <p:tag name="ANNOTATION_LOOP_COUNT_20" val="1"/>
  <p:tag name="ANNOTATION_BOX_RADIUS_20" val="0"/>
  <p:tag name="ANNOTATION_SCALE_20" val="100"/>
  <p:tag name="ANNOTATION_BORDER_ALPHA_20" val="100"/>
  <p:tag name="ANNOTATION_BORDER_COLOR_20" val="255"/>
  <p:tag name="ANNOTATION_FILL_COLOR_20" val="65535"/>
  <p:tag name="ANNOTATION_FILL_ALPHA_20" val="100"/>
  <p:tag name="ANNOTATION_BORDER_WIDTH_20" val="2"/>
  <p:tag name="ANNOTATION_SLIDE_WIDTH_20" val="960"/>
  <p:tag name="ANNOTATION_SLIDE_HEIGHT_20" val="720"/>
  <p:tag name="ANNOTATION_COUNT" val="20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47fbbcc0f9844109fd76e553af688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c36053-3428-461a-b770-225e36c90266"/>
  <p:tag name="ARTICULATE_PLAYLIST_ID" val="-1"/>
  <p:tag name="ARTICULATE_SLIDE_NAV" val="17"/>
  <p:tag name="AUDIO_ID" val="386"/>
  <p:tag name="ARTICULATE_NAV_LEVEL" val="1"/>
  <p:tag name="ARTICULATE_SLIDE_PRESENTER_GUID" val="ede76040-926d-449b-a236-45a2d595407e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f822be7b22ac444993ccfe88fec235b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2"/>
  <p:tag name="ARTICULATE_NAV_LEVEL" val="1"/>
  <p:tag name="ARTICULATE_SLIDE_PRESENTER_GUID" val="716b15cd-dfaa-4866-bc26-c5bba9e0e699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DEO_ID" val="a74c3b6c-3651-4a01-ab70-255fd7afda82"/>
  <p:tag name="VIDEO_SOURCE_TYPE" val="local"/>
  <p:tag name="VIDEO_TITLE" val="Na-K pump-2.swf"/>
  <p:tag name="OVERRIDE_SWF" val="YES"/>
  <p:tag name="THUMBNAIL_IS_PLACEHOLDER" val="False"/>
  <p:tag name="SWF_MOVIE_PATH" val="Na-K pump-2.swf"/>
  <p:tag name="SWF_MOVIE_PATH_ORIGINAL" val="Na-K pump-2.swf"/>
  <p:tag name="SWF_MOVIE_PATH_SOURCE" val="C:\Users\amahmedkeele\Desktop\Lectures\Lecture-10 Transport\Na-K pump-2.swf"/>
  <p:tag name="CONTAINER" val="movieloader"/>
  <p:tag name="ART_PLAYER" val="YES"/>
  <p:tag name="VIDEO_SHOW_CONTROLS" val="True"/>
  <p:tag name="WINDOW_SIZE_WIDTH" val="525"/>
  <p:tag name="WINDOW_SIZE_HEIGHT" val="530"/>
  <p:tag name="ARTICULATE_LAYER_TIMING" val="0.00"/>
  <p:tag name="VIDEO_MODE" val="video"/>
  <p:tag name="SWF_MOVIE_DURATION" val="79900"/>
  <p:tag name="VIDEO_KEY" val="747c630f-69a1-465e-91c0-00d274fc36f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AUDIO_RECORDED" val="1"/>
  <p:tag name="ELAPSEDTIME" val="181.5"/>
  <p:tag name="ANNOTATION_TYPE_1" val="0"/>
  <p:tag name="ANNOTATION_START_1" val="18.3"/>
  <p:tag name="ANNOTATION_END_1" val="19.7"/>
  <p:tag name="ANNOTATION_TOP_1" val="65"/>
  <p:tag name="ANNOTATION_LEFT_1" val="68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9.7"/>
  <p:tag name="ANNOTATION_END_2" val="23.4"/>
  <p:tag name="ANNOTATION_TOP_2" val="91"/>
  <p:tag name="ANNOTATION_LEFT_2" val="368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23.4"/>
  <p:tag name="ANNOTATION_END_3" val="31.4"/>
  <p:tag name="ANNOTATION_TOP_3" val="99"/>
  <p:tag name="ANNOTATION_LEFT_3" val="449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31.4"/>
  <p:tag name="ANNOTATION_END_4" val="32.6"/>
  <p:tag name="ANNOTATION_TOP_4" val="119"/>
  <p:tag name="ANNOTATION_LEFT_4" val="77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32.6"/>
  <p:tag name="ANNOTATION_END_5" val="33.4"/>
  <p:tag name="ANNOTATION_TOP_5" val="120"/>
  <p:tag name="ANNOTATION_LEFT_5" val="116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33.4"/>
  <p:tag name="ANNOTATION_END_6" val="34.3"/>
  <p:tag name="ANNOTATION_TOP_6" val="124"/>
  <p:tag name="ANNOTATION_LEFT_6" val="141"/>
  <p:tag name="ANNOTATION_WIDTH_6" val="121"/>
  <p:tag name="ANNOTATION_HEIGHT_6" val="121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34.3"/>
  <p:tag name="ANNOTATION_END_7" val="34.8"/>
  <p:tag name="ANNOTATION_TOP_7" val="125"/>
  <p:tag name="ANNOTATION_LEFT_7" val="189"/>
  <p:tag name="ANNOTATION_WIDTH_7" val="121"/>
  <p:tag name="ANNOTATION_HEIGHT_7" val="121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34.8"/>
  <p:tag name="ANNOTATION_END_8" val="35.3"/>
  <p:tag name="ANNOTATION_TOP_8" val="126"/>
  <p:tag name="ANNOTATION_LEFT_8" val="226"/>
  <p:tag name="ANNOTATION_WIDTH_8" val="121"/>
  <p:tag name="ANNOTATION_HEIGHT_8" val="121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65535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35.3"/>
  <p:tag name="ANNOTATION_END_9" val="35.8"/>
  <p:tag name="ANNOTATION_TOP_9" val="127"/>
  <p:tag name="ANNOTATION_LEFT_9" val="256"/>
  <p:tag name="ANNOTATION_WIDTH_9" val="121"/>
  <p:tag name="ANNOTATION_HEIGHT_9" val="121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65535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35.8"/>
  <p:tag name="ANNOTATION_END_10" val="36.2"/>
  <p:tag name="ANNOTATION_TOP_10" val="127"/>
  <p:tag name="ANNOTATION_LEFT_10" val="271"/>
  <p:tag name="ANNOTATION_WIDTH_10" val="121"/>
  <p:tag name="ANNOTATION_HEIGHT_10" val="121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65535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36.2"/>
  <p:tag name="ANNOTATION_END_11" val="36.7"/>
  <p:tag name="ANNOTATION_TOP_11" val="127"/>
  <p:tag name="ANNOTATION_LEFT_11" val="302"/>
  <p:tag name="ANNOTATION_WIDTH_11" val="121"/>
  <p:tag name="ANNOTATION_HEIGHT_11" val="121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65535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36.7"/>
  <p:tag name="ANNOTATION_END_12" val="51.5"/>
  <p:tag name="ANNOTATION_TOP_12" val="129"/>
  <p:tag name="ANNOTATION_LEFT_12" val="336"/>
  <p:tag name="ANNOTATION_WIDTH_12" val="121"/>
  <p:tag name="ANNOTATION_HEIGHT_12" val="121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65535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51.5"/>
  <p:tag name="ANNOTATION_END_13" val="52.4"/>
  <p:tag name="ANNOTATION_TOP_13" val="57"/>
  <p:tag name="ANNOTATION_LEFT_13" val="233"/>
  <p:tag name="ANNOTATION_WIDTH_13" val="121"/>
  <p:tag name="ANNOTATION_HEIGHT_13" val="121"/>
  <p:tag name="ANNOTATION_ANIMATION_13" val="3"/>
  <p:tag name="ANNOTATION_ROTATION_13" val="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65535"/>
  <p:tag name="ANNOTATION_FILL_ALPHA_13" val="100"/>
  <p:tag name="ANNOTATION_BORDER_WIDTH_13" val="2"/>
  <p:tag name="ANNOTATION_SLIDE_WIDTH_13" val="960"/>
  <p:tag name="ANNOTATION_SLIDE_HEIGHT_13" val="720"/>
  <p:tag name="ANNOTATION_TYPE_14" val="0"/>
  <p:tag name="ANNOTATION_START_14" val="52.4"/>
  <p:tag name="ANNOTATION_END_14" val="60.3"/>
  <p:tag name="ANNOTATION_TOP_14" val="127"/>
  <p:tag name="ANNOTATION_LEFT_14" val="229"/>
  <p:tag name="ANNOTATION_WIDTH_14" val="121"/>
  <p:tag name="ANNOTATION_HEIGHT_14" val="121"/>
  <p:tag name="ANNOTATION_ANIMATION_14" val="3"/>
  <p:tag name="ANNOTATION_ROTATION_14" val="0"/>
  <p:tag name="ANNOTATION_SUB_TYPE_14" val="2"/>
  <p:tag name="ANNOTATION_LOOP_COUNT_14" val="1"/>
  <p:tag name="ANNOTATION_BOX_RADIUS_14" val="0"/>
  <p:tag name="ANNOTATION_SCALE_14" val="100"/>
  <p:tag name="ANNOTATION_BORDER_ALPHA_14" val="100"/>
  <p:tag name="ANNOTATION_BORDER_COLOR_14" val="255"/>
  <p:tag name="ANNOTATION_FILL_COLOR_14" val="65535"/>
  <p:tag name="ANNOTATION_FILL_ALPHA_14" val="100"/>
  <p:tag name="ANNOTATION_BORDER_WIDTH_14" val="2"/>
  <p:tag name="ANNOTATION_SLIDE_WIDTH_14" val="960"/>
  <p:tag name="ANNOTATION_SLIDE_HEIGHT_14" val="720"/>
  <p:tag name="ANNOTATION_TYPE_15" val="0"/>
  <p:tag name="ANNOTATION_START_15" val="60.3"/>
  <p:tag name="ANNOTATION_END_15" val="62.1"/>
  <p:tag name="ANNOTATION_TOP_15" val="247"/>
  <p:tag name="ANNOTATION_LEFT_15" val="462"/>
  <p:tag name="ANNOTATION_WIDTH_15" val="121"/>
  <p:tag name="ANNOTATION_HEIGHT_15" val="121"/>
  <p:tag name="ANNOTATION_ANIMATION_15" val="3"/>
  <p:tag name="ANNOTATION_ROTATION_15" val="0"/>
  <p:tag name="ANNOTATION_SUB_TYPE_15" val="2"/>
  <p:tag name="ANNOTATION_LOOP_COUNT_15" val="1"/>
  <p:tag name="ANNOTATION_BOX_RADIUS_15" val="0"/>
  <p:tag name="ANNOTATION_SCALE_15" val="100"/>
  <p:tag name="ANNOTATION_BORDER_ALPHA_15" val="100"/>
  <p:tag name="ANNOTATION_BORDER_COLOR_15" val="255"/>
  <p:tag name="ANNOTATION_FILL_COLOR_15" val="65535"/>
  <p:tag name="ANNOTATION_FILL_ALPHA_15" val="100"/>
  <p:tag name="ANNOTATION_BORDER_WIDTH_15" val="2"/>
  <p:tag name="ANNOTATION_SLIDE_WIDTH_15" val="960"/>
  <p:tag name="ANNOTATION_SLIDE_HEIGHT_15" val="720"/>
  <p:tag name="ANNOTATION_TYPE_16" val="0"/>
  <p:tag name="ANNOTATION_START_16" val="62.1"/>
  <p:tag name="ANNOTATION_END_16" val="63.5"/>
  <p:tag name="ANNOTATION_TOP_16" val="215"/>
  <p:tag name="ANNOTATION_LEFT_16" val="156"/>
  <p:tag name="ANNOTATION_WIDTH_16" val="121"/>
  <p:tag name="ANNOTATION_HEIGHT_16" val="121"/>
  <p:tag name="ANNOTATION_ANIMATION_16" val="3"/>
  <p:tag name="ANNOTATION_ROTATION_16" val="0"/>
  <p:tag name="ANNOTATION_SUB_TYPE_16" val="2"/>
  <p:tag name="ANNOTATION_LOOP_COUNT_16" val="1"/>
  <p:tag name="ANNOTATION_BOX_RADIUS_16" val="0"/>
  <p:tag name="ANNOTATION_SCALE_16" val="100"/>
  <p:tag name="ANNOTATION_BORDER_ALPHA_16" val="100"/>
  <p:tag name="ANNOTATION_BORDER_COLOR_16" val="255"/>
  <p:tag name="ANNOTATION_FILL_COLOR_16" val="65535"/>
  <p:tag name="ANNOTATION_FILL_ALPHA_16" val="100"/>
  <p:tag name="ANNOTATION_BORDER_WIDTH_16" val="2"/>
  <p:tag name="ANNOTATION_SLIDE_WIDTH_16" val="960"/>
  <p:tag name="ANNOTATION_SLIDE_HEIGHT_16" val="720"/>
  <p:tag name="ANNOTATION_TYPE_17" val="0"/>
  <p:tag name="ANNOTATION_START_17" val="63.5"/>
  <p:tag name="ANNOTATION_END_17" val="64.9"/>
  <p:tag name="ANNOTATION_TOP_17" val="247"/>
  <p:tag name="ANNOTATION_LEFT_17" val="152"/>
  <p:tag name="ANNOTATION_WIDTH_17" val="121"/>
  <p:tag name="ANNOTATION_HEIGHT_17" val="121"/>
  <p:tag name="ANNOTATION_ANIMATION_17" val="3"/>
  <p:tag name="ANNOTATION_ROTATION_17" val="0"/>
  <p:tag name="ANNOTATION_SUB_TYPE_17" val="2"/>
  <p:tag name="ANNOTATION_LOOP_COUNT_17" val="1"/>
  <p:tag name="ANNOTATION_BOX_RADIUS_17" val="0"/>
  <p:tag name="ANNOTATION_SCALE_17" val="100"/>
  <p:tag name="ANNOTATION_BORDER_ALPHA_17" val="100"/>
  <p:tag name="ANNOTATION_BORDER_COLOR_17" val="255"/>
  <p:tag name="ANNOTATION_FILL_COLOR_17" val="65535"/>
  <p:tag name="ANNOTATION_FILL_ALPHA_17" val="100"/>
  <p:tag name="ANNOTATION_BORDER_WIDTH_17" val="2"/>
  <p:tag name="ANNOTATION_SLIDE_WIDTH_17" val="960"/>
  <p:tag name="ANNOTATION_SLIDE_HEIGHT_17" val="720"/>
  <p:tag name="ANNOTATION_TYPE_18" val="0"/>
  <p:tag name="ANNOTATION_START_18" val="64.9"/>
  <p:tag name="ANNOTATION_END_18" val="65.4"/>
  <p:tag name="ANNOTATION_TOP_18" val="248"/>
  <p:tag name="ANNOTATION_LEFT_18" val="182"/>
  <p:tag name="ANNOTATION_WIDTH_18" val="121"/>
  <p:tag name="ANNOTATION_HEIGHT_18" val="121"/>
  <p:tag name="ANNOTATION_ANIMATION_18" val="3"/>
  <p:tag name="ANNOTATION_ROTATION_18" val="0"/>
  <p:tag name="ANNOTATION_SUB_TYPE_18" val="2"/>
  <p:tag name="ANNOTATION_LOOP_COUNT_18" val="1"/>
  <p:tag name="ANNOTATION_BOX_RADIUS_18" val="0"/>
  <p:tag name="ANNOTATION_SCALE_18" val="100"/>
  <p:tag name="ANNOTATION_BORDER_ALPHA_18" val="100"/>
  <p:tag name="ANNOTATION_BORDER_COLOR_18" val="255"/>
  <p:tag name="ANNOTATION_FILL_COLOR_18" val="65535"/>
  <p:tag name="ANNOTATION_FILL_ALPHA_18" val="100"/>
  <p:tag name="ANNOTATION_BORDER_WIDTH_18" val="2"/>
  <p:tag name="ANNOTATION_SLIDE_WIDTH_18" val="960"/>
  <p:tag name="ANNOTATION_SLIDE_HEIGHT_18" val="720"/>
  <p:tag name="ANNOTATION_TYPE_19" val="0"/>
  <p:tag name="ANNOTATION_START_19" val="65.4"/>
  <p:tag name="ANNOTATION_END_19" val="65.8"/>
  <p:tag name="ANNOTATION_TOP_19" val="247"/>
  <p:tag name="ANNOTATION_LEFT_19" val="202"/>
  <p:tag name="ANNOTATION_WIDTH_19" val="121"/>
  <p:tag name="ANNOTATION_HEIGHT_19" val="121"/>
  <p:tag name="ANNOTATION_ANIMATION_19" val="3"/>
  <p:tag name="ANNOTATION_ROTATION_19" val="0"/>
  <p:tag name="ANNOTATION_SUB_TYPE_19" val="2"/>
  <p:tag name="ANNOTATION_LOOP_COUNT_19" val="1"/>
  <p:tag name="ANNOTATION_BOX_RADIUS_19" val="0"/>
  <p:tag name="ANNOTATION_SCALE_19" val="100"/>
  <p:tag name="ANNOTATION_BORDER_ALPHA_19" val="100"/>
  <p:tag name="ANNOTATION_BORDER_COLOR_19" val="255"/>
  <p:tag name="ANNOTATION_FILL_COLOR_19" val="65535"/>
  <p:tag name="ANNOTATION_FILL_ALPHA_19" val="100"/>
  <p:tag name="ANNOTATION_BORDER_WIDTH_19" val="2"/>
  <p:tag name="ANNOTATION_SLIDE_WIDTH_19" val="960"/>
  <p:tag name="ANNOTATION_SLIDE_HEIGHT_19" val="720"/>
  <p:tag name="ANNOTATION_TYPE_20" val="0"/>
  <p:tag name="ANNOTATION_START_20" val="65.8"/>
  <p:tag name="ANNOTATION_END_20" val="66.4"/>
  <p:tag name="ANNOTATION_TOP_20" val="246"/>
  <p:tag name="ANNOTATION_LEFT_20" val="230"/>
  <p:tag name="ANNOTATION_WIDTH_20" val="121"/>
  <p:tag name="ANNOTATION_HEIGHT_20" val="121"/>
  <p:tag name="ANNOTATION_ANIMATION_20" val="3"/>
  <p:tag name="ANNOTATION_ROTATION_20" val="0"/>
  <p:tag name="ANNOTATION_SUB_TYPE_20" val="2"/>
  <p:tag name="ANNOTATION_LOOP_COUNT_20" val="1"/>
  <p:tag name="ANNOTATION_BOX_RADIUS_20" val="0"/>
  <p:tag name="ANNOTATION_SCALE_20" val="100"/>
  <p:tag name="ANNOTATION_BORDER_ALPHA_20" val="100"/>
  <p:tag name="ANNOTATION_BORDER_COLOR_20" val="255"/>
  <p:tag name="ANNOTATION_FILL_COLOR_20" val="65535"/>
  <p:tag name="ANNOTATION_FILL_ALPHA_20" val="100"/>
  <p:tag name="ANNOTATION_BORDER_WIDTH_20" val="2"/>
  <p:tag name="ANNOTATION_SLIDE_WIDTH_20" val="960"/>
  <p:tag name="ANNOTATION_SLIDE_HEIGHT_20" val="720"/>
  <p:tag name="ANNOTATION_TYPE_21" val="0"/>
  <p:tag name="ANNOTATION_START_21" val="66.4"/>
  <p:tag name="ANNOTATION_END_21" val="66.8"/>
  <p:tag name="ANNOTATION_TOP_21" val="249"/>
  <p:tag name="ANNOTATION_LEFT_21" val="264"/>
  <p:tag name="ANNOTATION_WIDTH_21" val="121"/>
  <p:tag name="ANNOTATION_HEIGHT_21" val="121"/>
  <p:tag name="ANNOTATION_ANIMATION_21" val="3"/>
  <p:tag name="ANNOTATION_ROTATION_21" val="0"/>
  <p:tag name="ANNOTATION_SUB_TYPE_21" val="2"/>
  <p:tag name="ANNOTATION_LOOP_COUNT_21" val="1"/>
  <p:tag name="ANNOTATION_BOX_RADIUS_21" val="0"/>
  <p:tag name="ANNOTATION_SCALE_21" val="100"/>
  <p:tag name="ANNOTATION_BORDER_ALPHA_21" val="100"/>
  <p:tag name="ANNOTATION_BORDER_COLOR_21" val="255"/>
  <p:tag name="ANNOTATION_FILL_COLOR_21" val="65535"/>
  <p:tag name="ANNOTATION_FILL_ALPHA_21" val="100"/>
  <p:tag name="ANNOTATION_BORDER_WIDTH_21" val="2"/>
  <p:tag name="ANNOTATION_SLIDE_WIDTH_21" val="960"/>
  <p:tag name="ANNOTATION_SLIDE_HEIGHT_21" val="720"/>
  <p:tag name="ANNOTATION_TYPE_22" val="0"/>
  <p:tag name="ANNOTATION_START_22" val="66.8"/>
  <p:tag name="ANNOTATION_END_22" val="67.1"/>
  <p:tag name="ANNOTATION_TOP_22" val="249"/>
  <p:tag name="ANNOTATION_LEFT_22" val="294"/>
  <p:tag name="ANNOTATION_WIDTH_22" val="121"/>
  <p:tag name="ANNOTATION_HEIGHT_22" val="121"/>
  <p:tag name="ANNOTATION_ANIMATION_22" val="3"/>
  <p:tag name="ANNOTATION_ROTATION_22" val="0"/>
  <p:tag name="ANNOTATION_SUB_TYPE_22" val="2"/>
  <p:tag name="ANNOTATION_LOOP_COUNT_22" val="1"/>
  <p:tag name="ANNOTATION_BOX_RADIUS_22" val="0"/>
  <p:tag name="ANNOTATION_SCALE_22" val="100"/>
  <p:tag name="ANNOTATION_BORDER_ALPHA_22" val="100"/>
  <p:tag name="ANNOTATION_BORDER_COLOR_22" val="255"/>
  <p:tag name="ANNOTATION_FILL_COLOR_22" val="65535"/>
  <p:tag name="ANNOTATION_FILL_ALPHA_22" val="100"/>
  <p:tag name="ANNOTATION_BORDER_WIDTH_22" val="2"/>
  <p:tag name="ANNOTATION_SLIDE_WIDTH_22" val="960"/>
  <p:tag name="ANNOTATION_SLIDE_HEIGHT_22" val="720"/>
  <p:tag name="ANNOTATION_TYPE_23" val="0"/>
  <p:tag name="ANNOTATION_START_23" val="67.1"/>
  <p:tag name="ANNOTATION_END_23" val="68.0"/>
  <p:tag name="ANNOTATION_TOP_23" val="249"/>
  <p:tag name="ANNOTATION_LEFT_23" val="319"/>
  <p:tag name="ANNOTATION_WIDTH_23" val="121"/>
  <p:tag name="ANNOTATION_HEIGHT_23" val="121"/>
  <p:tag name="ANNOTATION_ANIMATION_23" val="3"/>
  <p:tag name="ANNOTATION_ROTATION_23" val="0"/>
  <p:tag name="ANNOTATION_SUB_TYPE_23" val="2"/>
  <p:tag name="ANNOTATION_LOOP_COUNT_23" val="1"/>
  <p:tag name="ANNOTATION_BOX_RADIUS_23" val="0"/>
  <p:tag name="ANNOTATION_SCALE_23" val="100"/>
  <p:tag name="ANNOTATION_BORDER_ALPHA_23" val="100"/>
  <p:tag name="ANNOTATION_BORDER_COLOR_23" val="255"/>
  <p:tag name="ANNOTATION_FILL_COLOR_23" val="65535"/>
  <p:tag name="ANNOTATION_FILL_ALPHA_23" val="100"/>
  <p:tag name="ANNOTATION_BORDER_WIDTH_23" val="2"/>
  <p:tag name="ANNOTATION_SLIDE_WIDTH_23" val="960"/>
  <p:tag name="ANNOTATION_SLIDE_HEIGHT_23" val="720"/>
  <p:tag name="ANNOTATION_TYPE_24" val="0"/>
  <p:tag name="ANNOTATION_START_24" val="68.0"/>
  <p:tag name="ANNOTATION_END_24" val="70.8"/>
  <p:tag name="ANNOTATION_TOP_24" val="243"/>
  <p:tag name="ANNOTATION_LEFT_24" val="60"/>
  <p:tag name="ANNOTATION_WIDTH_24" val="121"/>
  <p:tag name="ANNOTATION_HEIGHT_24" val="121"/>
  <p:tag name="ANNOTATION_ANIMATION_24" val="3"/>
  <p:tag name="ANNOTATION_ROTATION_24" val="0"/>
  <p:tag name="ANNOTATION_SUB_TYPE_24" val="2"/>
  <p:tag name="ANNOTATION_LOOP_COUNT_24" val="1"/>
  <p:tag name="ANNOTATION_BOX_RADIUS_24" val="0"/>
  <p:tag name="ANNOTATION_SCALE_24" val="100"/>
  <p:tag name="ANNOTATION_BORDER_ALPHA_24" val="100"/>
  <p:tag name="ANNOTATION_BORDER_COLOR_24" val="255"/>
  <p:tag name="ANNOTATION_FILL_COLOR_24" val="65535"/>
  <p:tag name="ANNOTATION_FILL_ALPHA_24" val="100"/>
  <p:tag name="ANNOTATION_BORDER_WIDTH_24" val="2"/>
  <p:tag name="ANNOTATION_SLIDE_WIDTH_24" val="960"/>
  <p:tag name="ANNOTATION_SLIDE_HEIGHT_24" val="720"/>
  <p:tag name="ANNOTATION_TYPE_25" val="0"/>
  <p:tag name="ANNOTATION_START_25" val="70.8"/>
  <p:tag name="ANNOTATION_END_25" val="77.9"/>
  <p:tag name="ANNOTATION_TOP_25" val="175"/>
  <p:tag name="ANNOTATION_LEFT_25" val="221"/>
  <p:tag name="ANNOTATION_WIDTH_25" val="121"/>
  <p:tag name="ANNOTATION_HEIGHT_25" val="121"/>
  <p:tag name="ANNOTATION_ANIMATION_25" val="3"/>
  <p:tag name="ANNOTATION_ROTATION_25" val="0"/>
  <p:tag name="ANNOTATION_SUB_TYPE_25" val="2"/>
  <p:tag name="ANNOTATION_LOOP_COUNT_25" val="1"/>
  <p:tag name="ANNOTATION_BOX_RADIUS_25" val="0"/>
  <p:tag name="ANNOTATION_SCALE_25" val="100"/>
  <p:tag name="ANNOTATION_BORDER_ALPHA_25" val="100"/>
  <p:tag name="ANNOTATION_BORDER_COLOR_25" val="255"/>
  <p:tag name="ANNOTATION_FILL_COLOR_25" val="65535"/>
  <p:tag name="ANNOTATION_FILL_ALPHA_25" val="100"/>
  <p:tag name="ANNOTATION_BORDER_WIDTH_25" val="2"/>
  <p:tag name="ANNOTATION_SLIDE_WIDTH_25" val="960"/>
  <p:tag name="ANNOTATION_SLIDE_HEIGHT_25" val="720"/>
  <p:tag name="ANNOTATION_TYPE_26" val="0"/>
  <p:tag name="ANNOTATION_START_26" val="77.9"/>
  <p:tag name="ANNOTATION_END_26" val="81.4"/>
  <p:tag name="ANNOTATION_TOP_26" val="247"/>
  <p:tag name="ANNOTATION_LEFT_26" val="457"/>
  <p:tag name="ANNOTATION_WIDTH_26" val="121"/>
  <p:tag name="ANNOTATION_HEIGHT_26" val="121"/>
  <p:tag name="ANNOTATION_ANIMATION_26" val="3"/>
  <p:tag name="ANNOTATION_ROTATION_26" val="0"/>
  <p:tag name="ANNOTATION_SUB_TYPE_26" val="2"/>
  <p:tag name="ANNOTATION_LOOP_COUNT_26" val="1"/>
  <p:tag name="ANNOTATION_BOX_RADIUS_26" val="0"/>
  <p:tag name="ANNOTATION_SCALE_26" val="100"/>
  <p:tag name="ANNOTATION_BORDER_ALPHA_26" val="100"/>
  <p:tag name="ANNOTATION_BORDER_COLOR_26" val="255"/>
  <p:tag name="ANNOTATION_FILL_COLOR_26" val="65535"/>
  <p:tag name="ANNOTATION_FILL_ALPHA_26" val="100"/>
  <p:tag name="ANNOTATION_BORDER_WIDTH_26" val="2"/>
  <p:tag name="ANNOTATION_SLIDE_WIDTH_26" val="960"/>
  <p:tag name="ANNOTATION_SLIDE_HEIGHT_26" val="720"/>
  <p:tag name="ANNOTATION_TYPE_27" val="0"/>
  <p:tag name="ANNOTATION_START_27" val="81.4"/>
  <p:tag name="ANNOTATION_END_27" val="83.0"/>
  <p:tag name="ANNOTATION_TOP_27" val="103"/>
  <p:tag name="ANNOTATION_LEFT_27" val="450"/>
  <p:tag name="ANNOTATION_WIDTH_27" val="121"/>
  <p:tag name="ANNOTATION_HEIGHT_27" val="121"/>
  <p:tag name="ANNOTATION_ANIMATION_27" val="3"/>
  <p:tag name="ANNOTATION_ROTATION_27" val="0"/>
  <p:tag name="ANNOTATION_SUB_TYPE_27" val="2"/>
  <p:tag name="ANNOTATION_LOOP_COUNT_27" val="1"/>
  <p:tag name="ANNOTATION_BOX_RADIUS_27" val="0"/>
  <p:tag name="ANNOTATION_SCALE_27" val="100"/>
  <p:tag name="ANNOTATION_BORDER_ALPHA_27" val="100"/>
  <p:tag name="ANNOTATION_BORDER_COLOR_27" val="255"/>
  <p:tag name="ANNOTATION_FILL_COLOR_27" val="65535"/>
  <p:tag name="ANNOTATION_FILL_ALPHA_27" val="100"/>
  <p:tag name="ANNOTATION_BORDER_WIDTH_27" val="2"/>
  <p:tag name="ANNOTATION_SLIDE_WIDTH_27" val="960"/>
  <p:tag name="ANNOTATION_SLIDE_HEIGHT_27" val="720"/>
  <p:tag name="ANNOTATION_TYPE_28" val="0"/>
  <p:tag name="ANNOTATION_START_28" val="83.0"/>
  <p:tag name="ANNOTATION_END_28" val="93.8"/>
  <p:tag name="ANNOTATION_TOP_28" val="175"/>
  <p:tag name="ANNOTATION_LEFT_28" val="715"/>
  <p:tag name="ANNOTATION_WIDTH_28" val="121"/>
  <p:tag name="ANNOTATION_HEIGHT_28" val="121"/>
  <p:tag name="ANNOTATION_ANIMATION_28" val="3"/>
  <p:tag name="ANNOTATION_ROTATION_28" val="0"/>
  <p:tag name="ANNOTATION_SUB_TYPE_28" val="2"/>
  <p:tag name="ANNOTATION_LOOP_COUNT_28" val="1"/>
  <p:tag name="ANNOTATION_BOX_RADIUS_28" val="0"/>
  <p:tag name="ANNOTATION_SCALE_28" val="100"/>
  <p:tag name="ANNOTATION_BORDER_ALPHA_28" val="100"/>
  <p:tag name="ANNOTATION_BORDER_COLOR_28" val="255"/>
  <p:tag name="ANNOTATION_FILL_COLOR_28" val="65535"/>
  <p:tag name="ANNOTATION_FILL_ALPHA_28" val="100"/>
  <p:tag name="ANNOTATION_BORDER_WIDTH_28" val="2"/>
  <p:tag name="ANNOTATION_SLIDE_WIDTH_28" val="960"/>
  <p:tag name="ANNOTATION_SLIDE_HEIGHT_28" val="720"/>
  <p:tag name="ANNOTATION_TYPE_29" val="0"/>
  <p:tag name="ANNOTATION_START_29" val="93.8"/>
  <p:tag name="ANNOTATION_END_29" val="96.6"/>
  <p:tag name="ANNOTATION_TOP_29" val="503"/>
  <p:tag name="ANNOTATION_LEFT_29" val="514"/>
  <p:tag name="ANNOTATION_WIDTH_29" val="121"/>
  <p:tag name="ANNOTATION_HEIGHT_29" val="121"/>
  <p:tag name="ANNOTATION_ANIMATION_29" val="3"/>
  <p:tag name="ANNOTATION_ROTATION_29" val="0"/>
  <p:tag name="ANNOTATION_SUB_TYPE_29" val="2"/>
  <p:tag name="ANNOTATION_LOOP_COUNT_29" val="1"/>
  <p:tag name="ANNOTATION_BOX_RADIUS_29" val="0"/>
  <p:tag name="ANNOTATION_SCALE_29" val="100"/>
  <p:tag name="ANNOTATION_BORDER_ALPHA_29" val="100"/>
  <p:tag name="ANNOTATION_BORDER_COLOR_29" val="255"/>
  <p:tag name="ANNOTATION_FILL_COLOR_29" val="65535"/>
  <p:tag name="ANNOTATION_FILL_ALPHA_29" val="100"/>
  <p:tag name="ANNOTATION_BORDER_WIDTH_29" val="2"/>
  <p:tag name="ANNOTATION_SLIDE_WIDTH_29" val="960"/>
  <p:tag name="ANNOTATION_SLIDE_HEIGHT_29" val="720"/>
  <p:tag name="ANNOTATION_TYPE_30" val="0"/>
  <p:tag name="ANNOTATION_START_30" val="96.6"/>
  <p:tag name="ANNOTATION_END_30" val="102.6"/>
  <p:tag name="ANNOTATION_TOP_30" val="509"/>
  <p:tag name="ANNOTATION_LEFT_30" val="90"/>
  <p:tag name="ANNOTATION_WIDTH_30" val="121"/>
  <p:tag name="ANNOTATION_HEIGHT_30" val="121"/>
  <p:tag name="ANNOTATION_ANIMATION_30" val="3"/>
  <p:tag name="ANNOTATION_ROTATION_30" val="0"/>
  <p:tag name="ANNOTATION_SUB_TYPE_30" val="2"/>
  <p:tag name="ANNOTATION_LOOP_COUNT_30" val="1"/>
  <p:tag name="ANNOTATION_BOX_RADIUS_30" val="0"/>
  <p:tag name="ANNOTATION_SCALE_30" val="100"/>
  <p:tag name="ANNOTATION_BORDER_ALPHA_30" val="100"/>
  <p:tag name="ANNOTATION_BORDER_COLOR_30" val="255"/>
  <p:tag name="ANNOTATION_FILL_COLOR_30" val="65535"/>
  <p:tag name="ANNOTATION_FILL_ALPHA_30" val="100"/>
  <p:tag name="ANNOTATION_BORDER_WIDTH_30" val="2"/>
  <p:tag name="ANNOTATION_SLIDE_WIDTH_30" val="960"/>
  <p:tag name="ANNOTATION_SLIDE_HEIGHT_30" val="720"/>
  <p:tag name="ANNOTATION_TYPE_31" val="0"/>
  <p:tag name="ANNOTATION_START_31" val="102.6"/>
  <p:tag name="ANNOTATION_END_31" val="109.6"/>
  <p:tag name="ANNOTATION_TOP_31" val="485"/>
  <p:tag name="ANNOTATION_LEFT_31" val="381"/>
  <p:tag name="ANNOTATION_WIDTH_31" val="121"/>
  <p:tag name="ANNOTATION_HEIGHT_31" val="121"/>
  <p:tag name="ANNOTATION_ANIMATION_31" val="3"/>
  <p:tag name="ANNOTATION_ROTATION_31" val="0"/>
  <p:tag name="ANNOTATION_SUB_TYPE_31" val="2"/>
  <p:tag name="ANNOTATION_LOOP_COUNT_31" val="1"/>
  <p:tag name="ANNOTATION_BOX_RADIUS_31" val="0"/>
  <p:tag name="ANNOTATION_SCALE_31" val="100"/>
  <p:tag name="ANNOTATION_BORDER_ALPHA_31" val="100"/>
  <p:tag name="ANNOTATION_BORDER_COLOR_31" val="255"/>
  <p:tag name="ANNOTATION_FILL_COLOR_31" val="65535"/>
  <p:tag name="ANNOTATION_FILL_ALPHA_31" val="100"/>
  <p:tag name="ANNOTATION_BORDER_WIDTH_31" val="2"/>
  <p:tag name="ANNOTATION_SLIDE_WIDTH_31" val="960"/>
  <p:tag name="ANNOTATION_SLIDE_HEIGHT_31" val="720"/>
  <p:tag name="ANNOTATION_TYPE_32" val="0"/>
  <p:tag name="ANNOTATION_START_32" val="109.6"/>
  <p:tag name="ANNOTATION_END_32" val="118.2"/>
  <p:tag name="ANNOTATION_TOP_32" val="480"/>
  <p:tag name="ANNOTATION_LEFT_32" val="195"/>
  <p:tag name="ANNOTATION_WIDTH_32" val="121"/>
  <p:tag name="ANNOTATION_HEIGHT_32" val="121"/>
  <p:tag name="ANNOTATION_ANIMATION_32" val="3"/>
  <p:tag name="ANNOTATION_ROTATION_32" val="0"/>
  <p:tag name="ANNOTATION_SUB_TYPE_32" val="2"/>
  <p:tag name="ANNOTATION_LOOP_COUNT_32" val="1"/>
  <p:tag name="ANNOTATION_BOX_RADIUS_32" val="0"/>
  <p:tag name="ANNOTATION_SCALE_32" val="100"/>
  <p:tag name="ANNOTATION_BORDER_ALPHA_32" val="100"/>
  <p:tag name="ANNOTATION_BORDER_COLOR_32" val="255"/>
  <p:tag name="ANNOTATION_FILL_COLOR_32" val="65535"/>
  <p:tag name="ANNOTATION_FILL_ALPHA_32" val="100"/>
  <p:tag name="ANNOTATION_BORDER_WIDTH_32" val="2"/>
  <p:tag name="ANNOTATION_SLIDE_WIDTH_32" val="960"/>
  <p:tag name="ANNOTATION_SLIDE_HEIGHT_32" val="720"/>
  <p:tag name="ANNOTATION_TYPE_33" val="0"/>
  <p:tag name="ANNOTATION_START_33" val="118.2"/>
  <p:tag name="ANNOTATION_END_33" val="120.3"/>
  <p:tag name="ANNOTATION_TOP_33" val="512"/>
  <p:tag name="ANNOTATION_LEFT_33" val="467"/>
  <p:tag name="ANNOTATION_WIDTH_33" val="121"/>
  <p:tag name="ANNOTATION_HEIGHT_33" val="121"/>
  <p:tag name="ANNOTATION_ANIMATION_33" val="3"/>
  <p:tag name="ANNOTATION_ROTATION_33" val="0"/>
  <p:tag name="ANNOTATION_SUB_TYPE_33" val="2"/>
  <p:tag name="ANNOTATION_LOOP_COUNT_33" val="1"/>
  <p:tag name="ANNOTATION_BOX_RADIUS_33" val="0"/>
  <p:tag name="ANNOTATION_SCALE_33" val="100"/>
  <p:tag name="ANNOTATION_BORDER_ALPHA_33" val="100"/>
  <p:tag name="ANNOTATION_BORDER_COLOR_33" val="255"/>
  <p:tag name="ANNOTATION_FILL_COLOR_33" val="65535"/>
  <p:tag name="ANNOTATION_FILL_ALPHA_33" val="100"/>
  <p:tag name="ANNOTATION_BORDER_WIDTH_33" val="2"/>
  <p:tag name="ANNOTATION_SLIDE_WIDTH_33" val="960"/>
  <p:tag name="ANNOTATION_SLIDE_HEIGHT_33" val="720"/>
  <p:tag name="ANNOTATION_TYPE_34" val="0"/>
  <p:tag name="ANNOTATION_START_34" val="120.3"/>
  <p:tag name="ANNOTATION_END_34" val="130.4"/>
  <p:tag name="ANNOTATION_TOP_34" val="373"/>
  <p:tag name="ANNOTATION_LEFT_34" val="360"/>
  <p:tag name="ANNOTATION_WIDTH_34" val="121"/>
  <p:tag name="ANNOTATION_HEIGHT_34" val="121"/>
  <p:tag name="ANNOTATION_ANIMATION_34" val="3"/>
  <p:tag name="ANNOTATION_ROTATION_34" val="0"/>
  <p:tag name="ANNOTATION_SUB_TYPE_34" val="2"/>
  <p:tag name="ANNOTATION_LOOP_COUNT_34" val="1"/>
  <p:tag name="ANNOTATION_BOX_RADIUS_34" val="0"/>
  <p:tag name="ANNOTATION_SCALE_34" val="100"/>
  <p:tag name="ANNOTATION_BORDER_ALPHA_34" val="100"/>
  <p:tag name="ANNOTATION_BORDER_COLOR_34" val="255"/>
  <p:tag name="ANNOTATION_FILL_COLOR_34" val="65535"/>
  <p:tag name="ANNOTATION_FILL_ALPHA_34" val="100"/>
  <p:tag name="ANNOTATION_BORDER_WIDTH_34" val="2"/>
  <p:tag name="ANNOTATION_SLIDE_WIDTH_34" val="960"/>
  <p:tag name="ANNOTATION_SLIDE_HEIGHT_34" val="720"/>
  <p:tag name="ANNOTATION_TYPE_35" val="0"/>
  <p:tag name="ANNOTATION_START_35" val="130.4"/>
  <p:tag name="ANNOTATION_END_35" val="131.1"/>
  <p:tag name="ANNOTATION_TOP_35" val="221"/>
  <p:tag name="ANNOTATION_LEFT_35" val="239"/>
  <p:tag name="ANNOTATION_WIDTH_35" val="121"/>
  <p:tag name="ANNOTATION_HEIGHT_35" val="121"/>
  <p:tag name="ANNOTATION_ANIMATION_35" val="3"/>
  <p:tag name="ANNOTATION_ROTATION_35" val="0"/>
  <p:tag name="ANNOTATION_SUB_TYPE_35" val="2"/>
  <p:tag name="ANNOTATION_LOOP_COUNT_35" val="1"/>
  <p:tag name="ANNOTATION_BOX_RADIUS_35" val="0"/>
  <p:tag name="ANNOTATION_SCALE_35" val="100"/>
  <p:tag name="ANNOTATION_BORDER_ALPHA_35" val="100"/>
  <p:tag name="ANNOTATION_BORDER_COLOR_35" val="255"/>
  <p:tag name="ANNOTATION_FILL_COLOR_35" val="65535"/>
  <p:tag name="ANNOTATION_FILL_ALPHA_35" val="100"/>
  <p:tag name="ANNOTATION_BORDER_WIDTH_35" val="2"/>
  <p:tag name="ANNOTATION_SLIDE_WIDTH_35" val="960"/>
  <p:tag name="ANNOTATION_SLIDE_HEIGHT_35" val="720"/>
  <p:tag name="ANNOTATION_TYPE_36" val="0"/>
  <p:tag name="ANNOTATION_START_36" val="131.1"/>
  <p:tag name="ANNOTATION_END_36" val="132.9"/>
  <p:tag name="ANNOTATION_TOP_36" val="476"/>
  <p:tag name="ANNOTATION_LEFT_36" val="253"/>
  <p:tag name="ANNOTATION_WIDTH_36" val="121"/>
  <p:tag name="ANNOTATION_HEIGHT_36" val="121"/>
  <p:tag name="ANNOTATION_ANIMATION_36" val="3"/>
  <p:tag name="ANNOTATION_ROTATION_36" val="0"/>
  <p:tag name="ANNOTATION_SUB_TYPE_36" val="2"/>
  <p:tag name="ANNOTATION_LOOP_COUNT_36" val="1"/>
  <p:tag name="ANNOTATION_BOX_RADIUS_36" val="0"/>
  <p:tag name="ANNOTATION_SCALE_36" val="100"/>
  <p:tag name="ANNOTATION_BORDER_ALPHA_36" val="100"/>
  <p:tag name="ANNOTATION_BORDER_COLOR_36" val="255"/>
  <p:tag name="ANNOTATION_FILL_COLOR_36" val="65535"/>
  <p:tag name="ANNOTATION_FILL_ALPHA_36" val="100"/>
  <p:tag name="ANNOTATION_BORDER_WIDTH_36" val="2"/>
  <p:tag name="ANNOTATION_SLIDE_WIDTH_36" val="960"/>
  <p:tag name="ANNOTATION_SLIDE_HEIGHT_36" val="720"/>
  <p:tag name="ANNOTATION_TYPE_37" val="0"/>
  <p:tag name="ANNOTATION_START_37" val="132.9"/>
  <p:tag name="ANNOTATION_END_37" val="140.0"/>
  <p:tag name="ANNOTATION_TOP_37" val="382"/>
  <p:tag name="ANNOTATION_LEFT_37" val="154"/>
  <p:tag name="ANNOTATION_WIDTH_37" val="121"/>
  <p:tag name="ANNOTATION_HEIGHT_37" val="121"/>
  <p:tag name="ANNOTATION_ANIMATION_37" val="3"/>
  <p:tag name="ANNOTATION_ROTATION_37" val="0"/>
  <p:tag name="ANNOTATION_SUB_TYPE_37" val="2"/>
  <p:tag name="ANNOTATION_LOOP_COUNT_37" val="1"/>
  <p:tag name="ANNOTATION_BOX_RADIUS_37" val="0"/>
  <p:tag name="ANNOTATION_SCALE_37" val="100"/>
  <p:tag name="ANNOTATION_BORDER_ALPHA_37" val="100"/>
  <p:tag name="ANNOTATION_BORDER_COLOR_37" val="255"/>
  <p:tag name="ANNOTATION_FILL_COLOR_37" val="65535"/>
  <p:tag name="ANNOTATION_FILL_ALPHA_37" val="100"/>
  <p:tag name="ANNOTATION_BORDER_WIDTH_37" val="2"/>
  <p:tag name="ANNOTATION_SLIDE_WIDTH_37" val="960"/>
  <p:tag name="ANNOTATION_SLIDE_HEIGHT_37" val="720"/>
  <p:tag name="ANNOTATION_TYPE_38" val="0"/>
  <p:tag name="ANNOTATION_START_38" val="140.0"/>
  <p:tag name="ANNOTATION_END_38" val="143.1"/>
  <p:tag name="ANNOTATION_TOP_38" val="251"/>
  <p:tag name="ANNOTATION_LEFT_38" val="459"/>
  <p:tag name="ANNOTATION_WIDTH_38" val="121"/>
  <p:tag name="ANNOTATION_HEIGHT_38" val="121"/>
  <p:tag name="ANNOTATION_ANIMATION_38" val="3"/>
  <p:tag name="ANNOTATION_ROTATION_38" val="0"/>
  <p:tag name="ANNOTATION_SUB_TYPE_38" val="2"/>
  <p:tag name="ANNOTATION_LOOP_COUNT_38" val="1"/>
  <p:tag name="ANNOTATION_BOX_RADIUS_38" val="0"/>
  <p:tag name="ANNOTATION_SCALE_38" val="100"/>
  <p:tag name="ANNOTATION_BORDER_ALPHA_38" val="100"/>
  <p:tag name="ANNOTATION_BORDER_COLOR_38" val="255"/>
  <p:tag name="ANNOTATION_FILL_COLOR_38" val="65535"/>
  <p:tag name="ANNOTATION_FILL_ALPHA_38" val="100"/>
  <p:tag name="ANNOTATION_BORDER_WIDTH_38" val="2"/>
  <p:tag name="ANNOTATION_SLIDE_WIDTH_38" val="960"/>
  <p:tag name="ANNOTATION_SLIDE_HEIGHT_38" val="720"/>
  <p:tag name="ANNOTATION_TYPE_39" val="0"/>
  <p:tag name="ANNOTATION_START_39" val="143.1"/>
  <p:tag name="ANNOTATION_END_39" val="145.6"/>
  <p:tag name="ANNOTATION_TOP_39" val="188"/>
  <p:tag name="ANNOTATION_LEFT_39" val="762"/>
  <p:tag name="ANNOTATION_WIDTH_39" val="121"/>
  <p:tag name="ANNOTATION_HEIGHT_39" val="121"/>
  <p:tag name="ANNOTATION_ANIMATION_39" val="3"/>
  <p:tag name="ANNOTATION_ROTATION_39" val="0"/>
  <p:tag name="ANNOTATION_SUB_TYPE_39" val="2"/>
  <p:tag name="ANNOTATION_LOOP_COUNT_39" val="1"/>
  <p:tag name="ANNOTATION_BOX_RADIUS_39" val="0"/>
  <p:tag name="ANNOTATION_SCALE_39" val="100"/>
  <p:tag name="ANNOTATION_BORDER_ALPHA_39" val="100"/>
  <p:tag name="ANNOTATION_BORDER_COLOR_39" val="255"/>
  <p:tag name="ANNOTATION_FILL_COLOR_39" val="65535"/>
  <p:tag name="ANNOTATION_FILL_ALPHA_39" val="100"/>
  <p:tag name="ANNOTATION_BORDER_WIDTH_39" val="2"/>
  <p:tag name="ANNOTATION_SLIDE_WIDTH_39" val="960"/>
  <p:tag name="ANNOTATION_SLIDE_HEIGHT_39" val="720"/>
  <p:tag name="ANNOTATION_TYPE_40" val="0"/>
  <p:tag name="ANNOTATION_START_40" val="145.6"/>
  <p:tag name="ANNOTATION_END_40" val="149.4"/>
  <p:tag name="ANNOTATION_TOP_40" val="510"/>
  <p:tag name="ANNOTATION_LEFT_40" val="470"/>
  <p:tag name="ANNOTATION_WIDTH_40" val="121"/>
  <p:tag name="ANNOTATION_HEIGHT_40" val="121"/>
  <p:tag name="ANNOTATION_ANIMATION_40" val="3"/>
  <p:tag name="ANNOTATION_ROTATION_40" val="0"/>
  <p:tag name="ANNOTATION_SUB_TYPE_40" val="2"/>
  <p:tag name="ANNOTATION_LOOP_COUNT_40" val="1"/>
  <p:tag name="ANNOTATION_BOX_RADIUS_40" val="0"/>
  <p:tag name="ANNOTATION_SCALE_40" val="100"/>
  <p:tag name="ANNOTATION_BORDER_ALPHA_40" val="100"/>
  <p:tag name="ANNOTATION_BORDER_COLOR_40" val="255"/>
  <p:tag name="ANNOTATION_FILL_COLOR_40" val="65535"/>
  <p:tag name="ANNOTATION_FILL_ALPHA_40" val="100"/>
  <p:tag name="ANNOTATION_BORDER_WIDTH_40" val="2"/>
  <p:tag name="ANNOTATION_SLIDE_WIDTH_40" val="960"/>
  <p:tag name="ANNOTATION_SLIDE_HEIGHT_40" val="720"/>
  <p:tag name="ANNOTATION_TYPE_41" val="0"/>
  <p:tag name="ANNOTATION_START_41" val="149.4"/>
  <p:tag name="ANNOTATION_END_41" val="151.9"/>
  <p:tag name="ANNOTATION_TOP_41" val="629"/>
  <p:tag name="ANNOTATION_LEFT_41" val="34"/>
  <p:tag name="ANNOTATION_WIDTH_41" val="121"/>
  <p:tag name="ANNOTATION_HEIGHT_41" val="121"/>
  <p:tag name="ANNOTATION_ANIMATION_41" val="3"/>
  <p:tag name="ANNOTATION_ROTATION_41" val="0"/>
  <p:tag name="ANNOTATION_SUB_TYPE_41" val="2"/>
  <p:tag name="ANNOTATION_LOOP_COUNT_41" val="1"/>
  <p:tag name="ANNOTATION_BOX_RADIUS_41" val="0"/>
  <p:tag name="ANNOTATION_SCALE_41" val="100"/>
  <p:tag name="ANNOTATION_BORDER_ALPHA_41" val="100"/>
  <p:tag name="ANNOTATION_BORDER_COLOR_41" val="255"/>
  <p:tag name="ANNOTATION_FILL_COLOR_41" val="65535"/>
  <p:tag name="ANNOTATION_FILL_ALPHA_41" val="100"/>
  <p:tag name="ANNOTATION_BORDER_WIDTH_41" val="2"/>
  <p:tag name="ANNOTATION_SLIDE_WIDTH_41" val="960"/>
  <p:tag name="ANNOTATION_SLIDE_HEIGHT_41" val="720"/>
  <p:tag name="ANNOTATION_TYPE_42" val="0"/>
  <p:tag name="ANNOTATION_START_42" val="151.9"/>
  <p:tag name="ANNOTATION_END_42" val="153.8"/>
  <p:tag name="ANNOTATION_TOP_42" val="625"/>
  <p:tag name="ANNOTATION_LEFT_42" val="254"/>
  <p:tag name="ANNOTATION_WIDTH_42" val="121"/>
  <p:tag name="ANNOTATION_HEIGHT_42" val="121"/>
  <p:tag name="ANNOTATION_ANIMATION_42" val="3"/>
  <p:tag name="ANNOTATION_ROTATION_42" val="0"/>
  <p:tag name="ANNOTATION_SUB_TYPE_42" val="2"/>
  <p:tag name="ANNOTATION_LOOP_COUNT_42" val="1"/>
  <p:tag name="ANNOTATION_BOX_RADIUS_42" val="0"/>
  <p:tag name="ANNOTATION_SCALE_42" val="100"/>
  <p:tag name="ANNOTATION_BORDER_ALPHA_42" val="100"/>
  <p:tag name="ANNOTATION_BORDER_COLOR_42" val="255"/>
  <p:tag name="ANNOTATION_FILL_COLOR_42" val="65535"/>
  <p:tag name="ANNOTATION_FILL_ALPHA_42" val="100"/>
  <p:tag name="ANNOTATION_BORDER_WIDTH_42" val="2"/>
  <p:tag name="ANNOTATION_SLIDE_WIDTH_42" val="960"/>
  <p:tag name="ANNOTATION_SLIDE_HEIGHT_42" val="720"/>
  <p:tag name="ANNOTATION_TYPE_43" val="0"/>
  <p:tag name="ANNOTATION_START_43" val="153.8"/>
  <p:tag name="ANNOTATION_END_43" val="154.6"/>
  <p:tag name="ANNOTATION_TOP_43" val="620"/>
  <p:tag name="ANNOTATION_LEFT_43" val="516"/>
  <p:tag name="ANNOTATION_WIDTH_43" val="121"/>
  <p:tag name="ANNOTATION_HEIGHT_43" val="121"/>
  <p:tag name="ANNOTATION_ANIMATION_43" val="3"/>
  <p:tag name="ANNOTATION_ROTATION_43" val="0"/>
  <p:tag name="ANNOTATION_SUB_TYPE_43" val="2"/>
  <p:tag name="ANNOTATION_LOOP_COUNT_43" val="1"/>
  <p:tag name="ANNOTATION_BOX_RADIUS_43" val="0"/>
  <p:tag name="ANNOTATION_SCALE_43" val="100"/>
  <p:tag name="ANNOTATION_BORDER_ALPHA_43" val="100"/>
  <p:tag name="ANNOTATION_BORDER_COLOR_43" val="255"/>
  <p:tag name="ANNOTATION_FILL_COLOR_43" val="65535"/>
  <p:tag name="ANNOTATION_FILL_ALPHA_43" val="100"/>
  <p:tag name="ANNOTATION_BORDER_WIDTH_43" val="2"/>
  <p:tag name="ANNOTATION_SLIDE_WIDTH_43" val="960"/>
  <p:tag name="ANNOTATION_SLIDE_HEIGHT_43" val="720"/>
  <p:tag name="ANNOTATION_TYPE_44" val="0"/>
  <p:tag name="ANNOTATION_START_44" val="154.6"/>
  <p:tag name="ANNOTATION_END_44" val="159.8"/>
  <p:tag name="ANNOTATION_TOP_44" val="624"/>
  <p:tag name="ANNOTATION_LEFT_44" val="616"/>
  <p:tag name="ANNOTATION_WIDTH_44" val="121"/>
  <p:tag name="ANNOTATION_HEIGHT_44" val="121"/>
  <p:tag name="ANNOTATION_ANIMATION_44" val="3"/>
  <p:tag name="ANNOTATION_ROTATION_44" val="0"/>
  <p:tag name="ANNOTATION_SUB_TYPE_44" val="2"/>
  <p:tag name="ANNOTATION_LOOP_COUNT_44" val="1"/>
  <p:tag name="ANNOTATION_BOX_RADIUS_44" val="0"/>
  <p:tag name="ANNOTATION_SCALE_44" val="100"/>
  <p:tag name="ANNOTATION_BORDER_ALPHA_44" val="100"/>
  <p:tag name="ANNOTATION_BORDER_COLOR_44" val="255"/>
  <p:tag name="ANNOTATION_FILL_COLOR_44" val="65535"/>
  <p:tag name="ANNOTATION_FILL_ALPHA_44" val="100"/>
  <p:tag name="ANNOTATION_BORDER_WIDTH_44" val="2"/>
  <p:tag name="ANNOTATION_SLIDE_WIDTH_44" val="960"/>
  <p:tag name="ANNOTATION_SLIDE_HEIGHT_44" val="720"/>
  <p:tag name="ANNOTATION_TYPE_45" val="0"/>
  <p:tag name="ANNOTATION_START_45" val="159.8"/>
  <p:tag name="ANNOTATION_END_45" val="161.9"/>
  <p:tag name="ANNOTATION_TOP_45" val="662"/>
  <p:tag name="ANNOTATION_LEFT_45" val="310"/>
  <p:tag name="ANNOTATION_WIDTH_45" val="121"/>
  <p:tag name="ANNOTATION_HEIGHT_45" val="121"/>
  <p:tag name="ANNOTATION_ANIMATION_45" val="3"/>
  <p:tag name="ANNOTATION_ROTATION_45" val="0"/>
  <p:tag name="ANNOTATION_SUB_TYPE_45" val="2"/>
  <p:tag name="ANNOTATION_LOOP_COUNT_45" val="1"/>
  <p:tag name="ANNOTATION_BOX_RADIUS_45" val="0"/>
  <p:tag name="ANNOTATION_SCALE_45" val="100"/>
  <p:tag name="ANNOTATION_BORDER_ALPHA_45" val="100"/>
  <p:tag name="ANNOTATION_BORDER_COLOR_45" val="255"/>
  <p:tag name="ANNOTATION_FILL_COLOR_45" val="65535"/>
  <p:tag name="ANNOTATION_FILL_ALPHA_45" val="100"/>
  <p:tag name="ANNOTATION_BORDER_WIDTH_45" val="2"/>
  <p:tag name="ANNOTATION_SLIDE_WIDTH_45" val="960"/>
  <p:tag name="ANNOTATION_SLIDE_HEIGHT_45" val="720"/>
  <p:tag name="ANNOTATION_TYPE_46" val="0"/>
  <p:tag name="ANNOTATION_START_46" val="161.9"/>
  <p:tag name="ANNOTATION_END_46" val="164.6"/>
  <p:tag name="ANNOTATION_TOP_46" val="656"/>
  <p:tag name="ANNOTATION_LEFT_46" val="614"/>
  <p:tag name="ANNOTATION_WIDTH_46" val="121"/>
  <p:tag name="ANNOTATION_HEIGHT_46" val="121"/>
  <p:tag name="ANNOTATION_ANIMATION_46" val="3"/>
  <p:tag name="ANNOTATION_ROTATION_46" val="0"/>
  <p:tag name="ANNOTATION_SUB_TYPE_46" val="2"/>
  <p:tag name="ANNOTATION_LOOP_COUNT_46" val="1"/>
  <p:tag name="ANNOTATION_BOX_RADIUS_46" val="0"/>
  <p:tag name="ANNOTATION_SCALE_46" val="100"/>
  <p:tag name="ANNOTATION_BORDER_ALPHA_46" val="100"/>
  <p:tag name="ANNOTATION_BORDER_COLOR_46" val="255"/>
  <p:tag name="ANNOTATION_FILL_COLOR_46" val="65535"/>
  <p:tag name="ANNOTATION_FILL_ALPHA_46" val="100"/>
  <p:tag name="ANNOTATION_BORDER_WIDTH_46" val="2"/>
  <p:tag name="ANNOTATION_SLIDE_WIDTH_46" val="960"/>
  <p:tag name="ANNOTATION_SLIDE_HEIGHT_46" val="720"/>
  <p:tag name="ANNOTATION_TYPE_47" val="0"/>
  <p:tag name="ANNOTATION_START_47" val="164.6"/>
  <p:tag name="ANNOTATION_END_47" val="167.8"/>
  <p:tag name="ANNOTATION_TOP_47" val="685"/>
  <p:tag name="ANNOTATION_LEFT_47" val="43"/>
  <p:tag name="ANNOTATION_WIDTH_47" val="121"/>
  <p:tag name="ANNOTATION_HEIGHT_47" val="121"/>
  <p:tag name="ANNOTATION_ANIMATION_47" val="3"/>
  <p:tag name="ANNOTATION_ROTATION_47" val="0"/>
  <p:tag name="ANNOTATION_SUB_TYPE_47" val="2"/>
  <p:tag name="ANNOTATION_LOOP_COUNT_47" val="1"/>
  <p:tag name="ANNOTATION_BOX_RADIUS_47" val="0"/>
  <p:tag name="ANNOTATION_SCALE_47" val="100"/>
  <p:tag name="ANNOTATION_BORDER_ALPHA_47" val="100"/>
  <p:tag name="ANNOTATION_BORDER_COLOR_47" val="255"/>
  <p:tag name="ANNOTATION_FILL_COLOR_47" val="65535"/>
  <p:tag name="ANNOTATION_FILL_ALPHA_47" val="100"/>
  <p:tag name="ANNOTATION_BORDER_WIDTH_47" val="2"/>
  <p:tag name="ANNOTATION_SLIDE_WIDTH_47" val="960"/>
  <p:tag name="ANNOTATION_SLIDE_HEIGHT_47" val="720"/>
  <p:tag name="ANNOTATION_TYPE_48" val="0"/>
  <p:tag name="ANNOTATION_START_48" val="167.8"/>
  <p:tag name="ANNOTATION_END_48" val="169.6"/>
  <p:tag name="ANNOTATION_TOP_48" val="680"/>
  <p:tag name="ANNOTATION_LEFT_48" val="223"/>
  <p:tag name="ANNOTATION_WIDTH_48" val="121"/>
  <p:tag name="ANNOTATION_HEIGHT_48" val="121"/>
  <p:tag name="ANNOTATION_ANIMATION_48" val="3"/>
  <p:tag name="ANNOTATION_ROTATION_48" val="0"/>
  <p:tag name="ANNOTATION_SUB_TYPE_48" val="2"/>
  <p:tag name="ANNOTATION_LOOP_COUNT_48" val="1"/>
  <p:tag name="ANNOTATION_BOX_RADIUS_48" val="0"/>
  <p:tag name="ANNOTATION_SCALE_48" val="100"/>
  <p:tag name="ANNOTATION_BORDER_ALPHA_48" val="100"/>
  <p:tag name="ANNOTATION_BORDER_COLOR_48" val="255"/>
  <p:tag name="ANNOTATION_FILL_COLOR_48" val="65535"/>
  <p:tag name="ANNOTATION_FILL_ALPHA_48" val="100"/>
  <p:tag name="ANNOTATION_BORDER_WIDTH_48" val="2"/>
  <p:tag name="ANNOTATION_SLIDE_WIDTH_48" val="960"/>
  <p:tag name="ANNOTATION_SLIDE_HEIGHT_48" val="720"/>
  <p:tag name="ANNOTATION_TYPE_49" val="0"/>
  <p:tag name="ANNOTATION_START_49" val="169.6"/>
  <p:tag name="ANNOTATION_END_49" val="170.7"/>
  <p:tag name="ANNOTATION_TOP_49" val="683"/>
  <p:tag name="ANNOTATION_LEFT_49" val="407"/>
  <p:tag name="ANNOTATION_WIDTH_49" val="121"/>
  <p:tag name="ANNOTATION_HEIGHT_49" val="121"/>
  <p:tag name="ANNOTATION_ANIMATION_49" val="3"/>
  <p:tag name="ANNOTATION_ROTATION_49" val="0"/>
  <p:tag name="ANNOTATION_SUB_TYPE_49" val="2"/>
  <p:tag name="ANNOTATION_LOOP_COUNT_49" val="1"/>
  <p:tag name="ANNOTATION_BOX_RADIUS_49" val="0"/>
  <p:tag name="ANNOTATION_SCALE_49" val="100"/>
  <p:tag name="ANNOTATION_BORDER_ALPHA_49" val="100"/>
  <p:tag name="ANNOTATION_BORDER_COLOR_49" val="255"/>
  <p:tag name="ANNOTATION_FILL_COLOR_49" val="65535"/>
  <p:tag name="ANNOTATION_FILL_ALPHA_49" val="100"/>
  <p:tag name="ANNOTATION_BORDER_WIDTH_49" val="2"/>
  <p:tag name="ANNOTATION_SLIDE_WIDTH_49" val="960"/>
  <p:tag name="ANNOTATION_SLIDE_HEIGHT_49" val="720"/>
  <p:tag name="ANNOTATION_TYPE_50" val="0"/>
  <p:tag name="ANNOTATION_START_50" val="170.7"/>
  <p:tag name="ANNOTATION_END_50" val="172.1"/>
  <p:tag name="ANNOTATION_TOP_50" val="680"/>
  <p:tag name="ANNOTATION_LEFT_50" val="484"/>
  <p:tag name="ANNOTATION_WIDTH_50" val="121"/>
  <p:tag name="ANNOTATION_HEIGHT_50" val="121"/>
  <p:tag name="ANNOTATION_ANIMATION_50" val="3"/>
  <p:tag name="ANNOTATION_ROTATION_50" val="0"/>
  <p:tag name="ANNOTATION_SUB_TYPE_50" val="2"/>
  <p:tag name="ANNOTATION_LOOP_COUNT_50" val="1"/>
  <p:tag name="ANNOTATION_BOX_RADIUS_50" val="0"/>
  <p:tag name="ANNOTATION_SCALE_50" val="100"/>
  <p:tag name="ANNOTATION_BORDER_ALPHA_50" val="100"/>
  <p:tag name="ANNOTATION_BORDER_COLOR_50" val="255"/>
  <p:tag name="ANNOTATION_FILL_COLOR_50" val="65535"/>
  <p:tag name="ANNOTATION_FILL_ALPHA_50" val="100"/>
  <p:tag name="ANNOTATION_BORDER_WIDTH_50" val="2"/>
  <p:tag name="ANNOTATION_SLIDE_WIDTH_50" val="960"/>
  <p:tag name="ANNOTATION_SLIDE_HEIGHT_50" val="720"/>
  <p:tag name="ANNOTATION_TYPE_51" val="0"/>
  <p:tag name="ANNOTATION_START_51" val="172.1"/>
  <p:tag name="ANNOTATION_END_51" val="172.9"/>
  <p:tag name="ANNOTATION_TOP_51" val="682"/>
  <p:tag name="ANNOTATION_LEFT_51" val="563"/>
  <p:tag name="ANNOTATION_WIDTH_51" val="121"/>
  <p:tag name="ANNOTATION_HEIGHT_51" val="121"/>
  <p:tag name="ANNOTATION_ANIMATION_51" val="3"/>
  <p:tag name="ANNOTATION_ROTATION_51" val="0"/>
  <p:tag name="ANNOTATION_SUB_TYPE_51" val="2"/>
  <p:tag name="ANNOTATION_LOOP_COUNT_51" val="1"/>
  <p:tag name="ANNOTATION_BOX_RADIUS_51" val="0"/>
  <p:tag name="ANNOTATION_SCALE_51" val="100"/>
  <p:tag name="ANNOTATION_BORDER_ALPHA_51" val="100"/>
  <p:tag name="ANNOTATION_BORDER_COLOR_51" val="255"/>
  <p:tag name="ANNOTATION_FILL_COLOR_51" val="65535"/>
  <p:tag name="ANNOTATION_FILL_ALPHA_51" val="100"/>
  <p:tag name="ANNOTATION_BORDER_WIDTH_51" val="2"/>
  <p:tag name="ANNOTATION_SLIDE_WIDTH_51" val="960"/>
  <p:tag name="ANNOTATION_SLIDE_HEIGHT_51" val="720"/>
  <p:tag name="ANNOTATION_TYPE_52" val="0"/>
  <p:tag name="ANNOTATION_START_52" val="172.9"/>
  <p:tag name="ANNOTATION_END_52" val="173.8"/>
  <p:tag name="ANNOTATION_TOP_52" val="682"/>
  <p:tag name="ANNOTATION_LEFT_52" val="661"/>
  <p:tag name="ANNOTATION_WIDTH_52" val="121"/>
  <p:tag name="ANNOTATION_HEIGHT_52" val="121"/>
  <p:tag name="ANNOTATION_ANIMATION_52" val="3"/>
  <p:tag name="ANNOTATION_ROTATION_52" val="0"/>
  <p:tag name="ANNOTATION_SUB_TYPE_52" val="2"/>
  <p:tag name="ANNOTATION_LOOP_COUNT_52" val="1"/>
  <p:tag name="ANNOTATION_BOX_RADIUS_52" val="0"/>
  <p:tag name="ANNOTATION_SCALE_52" val="100"/>
  <p:tag name="ANNOTATION_BORDER_ALPHA_52" val="100"/>
  <p:tag name="ANNOTATION_BORDER_COLOR_52" val="255"/>
  <p:tag name="ANNOTATION_FILL_COLOR_52" val="65535"/>
  <p:tag name="ANNOTATION_FILL_ALPHA_52" val="100"/>
  <p:tag name="ANNOTATION_BORDER_WIDTH_52" val="2"/>
  <p:tag name="ANNOTATION_SLIDE_WIDTH_52" val="960"/>
  <p:tag name="ANNOTATION_SLIDE_HEIGHT_52" val="720"/>
  <p:tag name="ANNOTATION_TYPE_53" val="0"/>
  <p:tag name="ANNOTATION_START_53" val="173.8"/>
  <p:tag name="ANNOTATION_TOP_53" val="682"/>
  <p:tag name="ANNOTATION_LEFT_53" val="795"/>
  <p:tag name="ANNOTATION_WIDTH_53" val="121"/>
  <p:tag name="ANNOTATION_HEIGHT_53" val="121"/>
  <p:tag name="ANNOTATION_ANIMATION_53" val="3"/>
  <p:tag name="ANNOTATION_ROTATION_53" val="0"/>
  <p:tag name="ANNOTATION_SUB_TYPE_53" val="2"/>
  <p:tag name="ANNOTATION_LOOP_COUNT_53" val="1"/>
  <p:tag name="ANNOTATION_BOX_RADIUS_53" val="0"/>
  <p:tag name="ANNOTATION_SCALE_53" val="100"/>
  <p:tag name="ANNOTATION_BORDER_ALPHA_53" val="100"/>
  <p:tag name="ANNOTATION_BORDER_COLOR_53" val="255"/>
  <p:tag name="ANNOTATION_FILL_COLOR_53" val="65535"/>
  <p:tag name="ANNOTATION_FILL_ALPHA_53" val="100"/>
  <p:tag name="ANNOTATION_BORDER_WIDTH_53" val="2"/>
  <p:tag name="ANNOTATION_SLIDE_WIDTH_53" val="960"/>
  <p:tag name="ANNOTATION_SLIDE_HEIGHT_53" val="720"/>
  <p:tag name="ANNOTATION_COUNT" val="53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AUDIO_RECORDED" val="1"/>
  <p:tag name="ELAPSEDTIME" val="236.9"/>
  <p:tag name="ANNOTATION_TYPE_1" val="0"/>
  <p:tag name="ANNOTATION_START_1" val="41.2"/>
  <p:tag name="ANNOTATION_END_1" val="42.8"/>
  <p:tag name="ANNOTATION_TOP_1" val="91"/>
  <p:tag name="ANNOTATION_LEFT_1" val="509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42.8"/>
  <p:tag name="ANNOTATION_END_2" val="44.2"/>
  <p:tag name="ANNOTATION_TOP_2" val="88"/>
  <p:tag name="ANNOTATION_LEFT_2" val="679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44.2"/>
  <p:tag name="ANNOTATION_END_3" val="51.3"/>
  <p:tag name="ANNOTATION_TOP_3" val="89"/>
  <p:tag name="ANNOTATION_LEFT_3" val="454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51.3"/>
  <p:tag name="ANNOTATION_END_4" val="55.6"/>
  <p:tag name="ANNOTATION_TOP_4" val="180"/>
  <p:tag name="ANNOTATION_LEFT_4" val="82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55.6"/>
  <p:tag name="ANNOTATION_END_5" val="57.2"/>
  <p:tag name="ANNOTATION_TOP_5" val="180"/>
  <p:tag name="ANNOTATION_LEFT_5" val="428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57.2"/>
  <p:tag name="ANNOTATION_END_6" val="59.5"/>
  <p:tag name="ANNOTATION_TOP_6" val="173"/>
  <p:tag name="ANNOTATION_LEFT_6" val="596"/>
  <p:tag name="ANNOTATION_WIDTH_6" val="121"/>
  <p:tag name="ANNOTATION_HEIGHT_6" val="121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59.5"/>
  <p:tag name="ANNOTATION_END_7" val="63.4"/>
  <p:tag name="ANNOTATION_TOP_7" val="224"/>
  <p:tag name="ANNOTATION_LEFT_7" val="289"/>
  <p:tag name="ANNOTATION_WIDTH_7" val="121"/>
  <p:tag name="ANNOTATION_HEIGHT_7" val="121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63.4"/>
  <p:tag name="ANNOTATION_END_8" val="68.5"/>
  <p:tag name="ANNOTATION_TOP_8" val="218"/>
  <p:tag name="ANNOTATION_LEFT_8" val="573"/>
  <p:tag name="ANNOTATION_WIDTH_8" val="121"/>
  <p:tag name="ANNOTATION_HEIGHT_8" val="121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65535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68.5"/>
  <p:tag name="ANNOTATION_END_9" val="71.3"/>
  <p:tag name="ANNOTATION_TOP_9" val="260"/>
  <p:tag name="ANNOTATION_LEFT_9" val="81"/>
  <p:tag name="ANNOTATION_WIDTH_9" val="121"/>
  <p:tag name="ANNOTATION_HEIGHT_9" val="121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65535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71.3"/>
  <p:tag name="ANNOTATION_END_10" val="72.6"/>
  <p:tag name="ANNOTATION_TOP_10" val="259"/>
  <p:tag name="ANNOTATION_LEFT_10" val="361"/>
  <p:tag name="ANNOTATION_WIDTH_10" val="121"/>
  <p:tag name="ANNOTATION_HEIGHT_10" val="121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65535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72.6"/>
  <p:tag name="ANNOTATION_END_11" val="73.9"/>
  <p:tag name="ANNOTATION_TOP_11" val="261"/>
  <p:tag name="ANNOTATION_LEFT_11" val="475"/>
  <p:tag name="ANNOTATION_WIDTH_11" val="121"/>
  <p:tag name="ANNOTATION_HEIGHT_11" val="121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65535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73.9"/>
  <p:tag name="ANNOTATION_END_12" val="75.6"/>
  <p:tag name="ANNOTATION_TOP_12" val="294"/>
  <p:tag name="ANNOTATION_LEFT_12" val="88"/>
  <p:tag name="ANNOTATION_WIDTH_12" val="121"/>
  <p:tag name="ANNOTATION_HEIGHT_12" val="121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65535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75.6"/>
  <p:tag name="ANNOTATION_END_13" val="84.9"/>
  <p:tag name="ANNOTATION_TOP_13" val="295"/>
  <p:tag name="ANNOTATION_LEFT_13" val="296"/>
  <p:tag name="ANNOTATION_WIDTH_13" val="121"/>
  <p:tag name="ANNOTATION_HEIGHT_13" val="121"/>
  <p:tag name="ANNOTATION_ANIMATION_13" val="3"/>
  <p:tag name="ANNOTATION_ROTATION_13" val="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65535"/>
  <p:tag name="ANNOTATION_FILL_ALPHA_13" val="100"/>
  <p:tag name="ANNOTATION_BORDER_WIDTH_13" val="2"/>
  <p:tag name="ANNOTATION_SLIDE_WIDTH_13" val="960"/>
  <p:tag name="ANNOTATION_SLIDE_HEIGHT_13" val="720"/>
  <p:tag name="ANNOTATION_TYPE_14" val="0"/>
  <p:tag name="ANNOTATION_START_14" val="84.9"/>
  <p:tag name="ANNOTATION_END_14" val="95.4"/>
  <p:tag name="ANNOTATION_TOP_14" val="338"/>
  <p:tag name="ANNOTATION_LEFT_14" val="313"/>
  <p:tag name="ANNOTATION_WIDTH_14" val="121"/>
  <p:tag name="ANNOTATION_HEIGHT_14" val="121"/>
  <p:tag name="ANNOTATION_ANIMATION_14" val="3"/>
  <p:tag name="ANNOTATION_ROTATION_14" val="0"/>
  <p:tag name="ANNOTATION_SUB_TYPE_14" val="2"/>
  <p:tag name="ANNOTATION_LOOP_COUNT_14" val="1"/>
  <p:tag name="ANNOTATION_BOX_RADIUS_14" val="0"/>
  <p:tag name="ANNOTATION_SCALE_14" val="100"/>
  <p:tag name="ANNOTATION_BORDER_ALPHA_14" val="100"/>
  <p:tag name="ANNOTATION_BORDER_COLOR_14" val="255"/>
  <p:tag name="ANNOTATION_FILL_COLOR_14" val="65535"/>
  <p:tag name="ANNOTATION_FILL_ALPHA_14" val="100"/>
  <p:tag name="ANNOTATION_BORDER_WIDTH_14" val="2"/>
  <p:tag name="ANNOTATION_SLIDE_WIDTH_14" val="960"/>
  <p:tag name="ANNOTATION_SLIDE_HEIGHT_14" val="720"/>
  <p:tag name="ANNOTATION_TYPE_15" val="0"/>
  <p:tag name="ANNOTATION_START_15" val="95.4"/>
  <p:tag name="ANNOTATION_END_15" val="100.8"/>
  <p:tag name="ANNOTATION_TOP_15" val="402"/>
  <p:tag name="ANNOTATION_LEFT_15" val="84"/>
  <p:tag name="ANNOTATION_WIDTH_15" val="121"/>
  <p:tag name="ANNOTATION_HEIGHT_15" val="121"/>
  <p:tag name="ANNOTATION_ANIMATION_15" val="3"/>
  <p:tag name="ANNOTATION_ROTATION_15" val="0"/>
  <p:tag name="ANNOTATION_SUB_TYPE_15" val="2"/>
  <p:tag name="ANNOTATION_LOOP_COUNT_15" val="1"/>
  <p:tag name="ANNOTATION_BOX_RADIUS_15" val="0"/>
  <p:tag name="ANNOTATION_SCALE_15" val="100"/>
  <p:tag name="ANNOTATION_BORDER_ALPHA_15" val="100"/>
  <p:tag name="ANNOTATION_BORDER_COLOR_15" val="255"/>
  <p:tag name="ANNOTATION_FILL_COLOR_15" val="65535"/>
  <p:tag name="ANNOTATION_FILL_ALPHA_15" val="100"/>
  <p:tag name="ANNOTATION_BORDER_WIDTH_15" val="2"/>
  <p:tag name="ANNOTATION_SLIDE_WIDTH_15" val="960"/>
  <p:tag name="ANNOTATION_SLIDE_HEIGHT_15" val="720"/>
  <p:tag name="ANNOTATION_TYPE_16" val="0"/>
  <p:tag name="ANNOTATION_START_16" val="100.8"/>
  <p:tag name="ANNOTATION_END_16" val="104.0"/>
  <p:tag name="ANNOTATION_TOP_16" val="438"/>
  <p:tag name="ANNOTATION_LEFT_16" val="33"/>
  <p:tag name="ANNOTATION_WIDTH_16" val="121"/>
  <p:tag name="ANNOTATION_HEIGHT_16" val="121"/>
  <p:tag name="ANNOTATION_ANIMATION_16" val="3"/>
  <p:tag name="ANNOTATION_ROTATION_16" val="0"/>
  <p:tag name="ANNOTATION_SUB_TYPE_16" val="2"/>
  <p:tag name="ANNOTATION_LOOP_COUNT_16" val="1"/>
  <p:tag name="ANNOTATION_BOX_RADIUS_16" val="0"/>
  <p:tag name="ANNOTATION_SCALE_16" val="100"/>
  <p:tag name="ANNOTATION_BORDER_ALPHA_16" val="100"/>
  <p:tag name="ANNOTATION_BORDER_COLOR_16" val="255"/>
  <p:tag name="ANNOTATION_FILL_COLOR_16" val="65535"/>
  <p:tag name="ANNOTATION_FILL_ALPHA_16" val="100"/>
  <p:tag name="ANNOTATION_BORDER_WIDTH_16" val="2"/>
  <p:tag name="ANNOTATION_SLIDE_WIDTH_16" val="960"/>
  <p:tag name="ANNOTATION_SLIDE_HEIGHT_16" val="720"/>
  <p:tag name="ANNOTATION_TYPE_17" val="0"/>
  <p:tag name="ANNOTATION_START_17" val="104.0"/>
  <p:tag name="ANNOTATION_END_17" val="105.7"/>
  <p:tag name="ANNOTATION_TOP_17" val="437"/>
  <p:tag name="ANNOTATION_LEFT_17" val="302"/>
  <p:tag name="ANNOTATION_WIDTH_17" val="121"/>
  <p:tag name="ANNOTATION_HEIGHT_17" val="121"/>
  <p:tag name="ANNOTATION_ANIMATION_17" val="3"/>
  <p:tag name="ANNOTATION_ROTATION_17" val="0"/>
  <p:tag name="ANNOTATION_SUB_TYPE_17" val="2"/>
  <p:tag name="ANNOTATION_LOOP_COUNT_17" val="1"/>
  <p:tag name="ANNOTATION_BOX_RADIUS_17" val="0"/>
  <p:tag name="ANNOTATION_SCALE_17" val="100"/>
  <p:tag name="ANNOTATION_BORDER_ALPHA_17" val="100"/>
  <p:tag name="ANNOTATION_BORDER_COLOR_17" val="255"/>
  <p:tag name="ANNOTATION_FILL_COLOR_17" val="65535"/>
  <p:tag name="ANNOTATION_FILL_ALPHA_17" val="100"/>
  <p:tag name="ANNOTATION_BORDER_WIDTH_17" val="2"/>
  <p:tag name="ANNOTATION_SLIDE_WIDTH_17" val="960"/>
  <p:tag name="ANNOTATION_SLIDE_HEIGHT_17" val="720"/>
  <p:tag name="ANNOTATION_TYPE_18" val="0"/>
  <p:tag name="ANNOTATION_START_18" val="105.7"/>
  <p:tag name="ANNOTATION_END_18" val="108.1"/>
  <p:tag name="ANNOTATION_TOP_18" val="470"/>
  <p:tag name="ANNOTATION_LEFT_18" val="146"/>
  <p:tag name="ANNOTATION_WIDTH_18" val="121"/>
  <p:tag name="ANNOTATION_HEIGHT_18" val="121"/>
  <p:tag name="ANNOTATION_ANIMATION_18" val="3"/>
  <p:tag name="ANNOTATION_ROTATION_18" val="0"/>
  <p:tag name="ANNOTATION_SUB_TYPE_18" val="2"/>
  <p:tag name="ANNOTATION_LOOP_COUNT_18" val="1"/>
  <p:tag name="ANNOTATION_BOX_RADIUS_18" val="0"/>
  <p:tag name="ANNOTATION_SCALE_18" val="100"/>
  <p:tag name="ANNOTATION_BORDER_ALPHA_18" val="100"/>
  <p:tag name="ANNOTATION_BORDER_COLOR_18" val="255"/>
  <p:tag name="ANNOTATION_FILL_COLOR_18" val="65535"/>
  <p:tag name="ANNOTATION_FILL_ALPHA_18" val="100"/>
  <p:tag name="ANNOTATION_BORDER_WIDTH_18" val="2"/>
  <p:tag name="ANNOTATION_SLIDE_WIDTH_18" val="960"/>
  <p:tag name="ANNOTATION_SLIDE_HEIGHT_18" val="720"/>
  <p:tag name="ANNOTATION_TYPE_19" val="0"/>
  <p:tag name="ANNOTATION_START_19" val="108.1"/>
  <p:tag name="ANNOTATION_END_19" val="109.6"/>
  <p:tag name="ANNOTATION_TOP_19" val="460"/>
  <p:tag name="ANNOTATION_LEFT_19" val="342"/>
  <p:tag name="ANNOTATION_WIDTH_19" val="121"/>
  <p:tag name="ANNOTATION_HEIGHT_19" val="121"/>
  <p:tag name="ANNOTATION_ANIMATION_19" val="3"/>
  <p:tag name="ANNOTATION_ROTATION_19" val="0"/>
  <p:tag name="ANNOTATION_SUB_TYPE_19" val="2"/>
  <p:tag name="ANNOTATION_LOOP_COUNT_19" val="1"/>
  <p:tag name="ANNOTATION_BOX_RADIUS_19" val="0"/>
  <p:tag name="ANNOTATION_SCALE_19" val="100"/>
  <p:tag name="ANNOTATION_BORDER_ALPHA_19" val="100"/>
  <p:tag name="ANNOTATION_BORDER_COLOR_19" val="255"/>
  <p:tag name="ANNOTATION_FILL_COLOR_19" val="65535"/>
  <p:tag name="ANNOTATION_FILL_ALPHA_19" val="100"/>
  <p:tag name="ANNOTATION_BORDER_WIDTH_19" val="2"/>
  <p:tag name="ANNOTATION_SLIDE_WIDTH_19" val="960"/>
  <p:tag name="ANNOTATION_SLIDE_HEIGHT_19" val="720"/>
  <p:tag name="ANNOTATION_TYPE_20" val="0"/>
  <p:tag name="ANNOTATION_START_20" val="109.6"/>
  <p:tag name="ANNOTATION_END_20" val="111.8"/>
  <p:tag name="ANNOTATION_TOP_20" val="498"/>
  <p:tag name="ANNOTATION_LEFT_20" val="80"/>
  <p:tag name="ANNOTATION_WIDTH_20" val="121"/>
  <p:tag name="ANNOTATION_HEIGHT_20" val="121"/>
  <p:tag name="ANNOTATION_ANIMATION_20" val="3"/>
  <p:tag name="ANNOTATION_ROTATION_20" val="0"/>
  <p:tag name="ANNOTATION_SUB_TYPE_20" val="2"/>
  <p:tag name="ANNOTATION_LOOP_COUNT_20" val="1"/>
  <p:tag name="ANNOTATION_BOX_RADIUS_20" val="0"/>
  <p:tag name="ANNOTATION_SCALE_20" val="100"/>
  <p:tag name="ANNOTATION_BORDER_ALPHA_20" val="100"/>
  <p:tag name="ANNOTATION_BORDER_COLOR_20" val="255"/>
  <p:tag name="ANNOTATION_FILL_COLOR_20" val="65535"/>
  <p:tag name="ANNOTATION_FILL_ALPHA_20" val="100"/>
  <p:tag name="ANNOTATION_BORDER_WIDTH_20" val="2"/>
  <p:tag name="ANNOTATION_SLIDE_WIDTH_20" val="960"/>
  <p:tag name="ANNOTATION_SLIDE_HEIGHT_20" val="720"/>
  <p:tag name="ANNOTATION_TYPE_21" val="0"/>
  <p:tag name="ANNOTATION_START_21" val="111.8"/>
  <p:tag name="ANNOTATION_END_21" val="112.8"/>
  <p:tag name="ANNOTATION_TOP_21" val="494"/>
  <p:tag name="ANNOTATION_LEFT_21" val="383"/>
  <p:tag name="ANNOTATION_WIDTH_21" val="121"/>
  <p:tag name="ANNOTATION_HEIGHT_21" val="121"/>
  <p:tag name="ANNOTATION_ANIMATION_21" val="3"/>
  <p:tag name="ANNOTATION_ROTATION_21" val="0"/>
  <p:tag name="ANNOTATION_SUB_TYPE_21" val="2"/>
  <p:tag name="ANNOTATION_LOOP_COUNT_21" val="1"/>
  <p:tag name="ANNOTATION_BOX_RADIUS_21" val="0"/>
  <p:tag name="ANNOTATION_SCALE_21" val="100"/>
  <p:tag name="ANNOTATION_BORDER_ALPHA_21" val="100"/>
  <p:tag name="ANNOTATION_BORDER_COLOR_21" val="255"/>
  <p:tag name="ANNOTATION_FILL_COLOR_21" val="65535"/>
  <p:tag name="ANNOTATION_FILL_ALPHA_21" val="100"/>
  <p:tag name="ANNOTATION_BORDER_WIDTH_21" val="2"/>
  <p:tag name="ANNOTATION_SLIDE_WIDTH_21" val="960"/>
  <p:tag name="ANNOTATION_SLIDE_HEIGHT_21" val="720"/>
  <p:tag name="ANNOTATION_TYPE_22" val="0"/>
  <p:tag name="ANNOTATION_START_22" val="112.8"/>
  <p:tag name="ANNOTATION_END_22" val="142.9"/>
  <p:tag name="ANNOTATION_TOP_22" val="526"/>
  <p:tag name="ANNOTATION_LEFT_22" val="101"/>
  <p:tag name="ANNOTATION_WIDTH_22" val="121"/>
  <p:tag name="ANNOTATION_HEIGHT_22" val="121"/>
  <p:tag name="ANNOTATION_ANIMATION_22" val="3"/>
  <p:tag name="ANNOTATION_ROTATION_22" val="0"/>
  <p:tag name="ANNOTATION_SUB_TYPE_22" val="2"/>
  <p:tag name="ANNOTATION_LOOP_COUNT_22" val="1"/>
  <p:tag name="ANNOTATION_BOX_RADIUS_22" val="0"/>
  <p:tag name="ANNOTATION_SCALE_22" val="100"/>
  <p:tag name="ANNOTATION_BORDER_ALPHA_22" val="100"/>
  <p:tag name="ANNOTATION_BORDER_COLOR_22" val="255"/>
  <p:tag name="ANNOTATION_FILL_COLOR_22" val="65535"/>
  <p:tag name="ANNOTATION_FILL_ALPHA_22" val="100"/>
  <p:tag name="ANNOTATION_BORDER_WIDTH_22" val="2"/>
  <p:tag name="ANNOTATION_SLIDE_WIDTH_22" val="960"/>
  <p:tag name="ANNOTATION_SLIDE_HEIGHT_22" val="720"/>
  <p:tag name="ANNOTATION_TYPE_23" val="0"/>
  <p:tag name="ANNOTATION_START_23" val="142.9"/>
  <p:tag name="ANNOTATION_END_23" val="148.1"/>
  <p:tag name="ANNOTATION_TOP_23" val="605"/>
  <p:tag name="ANNOTATION_LEFT_23" val="585"/>
  <p:tag name="ANNOTATION_WIDTH_23" val="121"/>
  <p:tag name="ANNOTATION_HEIGHT_23" val="121"/>
  <p:tag name="ANNOTATION_ANIMATION_23" val="3"/>
  <p:tag name="ANNOTATION_ROTATION_23" val="0"/>
  <p:tag name="ANNOTATION_SUB_TYPE_23" val="2"/>
  <p:tag name="ANNOTATION_LOOP_COUNT_23" val="1"/>
  <p:tag name="ANNOTATION_BOX_RADIUS_23" val="0"/>
  <p:tag name="ANNOTATION_SCALE_23" val="100"/>
  <p:tag name="ANNOTATION_BORDER_ALPHA_23" val="100"/>
  <p:tag name="ANNOTATION_BORDER_COLOR_23" val="255"/>
  <p:tag name="ANNOTATION_FILL_COLOR_23" val="65535"/>
  <p:tag name="ANNOTATION_FILL_ALPHA_23" val="100"/>
  <p:tag name="ANNOTATION_BORDER_WIDTH_23" val="2"/>
  <p:tag name="ANNOTATION_SLIDE_WIDTH_23" val="960"/>
  <p:tag name="ANNOTATION_SLIDE_HEIGHT_23" val="720"/>
  <p:tag name="ANNOTATION_TYPE_24" val="0"/>
  <p:tag name="ANNOTATION_START_24" val="148.1"/>
  <p:tag name="ANNOTATION_END_24" val="150.5"/>
  <p:tag name="ANNOTATION_TOP_24" val="542"/>
  <p:tag name="ANNOTATION_LEFT_24" val="696"/>
  <p:tag name="ANNOTATION_WIDTH_24" val="121"/>
  <p:tag name="ANNOTATION_HEIGHT_24" val="121"/>
  <p:tag name="ANNOTATION_ANIMATION_24" val="3"/>
  <p:tag name="ANNOTATION_ROTATION_24" val="0"/>
  <p:tag name="ANNOTATION_SUB_TYPE_24" val="2"/>
  <p:tag name="ANNOTATION_LOOP_COUNT_24" val="1"/>
  <p:tag name="ANNOTATION_BOX_RADIUS_24" val="0"/>
  <p:tag name="ANNOTATION_SCALE_24" val="100"/>
  <p:tag name="ANNOTATION_BORDER_ALPHA_24" val="100"/>
  <p:tag name="ANNOTATION_BORDER_COLOR_24" val="255"/>
  <p:tag name="ANNOTATION_FILL_COLOR_24" val="65535"/>
  <p:tag name="ANNOTATION_FILL_ALPHA_24" val="100"/>
  <p:tag name="ANNOTATION_BORDER_WIDTH_24" val="2"/>
  <p:tag name="ANNOTATION_SLIDE_WIDTH_24" val="960"/>
  <p:tag name="ANNOTATION_SLIDE_HEIGHT_24" val="720"/>
  <p:tag name="ANNOTATION_TYPE_25" val="0"/>
  <p:tag name="ANNOTATION_START_25" val="150.5"/>
  <p:tag name="ANNOTATION_END_25" val="153.9"/>
  <p:tag name="ANNOTATION_TOP_25" val="460"/>
  <p:tag name="ANNOTATION_LEFT_25" val="704"/>
  <p:tag name="ANNOTATION_WIDTH_25" val="121"/>
  <p:tag name="ANNOTATION_HEIGHT_25" val="121"/>
  <p:tag name="ANNOTATION_ANIMATION_25" val="3"/>
  <p:tag name="ANNOTATION_ROTATION_25" val="0"/>
  <p:tag name="ANNOTATION_SUB_TYPE_25" val="2"/>
  <p:tag name="ANNOTATION_LOOP_COUNT_25" val="1"/>
  <p:tag name="ANNOTATION_BOX_RADIUS_25" val="0"/>
  <p:tag name="ANNOTATION_SCALE_25" val="100"/>
  <p:tag name="ANNOTATION_BORDER_ALPHA_25" val="100"/>
  <p:tag name="ANNOTATION_BORDER_COLOR_25" val="255"/>
  <p:tag name="ANNOTATION_FILL_COLOR_25" val="65535"/>
  <p:tag name="ANNOTATION_FILL_ALPHA_25" val="100"/>
  <p:tag name="ANNOTATION_BORDER_WIDTH_25" val="2"/>
  <p:tag name="ANNOTATION_SLIDE_WIDTH_25" val="960"/>
  <p:tag name="ANNOTATION_SLIDE_HEIGHT_25" val="720"/>
  <p:tag name="ANNOTATION_TYPE_26" val="0"/>
  <p:tag name="ANNOTATION_START_26" val="153.9"/>
  <p:tag name="ANNOTATION_END_26" val="155.2"/>
  <p:tag name="ANNOTATION_TOP_26" val="537"/>
  <p:tag name="ANNOTATION_LEFT_26" val="795"/>
  <p:tag name="ANNOTATION_WIDTH_26" val="121"/>
  <p:tag name="ANNOTATION_HEIGHT_26" val="121"/>
  <p:tag name="ANNOTATION_ANIMATION_26" val="3"/>
  <p:tag name="ANNOTATION_ROTATION_26" val="0"/>
  <p:tag name="ANNOTATION_SUB_TYPE_26" val="2"/>
  <p:tag name="ANNOTATION_LOOP_COUNT_26" val="1"/>
  <p:tag name="ANNOTATION_BOX_RADIUS_26" val="0"/>
  <p:tag name="ANNOTATION_SCALE_26" val="100"/>
  <p:tag name="ANNOTATION_BORDER_ALPHA_26" val="100"/>
  <p:tag name="ANNOTATION_BORDER_COLOR_26" val="255"/>
  <p:tag name="ANNOTATION_FILL_COLOR_26" val="65535"/>
  <p:tag name="ANNOTATION_FILL_ALPHA_26" val="100"/>
  <p:tag name="ANNOTATION_BORDER_WIDTH_26" val="2"/>
  <p:tag name="ANNOTATION_SLIDE_WIDTH_26" val="960"/>
  <p:tag name="ANNOTATION_SLIDE_HEIGHT_26" val="720"/>
  <p:tag name="ANNOTATION_TYPE_27" val="0"/>
  <p:tag name="ANNOTATION_START_27" val="155.2"/>
  <p:tag name="ANNOTATION_END_27" val="156.1"/>
  <p:tag name="ANNOTATION_TOP_27" val="565"/>
  <p:tag name="ANNOTATION_LEFT_27" val="844"/>
  <p:tag name="ANNOTATION_WIDTH_27" val="121"/>
  <p:tag name="ANNOTATION_HEIGHT_27" val="121"/>
  <p:tag name="ANNOTATION_ANIMATION_27" val="3"/>
  <p:tag name="ANNOTATION_ROTATION_27" val="0"/>
  <p:tag name="ANNOTATION_SUB_TYPE_27" val="2"/>
  <p:tag name="ANNOTATION_LOOP_COUNT_27" val="1"/>
  <p:tag name="ANNOTATION_BOX_RADIUS_27" val="0"/>
  <p:tag name="ANNOTATION_SCALE_27" val="100"/>
  <p:tag name="ANNOTATION_BORDER_ALPHA_27" val="100"/>
  <p:tag name="ANNOTATION_BORDER_COLOR_27" val="255"/>
  <p:tag name="ANNOTATION_FILL_COLOR_27" val="65535"/>
  <p:tag name="ANNOTATION_FILL_ALPHA_27" val="100"/>
  <p:tag name="ANNOTATION_BORDER_WIDTH_27" val="2"/>
  <p:tag name="ANNOTATION_SLIDE_WIDTH_27" val="960"/>
  <p:tag name="ANNOTATION_SLIDE_HEIGHT_27" val="720"/>
  <p:tag name="ANNOTATION_TYPE_28" val="0"/>
  <p:tag name="ANNOTATION_START_28" val="156.1"/>
  <p:tag name="ANNOTATION_END_28" val="160.3"/>
  <p:tag name="ANNOTATION_TOP_28" val="488"/>
  <p:tag name="ANNOTATION_LEFT_28" val="874"/>
  <p:tag name="ANNOTATION_WIDTH_28" val="121"/>
  <p:tag name="ANNOTATION_HEIGHT_28" val="121"/>
  <p:tag name="ANNOTATION_ANIMATION_28" val="3"/>
  <p:tag name="ANNOTATION_ROTATION_28" val="0"/>
  <p:tag name="ANNOTATION_SUB_TYPE_28" val="2"/>
  <p:tag name="ANNOTATION_LOOP_COUNT_28" val="1"/>
  <p:tag name="ANNOTATION_BOX_RADIUS_28" val="0"/>
  <p:tag name="ANNOTATION_SCALE_28" val="100"/>
  <p:tag name="ANNOTATION_BORDER_ALPHA_28" val="100"/>
  <p:tag name="ANNOTATION_BORDER_COLOR_28" val="255"/>
  <p:tag name="ANNOTATION_FILL_COLOR_28" val="65535"/>
  <p:tag name="ANNOTATION_FILL_ALPHA_28" val="100"/>
  <p:tag name="ANNOTATION_BORDER_WIDTH_28" val="2"/>
  <p:tag name="ANNOTATION_SLIDE_WIDTH_28" val="960"/>
  <p:tag name="ANNOTATION_SLIDE_HEIGHT_28" val="720"/>
  <p:tag name="ANNOTATION_TYPE_29" val="0"/>
  <p:tag name="ANNOTATION_START_29" val="160.3"/>
  <p:tag name="ANNOTATION_END_29" val="160.8"/>
  <p:tag name="ANNOTATION_TOP_29" val="512"/>
  <p:tag name="ANNOTATION_LEFT_29" val="865"/>
  <p:tag name="ANNOTATION_WIDTH_29" val="121"/>
  <p:tag name="ANNOTATION_HEIGHT_29" val="121"/>
  <p:tag name="ANNOTATION_ANIMATION_29" val="3"/>
  <p:tag name="ANNOTATION_ROTATION_29" val="0"/>
  <p:tag name="ANNOTATION_SUB_TYPE_29" val="2"/>
  <p:tag name="ANNOTATION_LOOP_COUNT_29" val="1"/>
  <p:tag name="ANNOTATION_BOX_RADIUS_29" val="0"/>
  <p:tag name="ANNOTATION_SCALE_29" val="100"/>
  <p:tag name="ANNOTATION_BORDER_ALPHA_29" val="100"/>
  <p:tag name="ANNOTATION_BORDER_COLOR_29" val="255"/>
  <p:tag name="ANNOTATION_FILL_COLOR_29" val="65535"/>
  <p:tag name="ANNOTATION_FILL_ALPHA_29" val="100"/>
  <p:tag name="ANNOTATION_BORDER_WIDTH_29" val="2"/>
  <p:tag name="ANNOTATION_SLIDE_WIDTH_29" val="960"/>
  <p:tag name="ANNOTATION_SLIDE_HEIGHT_29" val="720"/>
  <p:tag name="ANNOTATION_TYPE_30" val="0"/>
  <p:tag name="ANNOTATION_START_30" val="160.8"/>
  <p:tag name="ANNOTATION_END_30" val="161.3"/>
  <p:tag name="ANNOTATION_TOP_30" val="488"/>
  <p:tag name="ANNOTATION_LEFT_30" val="859"/>
  <p:tag name="ANNOTATION_WIDTH_30" val="121"/>
  <p:tag name="ANNOTATION_HEIGHT_30" val="121"/>
  <p:tag name="ANNOTATION_ANIMATION_30" val="3"/>
  <p:tag name="ANNOTATION_ROTATION_30" val="0"/>
  <p:tag name="ANNOTATION_SUB_TYPE_30" val="2"/>
  <p:tag name="ANNOTATION_LOOP_COUNT_30" val="1"/>
  <p:tag name="ANNOTATION_BOX_RADIUS_30" val="0"/>
  <p:tag name="ANNOTATION_SCALE_30" val="100"/>
  <p:tag name="ANNOTATION_BORDER_ALPHA_30" val="100"/>
  <p:tag name="ANNOTATION_BORDER_COLOR_30" val="255"/>
  <p:tag name="ANNOTATION_FILL_COLOR_30" val="65535"/>
  <p:tag name="ANNOTATION_FILL_ALPHA_30" val="100"/>
  <p:tag name="ANNOTATION_BORDER_WIDTH_30" val="2"/>
  <p:tag name="ANNOTATION_SLIDE_WIDTH_30" val="960"/>
  <p:tag name="ANNOTATION_SLIDE_HEIGHT_30" val="720"/>
  <p:tag name="ANNOTATION_TYPE_31" val="0"/>
  <p:tag name="ANNOTATION_START_31" val="161.3"/>
  <p:tag name="ANNOTATION_END_31" val="161.7"/>
  <p:tag name="ANNOTATION_TOP_31" val="449"/>
  <p:tag name="ANNOTATION_LEFT_31" val="846"/>
  <p:tag name="ANNOTATION_WIDTH_31" val="121"/>
  <p:tag name="ANNOTATION_HEIGHT_31" val="121"/>
  <p:tag name="ANNOTATION_ANIMATION_31" val="3"/>
  <p:tag name="ANNOTATION_ROTATION_31" val="0"/>
  <p:tag name="ANNOTATION_SUB_TYPE_31" val="2"/>
  <p:tag name="ANNOTATION_LOOP_COUNT_31" val="1"/>
  <p:tag name="ANNOTATION_BOX_RADIUS_31" val="0"/>
  <p:tag name="ANNOTATION_SCALE_31" val="100"/>
  <p:tag name="ANNOTATION_BORDER_ALPHA_31" val="100"/>
  <p:tag name="ANNOTATION_BORDER_COLOR_31" val="255"/>
  <p:tag name="ANNOTATION_FILL_COLOR_31" val="65535"/>
  <p:tag name="ANNOTATION_FILL_ALPHA_31" val="100"/>
  <p:tag name="ANNOTATION_BORDER_WIDTH_31" val="2"/>
  <p:tag name="ANNOTATION_SLIDE_WIDTH_31" val="960"/>
  <p:tag name="ANNOTATION_SLIDE_HEIGHT_31" val="720"/>
  <p:tag name="ANNOTATION_TYPE_32" val="0"/>
  <p:tag name="ANNOTATION_START_32" val="161.7"/>
  <p:tag name="ANNOTATION_END_32" val="162.0"/>
  <p:tag name="ANNOTATION_TOP_32" val="425"/>
  <p:tag name="ANNOTATION_LEFT_32" val="826"/>
  <p:tag name="ANNOTATION_WIDTH_32" val="121"/>
  <p:tag name="ANNOTATION_HEIGHT_32" val="121"/>
  <p:tag name="ANNOTATION_ANIMATION_32" val="3"/>
  <p:tag name="ANNOTATION_ROTATION_32" val="0"/>
  <p:tag name="ANNOTATION_SUB_TYPE_32" val="2"/>
  <p:tag name="ANNOTATION_LOOP_COUNT_32" val="1"/>
  <p:tag name="ANNOTATION_BOX_RADIUS_32" val="0"/>
  <p:tag name="ANNOTATION_SCALE_32" val="100"/>
  <p:tag name="ANNOTATION_BORDER_ALPHA_32" val="100"/>
  <p:tag name="ANNOTATION_BORDER_COLOR_32" val="255"/>
  <p:tag name="ANNOTATION_FILL_COLOR_32" val="65535"/>
  <p:tag name="ANNOTATION_FILL_ALPHA_32" val="100"/>
  <p:tag name="ANNOTATION_BORDER_WIDTH_32" val="2"/>
  <p:tag name="ANNOTATION_SLIDE_WIDTH_32" val="960"/>
  <p:tag name="ANNOTATION_SLIDE_HEIGHT_32" val="720"/>
  <p:tag name="ANNOTATION_TYPE_33" val="0"/>
  <p:tag name="ANNOTATION_START_33" val="162.0"/>
  <p:tag name="ANNOTATION_END_33" val="166.2"/>
  <p:tag name="ANNOTATION_TOP_33" val="405"/>
  <p:tag name="ANNOTATION_LEFT_33" val="804"/>
  <p:tag name="ANNOTATION_WIDTH_33" val="121"/>
  <p:tag name="ANNOTATION_HEIGHT_33" val="121"/>
  <p:tag name="ANNOTATION_ANIMATION_33" val="3"/>
  <p:tag name="ANNOTATION_ROTATION_33" val="0"/>
  <p:tag name="ANNOTATION_SUB_TYPE_33" val="2"/>
  <p:tag name="ANNOTATION_LOOP_COUNT_33" val="1"/>
  <p:tag name="ANNOTATION_BOX_RADIUS_33" val="0"/>
  <p:tag name="ANNOTATION_SCALE_33" val="100"/>
  <p:tag name="ANNOTATION_BORDER_ALPHA_33" val="100"/>
  <p:tag name="ANNOTATION_BORDER_COLOR_33" val="255"/>
  <p:tag name="ANNOTATION_FILL_COLOR_33" val="65535"/>
  <p:tag name="ANNOTATION_FILL_ALPHA_33" val="100"/>
  <p:tag name="ANNOTATION_BORDER_WIDTH_33" val="2"/>
  <p:tag name="ANNOTATION_SLIDE_WIDTH_33" val="960"/>
  <p:tag name="ANNOTATION_SLIDE_HEIGHT_33" val="720"/>
  <p:tag name="ANNOTATION_TYPE_34" val="0"/>
  <p:tag name="ANNOTATION_START_34" val="166.2"/>
  <p:tag name="ANNOTATION_END_34" val="167.7"/>
  <p:tag name="ANNOTATION_TOP_34" val="559"/>
  <p:tag name="ANNOTATION_LEFT_34" val="203"/>
  <p:tag name="ANNOTATION_WIDTH_34" val="121"/>
  <p:tag name="ANNOTATION_HEIGHT_34" val="121"/>
  <p:tag name="ANNOTATION_ANIMATION_34" val="3"/>
  <p:tag name="ANNOTATION_ROTATION_34" val="0"/>
  <p:tag name="ANNOTATION_SUB_TYPE_34" val="2"/>
  <p:tag name="ANNOTATION_LOOP_COUNT_34" val="1"/>
  <p:tag name="ANNOTATION_BOX_RADIUS_34" val="0"/>
  <p:tag name="ANNOTATION_SCALE_34" val="100"/>
  <p:tag name="ANNOTATION_BORDER_ALPHA_34" val="100"/>
  <p:tag name="ANNOTATION_BORDER_COLOR_34" val="255"/>
  <p:tag name="ANNOTATION_FILL_COLOR_34" val="65535"/>
  <p:tag name="ANNOTATION_FILL_ALPHA_34" val="100"/>
  <p:tag name="ANNOTATION_BORDER_WIDTH_34" val="2"/>
  <p:tag name="ANNOTATION_SLIDE_WIDTH_34" val="960"/>
  <p:tag name="ANNOTATION_SLIDE_HEIGHT_34" val="720"/>
  <p:tag name="ANNOTATION_TYPE_35" val="0"/>
  <p:tag name="ANNOTATION_START_35" val="167.7"/>
  <p:tag name="ANNOTATION_END_35" val="178.9"/>
  <p:tag name="ANNOTATION_TOP_35" val="586"/>
  <p:tag name="ANNOTATION_LEFT_35" val="97"/>
  <p:tag name="ANNOTATION_WIDTH_35" val="121"/>
  <p:tag name="ANNOTATION_HEIGHT_35" val="121"/>
  <p:tag name="ANNOTATION_ANIMATION_35" val="3"/>
  <p:tag name="ANNOTATION_ROTATION_35" val="0"/>
  <p:tag name="ANNOTATION_SUB_TYPE_35" val="2"/>
  <p:tag name="ANNOTATION_LOOP_COUNT_35" val="1"/>
  <p:tag name="ANNOTATION_BOX_RADIUS_35" val="0"/>
  <p:tag name="ANNOTATION_SCALE_35" val="100"/>
  <p:tag name="ANNOTATION_BORDER_ALPHA_35" val="100"/>
  <p:tag name="ANNOTATION_BORDER_COLOR_35" val="255"/>
  <p:tag name="ANNOTATION_FILL_COLOR_35" val="65535"/>
  <p:tag name="ANNOTATION_FILL_ALPHA_35" val="100"/>
  <p:tag name="ANNOTATION_BORDER_WIDTH_35" val="2"/>
  <p:tag name="ANNOTATION_SLIDE_WIDTH_35" val="960"/>
  <p:tag name="ANNOTATION_SLIDE_HEIGHT_35" val="720"/>
  <p:tag name="ANNOTATION_TYPE_36" val="0"/>
  <p:tag name="ANNOTATION_START_36" val="178.9"/>
  <p:tag name="ANNOTATION_END_36" val="180.5"/>
  <p:tag name="ANNOTATION_TOP_36" val="527"/>
  <p:tag name="ANNOTATION_LEFT_36" val="766"/>
  <p:tag name="ANNOTATION_WIDTH_36" val="121"/>
  <p:tag name="ANNOTATION_HEIGHT_36" val="121"/>
  <p:tag name="ANNOTATION_ANIMATION_36" val="3"/>
  <p:tag name="ANNOTATION_ROTATION_36" val="0"/>
  <p:tag name="ANNOTATION_SUB_TYPE_36" val="2"/>
  <p:tag name="ANNOTATION_LOOP_COUNT_36" val="1"/>
  <p:tag name="ANNOTATION_BOX_RADIUS_36" val="0"/>
  <p:tag name="ANNOTATION_SCALE_36" val="100"/>
  <p:tag name="ANNOTATION_BORDER_ALPHA_36" val="100"/>
  <p:tag name="ANNOTATION_BORDER_COLOR_36" val="255"/>
  <p:tag name="ANNOTATION_FILL_COLOR_36" val="65535"/>
  <p:tag name="ANNOTATION_FILL_ALPHA_36" val="100"/>
  <p:tag name="ANNOTATION_BORDER_WIDTH_36" val="2"/>
  <p:tag name="ANNOTATION_SLIDE_WIDTH_36" val="960"/>
  <p:tag name="ANNOTATION_SLIDE_HEIGHT_36" val="720"/>
  <p:tag name="ANNOTATION_TYPE_37" val="0"/>
  <p:tag name="ANNOTATION_START_37" val="180.5"/>
  <p:tag name="ANNOTATION_END_37" val="235.1"/>
  <p:tag name="ANNOTATION_TOP_37" val="464"/>
  <p:tag name="ANNOTATION_LEFT_37" val="755"/>
  <p:tag name="ANNOTATION_WIDTH_37" val="121"/>
  <p:tag name="ANNOTATION_HEIGHT_37" val="121"/>
  <p:tag name="ANNOTATION_ANIMATION_37" val="3"/>
  <p:tag name="ANNOTATION_ROTATION_37" val="0"/>
  <p:tag name="ANNOTATION_SUB_TYPE_37" val="2"/>
  <p:tag name="ANNOTATION_LOOP_COUNT_37" val="1"/>
  <p:tag name="ANNOTATION_BOX_RADIUS_37" val="0"/>
  <p:tag name="ANNOTATION_SCALE_37" val="100"/>
  <p:tag name="ANNOTATION_BORDER_ALPHA_37" val="100"/>
  <p:tag name="ANNOTATION_BORDER_COLOR_37" val="255"/>
  <p:tag name="ANNOTATION_FILL_COLOR_37" val="65535"/>
  <p:tag name="ANNOTATION_FILL_ALPHA_37" val="100"/>
  <p:tag name="ANNOTATION_BORDER_WIDTH_37" val="2"/>
  <p:tag name="ANNOTATION_SLIDE_WIDTH_37" val="960"/>
  <p:tag name="ANNOTATION_SLIDE_HEIGHT_37" val="720"/>
  <p:tag name="ANNOTATION_TYPE_38" val="0"/>
  <p:tag name="ANNOTATION_START_38" val="235.1"/>
  <p:tag name="ANNOTATION_TOP_38" val="387"/>
  <p:tag name="ANNOTATION_LEFT_38" val="94"/>
  <p:tag name="ANNOTATION_WIDTH_38" val="121"/>
  <p:tag name="ANNOTATION_HEIGHT_38" val="121"/>
  <p:tag name="ANNOTATION_ANIMATION_38" val="3"/>
  <p:tag name="ANNOTATION_ROTATION_38" val="0"/>
  <p:tag name="ANNOTATION_SUB_TYPE_38" val="2"/>
  <p:tag name="ANNOTATION_LOOP_COUNT_38" val="1"/>
  <p:tag name="ANNOTATION_BOX_RADIUS_38" val="0"/>
  <p:tag name="ANNOTATION_SCALE_38" val="100"/>
  <p:tag name="ANNOTATION_BORDER_ALPHA_38" val="100"/>
  <p:tag name="ANNOTATION_BORDER_COLOR_38" val="255"/>
  <p:tag name="ANNOTATION_FILL_COLOR_38" val="65535"/>
  <p:tag name="ANNOTATION_FILL_ALPHA_38" val="100"/>
  <p:tag name="ANNOTATION_BORDER_WIDTH_38" val="2"/>
  <p:tag name="ANNOTATION_SLIDE_WIDTH_38" val="960"/>
  <p:tag name="ANNOTATION_SLIDE_HEIGHT_38" val="720"/>
  <p:tag name="ANNOTATION_COUNT" val="38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dc54cb3a42e94c94b9c56e273365de3c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805748a941854669a938531d03d63d7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ARTICULATE_AUDIO_RECORDED" val="1"/>
  <p:tag name="ELAPSEDTIME" val="181.9"/>
  <p:tag name="ANNOTATION_TYPE_1" val="0"/>
  <p:tag name="ANNOTATION_START_1" val="21.6"/>
  <p:tag name="ANNOTATION_END_1" val="65.5"/>
  <p:tag name="ANNOTATION_TOP_1" val="230"/>
  <p:tag name="ANNOTATION_LEFT_1" val="42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65.5"/>
  <p:tag name="ANNOTATION_END_2" val="73.1"/>
  <p:tag name="ANNOTATION_TOP_2" val="304"/>
  <p:tag name="ANNOTATION_LEFT_2" val="37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73.1"/>
  <p:tag name="ANNOTATION_END_3" val="75.7"/>
  <p:tag name="ANNOTATION_TOP_3" val="348"/>
  <p:tag name="ANNOTATION_LEFT_3" val="203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75.7"/>
  <p:tag name="ANNOTATION_END_4" val="83.9"/>
  <p:tag name="ANNOTATION_TOP_4" val="341"/>
  <p:tag name="ANNOTATION_LEFT_4" val="373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83.9"/>
  <p:tag name="ANNOTATION_END_5" val="100.7"/>
  <p:tag name="ANNOTATION_TOP_5" val="366"/>
  <p:tag name="ANNOTATION_LEFT_5" val="55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100.7"/>
  <p:tag name="ANNOTATION_END_6" val="101.7"/>
  <p:tag name="ANNOTATION_TOP_6" val="503"/>
  <p:tag name="ANNOTATION_LEFT_6" val="168"/>
  <p:tag name="ANNOTATION_WIDTH_6" val="121"/>
  <p:tag name="ANNOTATION_HEIGHT_6" val="121"/>
  <p:tag name="ANNOTATION_ANIMATION_6" val="3"/>
  <p:tag name="ANNOTATION_ROTATION_6" val="18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101.7"/>
  <p:tag name="ANNOTATION_END_7" val="102.3"/>
  <p:tag name="ANNOTATION_TOP_7" val="502"/>
  <p:tag name="ANNOTATION_LEFT_7" val="158"/>
  <p:tag name="ANNOTATION_WIDTH_7" val="121"/>
  <p:tag name="ANNOTATION_HEIGHT_7" val="121"/>
  <p:tag name="ANNOTATION_ANIMATION_7" val="3"/>
  <p:tag name="ANNOTATION_ROTATION_7" val="18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102.3"/>
  <p:tag name="ANNOTATION_END_8" val="102.8"/>
  <p:tag name="ANNOTATION_TOP_8" val="504"/>
  <p:tag name="ANNOTATION_LEFT_8" val="125"/>
  <p:tag name="ANNOTATION_WIDTH_8" val="121"/>
  <p:tag name="ANNOTATION_HEIGHT_8" val="121"/>
  <p:tag name="ANNOTATION_ANIMATION_8" val="3"/>
  <p:tag name="ANNOTATION_ROTATION_8" val="18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65535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102.8"/>
  <p:tag name="ANNOTATION_END_9" val="103.9"/>
  <p:tag name="ANNOTATION_TOP_9" val="504"/>
  <p:tag name="ANNOTATION_LEFT_9" val="113"/>
  <p:tag name="ANNOTATION_WIDTH_9" val="121"/>
  <p:tag name="ANNOTATION_HEIGHT_9" val="121"/>
  <p:tag name="ANNOTATION_ANIMATION_9" val="3"/>
  <p:tag name="ANNOTATION_ROTATION_9" val="18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65535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103.9"/>
  <p:tag name="ANNOTATION_END_10" val="104.4"/>
  <p:tag name="ANNOTATION_TOP_10" val="635"/>
  <p:tag name="ANNOTATION_LEFT_10" val="179"/>
  <p:tag name="ANNOTATION_WIDTH_10" val="121"/>
  <p:tag name="ANNOTATION_HEIGHT_10" val="121"/>
  <p:tag name="ANNOTATION_ANIMATION_10" val="3"/>
  <p:tag name="ANNOTATION_ROTATION_10" val="18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65535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104.4"/>
  <p:tag name="ANNOTATION_END_11" val="104.8"/>
  <p:tag name="ANNOTATION_TOP_11" val="636"/>
  <p:tag name="ANNOTATION_LEFT_11" val="154"/>
  <p:tag name="ANNOTATION_WIDTH_11" val="121"/>
  <p:tag name="ANNOTATION_HEIGHT_11" val="121"/>
  <p:tag name="ANNOTATION_ANIMATION_11" val="3"/>
  <p:tag name="ANNOTATION_ROTATION_11" val="18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65535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104.8"/>
  <p:tag name="ANNOTATION_END_12" val="105.4"/>
  <p:tag name="ANNOTATION_TOP_12" val="631"/>
  <p:tag name="ANNOTATION_LEFT_12" val="124"/>
  <p:tag name="ANNOTATION_WIDTH_12" val="121"/>
  <p:tag name="ANNOTATION_HEIGHT_12" val="121"/>
  <p:tag name="ANNOTATION_ANIMATION_12" val="3"/>
  <p:tag name="ANNOTATION_ROTATION_12" val="18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65535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105.4"/>
  <p:tag name="ANNOTATION_END_13" val="105.9"/>
  <p:tag name="ANNOTATION_TOP_13" val="626"/>
  <p:tag name="ANNOTATION_LEFT_13" val="108"/>
  <p:tag name="ANNOTATION_WIDTH_13" val="121"/>
  <p:tag name="ANNOTATION_HEIGHT_13" val="121"/>
  <p:tag name="ANNOTATION_ANIMATION_13" val="3"/>
  <p:tag name="ANNOTATION_ROTATION_13" val="18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65535"/>
  <p:tag name="ANNOTATION_FILL_ALPHA_13" val="100"/>
  <p:tag name="ANNOTATION_BORDER_WIDTH_13" val="2"/>
  <p:tag name="ANNOTATION_SLIDE_WIDTH_13" val="960"/>
  <p:tag name="ANNOTATION_SLIDE_HEIGHT_13" val="720"/>
  <p:tag name="ANNOTATION_TYPE_14" val="0"/>
  <p:tag name="ANNOTATION_START_14" val="105.9"/>
  <p:tag name="ANNOTATION_END_14" val="106.4"/>
  <p:tag name="ANNOTATION_TOP_14" val="624"/>
  <p:tag name="ANNOTATION_LEFT_14" val="99"/>
  <p:tag name="ANNOTATION_WIDTH_14" val="121"/>
  <p:tag name="ANNOTATION_HEIGHT_14" val="121"/>
  <p:tag name="ANNOTATION_ANIMATION_14" val="3"/>
  <p:tag name="ANNOTATION_ROTATION_14" val="180"/>
  <p:tag name="ANNOTATION_SUB_TYPE_14" val="2"/>
  <p:tag name="ANNOTATION_LOOP_COUNT_14" val="1"/>
  <p:tag name="ANNOTATION_BOX_RADIUS_14" val="0"/>
  <p:tag name="ANNOTATION_SCALE_14" val="100"/>
  <p:tag name="ANNOTATION_BORDER_ALPHA_14" val="100"/>
  <p:tag name="ANNOTATION_BORDER_COLOR_14" val="255"/>
  <p:tag name="ANNOTATION_FILL_COLOR_14" val="65535"/>
  <p:tag name="ANNOTATION_FILL_ALPHA_14" val="100"/>
  <p:tag name="ANNOTATION_BORDER_WIDTH_14" val="2"/>
  <p:tag name="ANNOTATION_SLIDE_WIDTH_14" val="960"/>
  <p:tag name="ANNOTATION_SLIDE_HEIGHT_14" val="720"/>
  <p:tag name="ANNOTATION_TYPE_15" val="0"/>
  <p:tag name="ANNOTATION_START_15" val="106.4"/>
  <p:tag name="ANNOTATION_END_15" val="110.0"/>
  <p:tag name="ANNOTATION_TOP_15" val="620"/>
  <p:tag name="ANNOTATION_LEFT_15" val="77"/>
  <p:tag name="ANNOTATION_WIDTH_15" val="121"/>
  <p:tag name="ANNOTATION_HEIGHT_15" val="121"/>
  <p:tag name="ANNOTATION_ANIMATION_15" val="3"/>
  <p:tag name="ANNOTATION_ROTATION_15" val="180"/>
  <p:tag name="ANNOTATION_SUB_TYPE_15" val="2"/>
  <p:tag name="ANNOTATION_LOOP_COUNT_15" val="1"/>
  <p:tag name="ANNOTATION_BOX_RADIUS_15" val="0"/>
  <p:tag name="ANNOTATION_SCALE_15" val="100"/>
  <p:tag name="ANNOTATION_BORDER_ALPHA_15" val="100"/>
  <p:tag name="ANNOTATION_BORDER_COLOR_15" val="255"/>
  <p:tag name="ANNOTATION_FILL_COLOR_15" val="65535"/>
  <p:tag name="ANNOTATION_FILL_ALPHA_15" val="100"/>
  <p:tag name="ANNOTATION_BORDER_WIDTH_15" val="2"/>
  <p:tag name="ANNOTATION_SLIDE_WIDTH_15" val="960"/>
  <p:tag name="ANNOTATION_SLIDE_HEIGHT_15" val="720"/>
  <p:tag name="ANNOTATION_TYPE_16" val="0"/>
  <p:tag name="ANNOTATION_START_16" val="110.0"/>
  <p:tag name="ANNOTATION_END_16" val="115.0"/>
  <p:tag name="ANNOTATION_TOP_16" val="493"/>
  <p:tag name="ANNOTATION_LEFT_16" val="394"/>
  <p:tag name="ANNOTATION_WIDTH_16" val="121"/>
  <p:tag name="ANNOTATION_HEIGHT_16" val="121"/>
  <p:tag name="ANNOTATION_ANIMATION_16" val="3"/>
  <p:tag name="ANNOTATION_ROTATION_16" val="180"/>
  <p:tag name="ANNOTATION_SUB_TYPE_16" val="2"/>
  <p:tag name="ANNOTATION_LOOP_COUNT_16" val="1"/>
  <p:tag name="ANNOTATION_BOX_RADIUS_16" val="0"/>
  <p:tag name="ANNOTATION_SCALE_16" val="100"/>
  <p:tag name="ANNOTATION_BORDER_ALPHA_16" val="100"/>
  <p:tag name="ANNOTATION_BORDER_COLOR_16" val="255"/>
  <p:tag name="ANNOTATION_FILL_COLOR_16" val="65535"/>
  <p:tag name="ANNOTATION_FILL_ALPHA_16" val="100"/>
  <p:tag name="ANNOTATION_BORDER_WIDTH_16" val="2"/>
  <p:tag name="ANNOTATION_SLIDE_WIDTH_16" val="960"/>
  <p:tag name="ANNOTATION_SLIDE_HEIGHT_16" val="720"/>
  <p:tag name="ANNOTATION_TYPE_17" val="0"/>
  <p:tag name="ANNOTATION_START_17" val="115.0"/>
  <p:tag name="ANNOTATION_END_17" val="116.0"/>
  <p:tag name="ANNOTATION_TOP_17" val="503"/>
  <p:tag name="ANNOTATION_LEFT_17" val="129"/>
  <p:tag name="ANNOTATION_WIDTH_17" val="121"/>
  <p:tag name="ANNOTATION_HEIGHT_17" val="121"/>
  <p:tag name="ANNOTATION_ANIMATION_17" val="3"/>
  <p:tag name="ANNOTATION_ROTATION_17" val="180"/>
  <p:tag name="ANNOTATION_SUB_TYPE_17" val="2"/>
  <p:tag name="ANNOTATION_LOOP_COUNT_17" val="1"/>
  <p:tag name="ANNOTATION_BOX_RADIUS_17" val="0"/>
  <p:tag name="ANNOTATION_SCALE_17" val="100"/>
  <p:tag name="ANNOTATION_BORDER_ALPHA_17" val="100"/>
  <p:tag name="ANNOTATION_BORDER_COLOR_17" val="255"/>
  <p:tag name="ANNOTATION_FILL_COLOR_17" val="65535"/>
  <p:tag name="ANNOTATION_FILL_ALPHA_17" val="100"/>
  <p:tag name="ANNOTATION_BORDER_WIDTH_17" val="2"/>
  <p:tag name="ANNOTATION_SLIDE_WIDTH_17" val="960"/>
  <p:tag name="ANNOTATION_SLIDE_HEIGHT_17" val="720"/>
  <p:tag name="ANNOTATION_TYPE_18" val="0"/>
  <p:tag name="ANNOTATION_START_18" val="116.0"/>
  <p:tag name="ANNOTATION_END_18" val="117.4"/>
  <p:tag name="ANNOTATION_TOP_18" val="643"/>
  <p:tag name="ANNOTATION_LEFT_18" val="140"/>
  <p:tag name="ANNOTATION_WIDTH_18" val="121"/>
  <p:tag name="ANNOTATION_HEIGHT_18" val="121"/>
  <p:tag name="ANNOTATION_ANIMATION_18" val="3"/>
  <p:tag name="ANNOTATION_ROTATION_18" val="180"/>
  <p:tag name="ANNOTATION_SUB_TYPE_18" val="2"/>
  <p:tag name="ANNOTATION_LOOP_COUNT_18" val="1"/>
  <p:tag name="ANNOTATION_BOX_RADIUS_18" val="0"/>
  <p:tag name="ANNOTATION_SCALE_18" val="100"/>
  <p:tag name="ANNOTATION_BORDER_ALPHA_18" val="100"/>
  <p:tag name="ANNOTATION_BORDER_COLOR_18" val="255"/>
  <p:tag name="ANNOTATION_FILL_COLOR_18" val="65535"/>
  <p:tag name="ANNOTATION_FILL_ALPHA_18" val="100"/>
  <p:tag name="ANNOTATION_BORDER_WIDTH_18" val="2"/>
  <p:tag name="ANNOTATION_SLIDE_WIDTH_18" val="960"/>
  <p:tag name="ANNOTATION_SLIDE_HEIGHT_18" val="720"/>
  <p:tag name="ANNOTATION_TYPE_19" val="0"/>
  <p:tag name="ANNOTATION_START_19" val="117.4"/>
  <p:tag name="ANNOTATION_END_19" val="121.4"/>
  <p:tag name="ANNOTATION_TOP_19" val="582"/>
  <p:tag name="ANNOTATION_LEFT_19" val="153"/>
  <p:tag name="ANNOTATION_WIDTH_19" val="121"/>
  <p:tag name="ANNOTATION_HEIGHT_19" val="121"/>
  <p:tag name="ANNOTATION_ANIMATION_19" val="3"/>
  <p:tag name="ANNOTATION_ROTATION_19" val="180"/>
  <p:tag name="ANNOTATION_SUB_TYPE_19" val="2"/>
  <p:tag name="ANNOTATION_LOOP_COUNT_19" val="1"/>
  <p:tag name="ANNOTATION_BOX_RADIUS_19" val="0"/>
  <p:tag name="ANNOTATION_SCALE_19" val="100"/>
  <p:tag name="ANNOTATION_BORDER_ALPHA_19" val="100"/>
  <p:tag name="ANNOTATION_BORDER_COLOR_19" val="255"/>
  <p:tag name="ANNOTATION_FILL_COLOR_19" val="65535"/>
  <p:tag name="ANNOTATION_FILL_ALPHA_19" val="100"/>
  <p:tag name="ANNOTATION_BORDER_WIDTH_19" val="2"/>
  <p:tag name="ANNOTATION_SLIDE_WIDTH_19" val="960"/>
  <p:tag name="ANNOTATION_SLIDE_HEIGHT_19" val="720"/>
  <p:tag name="ANNOTATION_TYPE_20" val="0"/>
  <p:tag name="ANNOTATION_START_20" val="121.4"/>
  <p:tag name="ANNOTATION_END_20" val="122.2"/>
  <p:tag name="ANNOTATION_TOP_20" val="523"/>
  <p:tag name="ANNOTATION_LEFT_20" val="106"/>
  <p:tag name="ANNOTATION_WIDTH_20" val="121"/>
  <p:tag name="ANNOTATION_HEIGHT_20" val="121"/>
  <p:tag name="ANNOTATION_ANIMATION_20" val="3"/>
  <p:tag name="ANNOTATION_ROTATION_20" val="180"/>
  <p:tag name="ANNOTATION_SUB_TYPE_20" val="2"/>
  <p:tag name="ANNOTATION_LOOP_COUNT_20" val="1"/>
  <p:tag name="ANNOTATION_BOX_RADIUS_20" val="0"/>
  <p:tag name="ANNOTATION_SCALE_20" val="100"/>
  <p:tag name="ANNOTATION_BORDER_ALPHA_20" val="100"/>
  <p:tag name="ANNOTATION_BORDER_COLOR_20" val="255"/>
  <p:tag name="ANNOTATION_FILL_COLOR_20" val="65535"/>
  <p:tag name="ANNOTATION_FILL_ALPHA_20" val="100"/>
  <p:tag name="ANNOTATION_BORDER_WIDTH_20" val="2"/>
  <p:tag name="ANNOTATION_SLIDE_WIDTH_20" val="960"/>
  <p:tag name="ANNOTATION_SLIDE_HEIGHT_20" val="720"/>
  <p:tag name="ANNOTATION_TYPE_21" val="0"/>
  <p:tag name="ANNOTATION_START_21" val="122.2"/>
  <p:tag name="ANNOTATION_END_21" val="122.7"/>
  <p:tag name="ANNOTATION_TOP_21" val="537"/>
  <p:tag name="ANNOTATION_LEFT_21" val="93"/>
  <p:tag name="ANNOTATION_WIDTH_21" val="121"/>
  <p:tag name="ANNOTATION_HEIGHT_21" val="121"/>
  <p:tag name="ANNOTATION_ANIMATION_21" val="3"/>
  <p:tag name="ANNOTATION_ROTATION_21" val="180"/>
  <p:tag name="ANNOTATION_SUB_TYPE_21" val="2"/>
  <p:tag name="ANNOTATION_LOOP_COUNT_21" val="1"/>
  <p:tag name="ANNOTATION_BOX_RADIUS_21" val="0"/>
  <p:tag name="ANNOTATION_SCALE_21" val="100"/>
  <p:tag name="ANNOTATION_BORDER_ALPHA_21" val="100"/>
  <p:tag name="ANNOTATION_BORDER_COLOR_21" val="255"/>
  <p:tag name="ANNOTATION_FILL_COLOR_21" val="65535"/>
  <p:tag name="ANNOTATION_FILL_ALPHA_21" val="100"/>
  <p:tag name="ANNOTATION_BORDER_WIDTH_21" val="2"/>
  <p:tag name="ANNOTATION_SLIDE_WIDTH_21" val="960"/>
  <p:tag name="ANNOTATION_SLIDE_HEIGHT_21" val="720"/>
  <p:tag name="ANNOTATION_TYPE_22" val="0"/>
  <p:tag name="ANNOTATION_START_22" val="122.7"/>
  <p:tag name="ANNOTATION_END_22" val="123.1"/>
  <p:tag name="ANNOTATION_TOP_22" val="564"/>
  <p:tag name="ANNOTATION_LEFT_22" val="76"/>
  <p:tag name="ANNOTATION_WIDTH_22" val="121"/>
  <p:tag name="ANNOTATION_HEIGHT_22" val="121"/>
  <p:tag name="ANNOTATION_ANIMATION_22" val="3"/>
  <p:tag name="ANNOTATION_ROTATION_22" val="180"/>
  <p:tag name="ANNOTATION_SUB_TYPE_22" val="2"/>
  <p:tag name="ANNOTATION_LOOP_COUNT_22" val="1"/>
  <p:tag name="ANNOTATION_BOX_RADIUS_22" val="0"/>
  <p:tag name="ANNOTATION_SCALE_22" val="100"/>
  <p:tag name="ANNOTATION_BORDER_ALPHA_22" val="100"/>
  <p:tag name="ANNOTATION_BORDER_COLOR_22" val="255"/>
  <p:tag name="ANNOTATION_FILL_COLOR_22" val="65535"/>
  <p:tag name="ANNOTATION_FILL_ALPHA_22" val="100"/>
  <p:tag name="ANNOTATION_BORDER_WIDTH_22" val="2"/>
  <p:tag name="ANNOTATION_SLIDE_WIDTH_22" val="960"/>
  <p:tag name="ANNOTATION_SLIDE_HEIGHT_22" val="720"/>
  <p:tag name="ANNOTATION_TYPE_23" val="0"/>
  <p:tag name="ANNOTATION_START_23" val="123.1"/>
  <p:tag name="ANNOTATION_END_23" val="123.7"/>
  <p:tag name="ANNOTATION_TOP_23" val="586"/>
  <p:tag name="ANNOTATION_LEFT_23" val="78"/>
  <p:tag name="ANNOTATION_WIDTH_23" val="121"/>
  <p:tag name="ANNOTATION_HEIGHT_23" val="121"/>
  <p:tag name="ANNOTATION_ANIMATION_23" val="3"/>
  <p:tag name="ANNOTATION_ROTATION_23" val="180"/>
  <p:tag name="ANNOTATION_SUB_TYPE_23" val="2"/>
  <p:tag name="ANNOTATION_LOOP_COUNT_23" val="1"/>
  <p:tag name="ANNOTATION_BOX_RADIUS_23" val="0"/>
  <p:tag name="ANNOTATION_SCALE_23" val="100"/>
  <p:tag name="ANNOTATION_BORDER_ALPHA_23" val="100"/>
  <p:tag name="ANNOTATION_BORDER_COLOR_23" val="255"/>
  <p:tag name="ANNOTATION_FILL_COLOR_23" val="65535"/>
  <p:tag name="ANNOTATION_FILL_ALPHA_23" val="100"/>
  <p:tag name="ANNOTATION_BORDER_WIDTH_23" val="2"/>
  <p:tag name="ANNOTATION_SLIDE_WIDTH_23" val="960"/>
  <p:tag name="ANNOTATION_SLIDE_HEIGHT_23" val="720"/>
  <p:tag name="ANNOTATION_TYPE_24" val="0"/>
  <p:tag name="ANNOTATION_START_24" val="123.7"/>
  <p:tag name="ANNOTATION_END_24" val="132.2"/>
  <p:tag name="ANNOTATION_TOP_24" val="599"/>
  <p:tag name="ANNOTATION_LEFT_24" val="88"/>
  <p:tag name="ANNOTATION_WIDTH_24" val="121"/>
  <p:tag name="ANNOTATION_HEIGHT_24" val="121"/>
  <p:tag name="ANNOTATION_ANIMATION_24" val="3"/>
  <p:tag name="ANNOTATION_ROTATION_24" val="180"/>
  <p:tag name="ANNOTATION_SUB_TYPE_24" val="2"/>
  <p:tag name="ANNOTATION_LOOP_COUNT_24" val="1"/>
  <p:tag name="ANNOTATION_BOX_RADIUS_24" val="0"/>
  <p:tag name="ANNOTATION_SCALE_24" val="100"/>
  <p:tag name="ANNOTATION_BORDER_ALPHA_24" val="100"/>
  <p:tag name="ANNOTATION_BORDER_COLOR_24" val="255"/>
  <p:tag name="ANNOTATION_FILL_COLOR_24" val="65535"/>
  <p:tag name="ANNOTATION_FILL_ALPHA_24" val="100"/>
  <p:tag name="ANNOTATION_BORDER_WIDTH_24" val="2"/>
  <p:tag name="ANNOTATION_SLIDE_WIDTH_24" val="960"/>
  <p:tag name="ANNOTATION_SLIDE_HEIGHT_24" val="720"/>
  <p:tag name="ANNOTATION_TYPE_25" val="0"/>
  <p:tag name="ANNOTATION_START_25" val="132.2"/>
  <p:tag name="ANNOTATION_END_25" val="149.5"/>
  <p:tag name="ANNOTATION_TOP_25" val="675"/>
  <p:tag name="ANNOTATION_LEFT_25" val="425"/>
  <p:tag name="ANNOTATION_WIDTH_25" val="121"/>
  <p:tag name="ANNOTATION_HEIGHT_25" val="121"/>
  <p:tag name="ANNOTATION_ANIMATION_25" val="3"/>
  <p:tag name="ANNOTATION_ROTATION_25" val="0"/>
  <p:tag name="ANNOTATION_SUB_TYPE_25" val="2"/>
  <p:tag name="ANNOTATION_LOOP_COUNT_25" val="1"/>
  <p:tag name="ANNOTATION_BOX_RADIUS_25" val="0"/>
  <p:tag name="ANNOTATION_SCALE_25" val="100"/>
  <p:tag name="ANNOTATION_BORDER_ALPHA_25" val="100"/>
  <p:tag name="ANNOTATION_BORDER_COLOR_25" val="255"/>
  <p:tag name="ANNOTATION_FILL_COLOR_25" val="65535"/>
  <p:tag name="ANNOTATION_FILL_ALPHA_25" val="100"/>
  <p:tag name="ANNOTATION_BORDER_WIDTH_25" val="2"/>
  <p:tag name="ANNOTATION_SLIDE_WIDTH_25" val="960"/>
  <p:tag name="ANNOTATION_SLIDE_HEIGHT_25" val="720"/>
  <p:tag name="ANNOTATION_TYPE_26" val="0"/>
  <p:tag name="ANNOTATION_START_26" val="149.5"/>
  <p:tag name="ANNOTATION_END_26" val="150.6"/>
  <p:tag name="ANNOTATION_TOP_26" val="410"/>
  <p:tag name="ANNOTATION_LEFT_26" val="57"/>
  <p:tag name="ANNOTATION_WIDTH_26" val="121"/>
  <p:tag name="ANNOTATION_HEIGHT_26" val="121"/>
  <p:tag name="ANNOTATION_ANIMATION_26" val="3"/>
  <p:tag name="ANNOTATION_ROTATION_26" val="0"/>
  <p:tag name="ANNOTATION_SUB_TYPE_26" val="2"/>
  <p:tag name="ANNOTATION_LOOP_COUNT_26" val="1"/>
  <p:tag name="ANNOTATION_BOX_RADIUS_26" val="0"/>
  <p:tag name="ANNOTATION_SCALE_26" val="100"/>
  <p:tag name="ANNOTATION_BORDER_ALPHA_26" val="100"/>
  <p:tag name="ANNOTATION_BORDER_COLOR_26" val="255"/>
  <p:tag name="ANNOTATION_FILL_COLOR_26" val="65535"/>
  <p:tag name="ANNOTATION_FILL_ALPHA_26" val="100"/>
  <p:tag name="ANNOTATION_BORDER_WIDTH_26" val="2"/>
  <p:tag name="ANNOTATION_SLIDE_WIDTH_26" val="960"/>
  <p:tag name="ANNOTATION_SLIDE_HEIGHT_26" val="720"/>
  <p:tag name="ANNOTATION_TYPE_27" val="0"/>
  <p:tag name="ANNOTATION_START_27" val="150.6"/>
  <p:tag name="ANNOTATION_END_27" val="152.4"/>
  <p:tag name="ANNOTATION_TOP_27" val="413"/>
  <p:tag name="ANNOTATION_LEFT_27" val="289"/>
  <p:tag name="ANNOTATION_WIDTH_27" val="121"/>
  <p:tag name="ANNOTATION_HEIGHT_27" val="121"/>
  <p:tag name="ANNOTATION_ANIMATION_27" val="3"/>
  <p:tag name="ANNOTATION_ROTATION_27" val="0"/>
  <p:tag name="ANNOTATION_SUB_TYPE_27" val="2"/>
  <p:tag name="ANNOTATION_LOOP_COUNT_27" val="1"/>
  <p:tag name="ANNOTATION_BOX_RADIUS_27" val="0"/>
  <p:tag name="ANNOTATION_SCALE_27" val="100"/>
  <p:tag name="ANNOTATION_BORDER_ALPHA_27" val="100"/>
  <p:tag name="ANNOTATION_BORDER_COLOR_27" val="255"/>
  <p:tag name="ANNOTATION_FILL_COLOR_27" val="65535"/>
  <p:tag name="ANNOTATION_FILL_ALPHA_27" val="100"/>
  <p:tag name="ANNOTATION_BORDER_WIDTH_27" val="2"/>
  <p:tag name="ANNOTATION_SLIDE_WIDTH_27" val="960"/>
  <p:tag name="ANNOTATION_SLIDE_HEIGHT_27" val="720"/>
  <p:tag name="ANNOTATION_TYPE_28" val="0"/>
  <p:tag name="ANNOTATION_START_28" val="152.4"/>
  <p:tag name="ANNOTATION_END_28" val="154.4"/>
  <p:tag name="ANNOTATION_TOP_28" val="412"/>
  <p:tag name="ANNOTATION_LEFT_28" val="386"/>
  <p:tag name="ANNOTATION_WIDTH_28" val="121"/>
  <p:tag name="ANNOTATION_HEIGHT_28" val="121"/>
  <p:tag name="ANNOTATION_ANIMATION_28" val="3"/>
  <p:tag name="ANNOTATION_ROTATION_28" val="0"/>
  <p:tag name="ANNOTATION_SUB_TYPE_28" val="2"/>
  <p:tag name="ANNOTATION_LOOP_COUNT_28" val="1"/>
  <p:tag name="ANNOTATION_BOX_RADIUS_28" val="0"/>
  <p:tag name="ANNOTATION_SCALE_28" val="100"/>
  <p:tag name="ANNOTATION_BORDER_ALPHA_28" val="100"/>
  <p:tag name="ANNOTATION_BORDER_COLOR_28" val="255"/>
  <p:tag name="ANNOTATION_FILL_COLOR_28" val="65535"/>
  <p:tag name="ANNOTATION_FILL_ALPHA_28" val="100"/>
  <p:tag name="ANNOTATION_BORDER_WIDTH_28" val="2"/>
  <p:tag name="ANNOTATION_SLIDE_WIDTH_28" val="960"/>
  <p:tag name="ANNOTATION_SLIDE_HEIGHT_28" val="720"/>
  <p:tag name="ANNOTATION_TYPE_29" val="0"/>
  <p:tag name="ANNOTATION_START_29" val="154.4"/>
  <p:tag name="ANNOTATION_END_29" val="155.2"/>
  <p:tag name="ANNOTATION_TOP_29" val="408"/>
  <p:tag name="ANNOTATION_LEFT_29" val="589"/>
  <p:tag name="ANNOTATION_WIDTH_29" val="121"/>
  <p:tag name="ANNOTATION_HEIGHT_29" val="121"/>
  <p:tag name="ANNOTATION_ANIMATION_29" val="3"/>
  <p:tag name="ANNOTATION_ROTATION_29" val="0"/>
  <p:tag name="ANNOTATION_SUB_TYPE_29" val="2"/>
  <p:tag name="ANNOTATION_LOOP_COUNT_29" val="1"/>
  <p:tag name="ANNOTATION_BOX_RADIUS_29" val="0"/>
  <p:tag name="ANNOTATION_SCALE_29" val="100"/>
  <p:tag name="ANNOTATION_BORDER_ALPHA_29" val="100"/>
  <p:tag name="ANNOTATION_BORDER_COLOR_29" val="255"/>
  <p:tag name="ANNOTATION_FILL_COLOR_29" val="65535"/>
  <p:tag name="ANNOTATION_FILL_ALPHA_29" val="100"/>
  <p:tag name="ANNOTATION_BORDER_WIDTH_29" val="2"/>
  <p:tag name="ANNOTATION_SLIDE_WIDTH_29" val="960"/>
  <p:tag name="ANNOTATION_SLIDE_HEIGHT_29" val="720"/>
  <p:tag name="ANNOTATION_TYPE_30" val="0"/>
  <p:tag name="ANNOTATION_START_30" val="155.2"/>
  <p:tag name="ANNOTATION_END_30" val="155.9"/>
  <p:tag name="ANNOTATION_TOP_30" val="412"/>
  <p:tag name="ANNOTATION_LEFT_30" val="679"/>
  <p:tag name="ANNOTATION_WIDTH_30" val="121"/>
  <p:tag name="ANNOTATION_HEIGHT_30" val="121"/>
  <p:tag name="ANNOTATION_ANIMATION_30" val="3"/>
  <p:tag name="ANNOTATION_ROTATION_30" val="0"/>
  <p:tag name="ANNOTATION_SUB_TYPE_30" val="2"/>
  <p:tag name="ANNOTATION_LOOP_COUNT_30" val="1"/>
  <p:tag name="ANNOTATION_BOX_RADIUS_30" val="0"/>
  <p:tag name="ANNOTATION_SCALE_30" val="100"/>
  <p:tag name="ANNOTATION_BORDER_ALPHA_30" val="100"/>
  <p:tag name="ANNOTATION_BORDER_COLOR_30" val="255"/>
  <p:tag name="ANNOTATION_FILL_COLOR_30" val="65535"/>
  <p:tag name="ANNOTATION_FILL_ALPHA_30" val="100"/>
  <p:tag name="ANNOTATION_BORDER_WIDTH_30" val="2"/>
  <p:tag name="ANNOTATION_SLIDE_WIDTH_30" val="960"/>
  <p:tag name="ANNOTATION_SLIDE_HEIGHT_30" val="720"/>
  <p:tag name="ANNOTATION_TYPE_31" val="0"/>
  <p:tag name="ANNOTATION_START_31" val="155.9"/>
  <p:tag name="ANNOTATION_END_31" val="178.8"/>
  <p:tag name="ANNOTATION_TOP_31" val="408"/>
  <p:tag name="ANNOTATION_LEFT_31" val="798"/>
  <p:tag name="ANNOTATION_WIDTH_31" val="121"/>
  <p:tag name="ANNOTATION_HEIGHT_31" val="121"/>
  <p:tag name="ANNOTATION_ANIMATION_31" val="3"/>
  <p:tag name="ANNOTATION_ROTATION_31" val="0"/>
  <p:tag name="ANNOTATION_SUB_TYPE_31" val="2"/>
  <p:tag name="ANNOTATION_LOOP_COUNT_31" val="1"/>
  <p:tag name="ANNOTATION_BOX_RADIUS_31" val="0"/>
  <p:tag name="ANNOTATION_SCALE_31" val="100"/>
  <p:tag name="ANNOTATION_BORDER_ALPHA_31" val="100"/>
  <p:tag name="ANNOTATION_BORDER_COLOR_31" val="255"/>
  <p:tag name="ANNOTATION_FILL_COLOR_31" val="65535"/>
  <p:tag name="ANNOTATION_FILL_ALPHA_31" val="100"/>
  <p:tag name="ANNOTATION_BORDER_WIDTH_31" val="2"/>
  <p:tag name="ANNOTATION_SLIDE_WIDTH_31" val="960"/>
  <p:tag name="ANNOTATION_SLIDE_HEIGHT_31" val="720"/>
  <p:tag name="ANNOTATION_TYPE_32" val="0"/>
  <p:tag name="ANNOTATION_START_32" val="178.8"/>
  <p:tag name="ANNOTATION_TOP_32" val="305"/>
  <p:tag name="ANNOTATION_LEFT_32" val="31"/>
  <p:tag name="ANNOTATION_WIDTH_32" val="121"/>
  <p:tag name="ANNOTATION_HEIGHT_32" val="121"/>
  <p:tag name="ANNOTATION_ANIMATION_32" val="3"/>
  <p:tag name="ANNOTATION_ROTATION_32" val="0"/>
  <p:tag name="ANNOTATION_SUB_TYPE_32" val="2"/>
  <p:tag name="ANNOTATION_LOOP_COUNT_32" val="1"/>
  <p:tag name="ANNOTATION_BOX_RADIUS_32" val="0"/>
  <p:tag name="ANNOTATION_SCALE_32" val="100"/>
  <p:tag name="ANNOTATION_BORDER_ALPHA_32" val="100"/>
  <p:tag name="ANNOTATION_BORDER_COLOR_32" val="255"/>
  <p:tag name="ANNOTATION_FILL_COLOR_32" val="65535"/>
  <p:tag name="ANNOTATION_FILL_ALPHA_32" val="100"/>
  <p:tag name="ANNOTATION_BORDER_WIDTH_32" val="2"/>
  <p:tag name="ANNOTATION_SLIDE_WIDTH_32" val="960"/>
  <p:tag name="ANNOTATION_SLIDE_HEIGHT_32" val="720"/>
  <p:tag name="ANNOTATION_COUNT" val="32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296b54f8b9d94833b82a7b452b0b56a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70f15f38d21c42a1908689c1b37f4ce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ARTICULATE_AUDIO_RECORDED" val="1"/>
  <p:tag name="ELAPSEDTIME" val="14.5"/>
  <p:tag name="ANNOTATION_COUNT" val="0"/>
  <p:tag name="ARTICULATE_NAV_LEVEL" val="1"/>
  <p:tag name="ARTICULATE_SLIDE_PRESENTER_GUID" val="716b15cd-dfaa-4866-bc26-c5bba9e0e699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DEO_ID" val="85cac68d-aaff-4ef2-87e0-2877f6678596"/>
  <p:tag name="VIDEO_SOURCE_TYPE" val="local"/>
  <p:tag name="VIDEO_TITLE" val="phagocitosis.swf"/>
  <p:tag name="OVERRIDE_SWF" val="YES"/>
  <p:tag name="THUMBNAIL_IS_PLACEHOLDER" val="False"/>
  <p:tag name="SWF_MOVIE_PATH" val="phagocitosis.swf"/>
  <p:tag name="SWF_MOVIE_PATH_ORIGINAL" val="phagocitosis.swf"/>
  <p:tag name="SWF_MOVIE_PATH_SOURCE" val="C:\Users\amahmedkeele\Desktop\Lectures\Lecture-10 Transport\phagocitosis.swf"/>
  <p:tag name="CONTAINER" val="movieloader"/>
  <p:tag name="ART_PLAYER" val="YES"/>
  <p:tag name="VIDEO_SHOW_CONTROLS" val="True"/>
  <p:tag name="WINDOW_SIZE_WIDTH" val="550"/>
  <p:tag name="WINDOW_SIZE_HEIGHT" val="400"/>
  <p:tag name="ARTICULATE_LAYER_TIMING" val="0.00"/>
  <p:tag name="VIDEO_MODE" val="video"/>
  <p:tag name="SWF_MOVIE_DURATION" val="15417"/>
  <p:tag name="VIDEO_KEY" val="19a556ba-9725-4cab-b800-e834580f303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989d38fdf7294f308423f52b9099ab8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81f3ba1a5e1b44488fe5c85f92ee9ee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1"/>
  <p:tag name="ARTICULATE_AUDIO_RECORDED" val="1"/>
  <p:tag name="ELAPSEDTIME" val="112.3"/>
  <p:tag name="ANNOTATION_TYPE_1" val="0"/>
  <p:tag name="ANNOTATION_START_1" val="13.7"/>
  <p:tag name="ANNOTATION_END_1" val="16.7"/>
  <p:tag name="ANNOTATION_TOP_1" val="178"/>
  <p:tag name="ANNOTATION_LEFT_1" val="425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6.7"/>
  <p:tag name="ANNOTATION_END_2" val="19.4"/>
  <p:tag name="ANNOTATION_TOP_2" val="253"/>
  <p:tag name="ANNOTATION_LEFT_2" val="79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9.4"/>
  <p:tag name="ANNOTATION_END_3" val="21.0"/>
  <p:tag name="ANNOTATION_TOP_3" val="247"/>
  <p:tag name="ANNOTATION_LEFT_3" val="282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21.0"/>
  <p:tag name="ANNOTATION_END_4" val="22.8"/>
  <p:tag name="ANNOTATION_TOP_4" val="250"/>
  <p:tag name="ANNOTATION_LEFT_4" val="471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22.8"/>
  <p:tag name="ANNOTATION_END_5" val="41.9"/>
  <p:tag name="ANNOTATION_TOP_5" val="248"/>
  <p:tag name="ANNOTATION_LEFT_5" val="666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41.9"/>
  <p:tag name="ANNOTATION_END_6" val="43.1"/>
  <p:tag name="ANNOTATION_TOP_6" val="453"/>
  <p:tag name="ANNOTATION_LEFT_6" val="310"/>
  <p:tag name="ANNOTATION_WIDTH_6" val="121"/>
  <p:tag name="ANNOTATION_HEIGHT_6" val="121"/>
  <p:tag name="ANNOTATION_ANIMATION_6" val="3"/>
  <p:tag name="ANNOTATION_ROTATION_6" val="18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43.1"/>
  <p:tag name="ANNOTATION_END_7" val="44.5"/>
  <p:tag name="ANNOTATION_TOP_7" val="462"/>
  <p:tag name="ANNOTATION_LEFT_7" val="164"/>
  <p:tag name="ANNOTATION_WIDTH_7" val="121"/>
  <p:tag name="ANNOTATION_HEIGHT_7" val="121"/>
  <p:tag name="ANNOTATION_ANIMATION_7" val="3"/>
  <p:tag name="ANNOTATION_ROTATION_7" val="18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44.5"/>
  <p:tag name="ANNOTATION_END_8" val="45.0"/>
  <p:tag name="ANNOTATION_TOP_8" val="499"/>
  <p:tag name="ANNOTATION_LEFT_8" val="114"/>
  <p:tag name="ANNOTATION_WIDTH_8" val="121"/>
  <p:tag name="ANNOTATION_HEIGHT_8" val="121"/>
  <p:tag name="ANNOTATION_ANIMATION_8" val="3"/>
  <p:tag name="ANNOTATION_ROTATION_8" val="18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65535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45.0"/>
  <p:tag name="ANNOTATION_END_9" val="45.7"/>
  <p:tag name="ANNOTATION_TOP_9" val="460"/>
  <p:tag name="ANNOTATION_LEFT_9" val="84"/>
  <p:tag name="ANNOTATION_WIDTH_9" val="121"/>
  <p:tag name="ANNOTATION_HEIGHT_9" val="121"/>
  <p:tag name="ANNOTATION_ANIMATION_9" val="3"/>
  <p:tag name="ANNOTATION_ROTATION_9" val="18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65535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45.7"/>
  <p:tag name="ANNOTATION_END_10" val="46.2"/>
  <p:tag name="ANNOTATION_TOP_10" val="482"/>
  <p:tag name="ANNOTATION_LEFT_10" val="61"/>
  <p:tag name="ANNOTATION_WIDTH_10" val="121"/>
  <p:tag name="ANNOTATION_HEIGHT_10" val="121"/>
  <p:tag name="ANNOTATION_ANIMATION_10" val="3"/>
  <p:tag name="ANNOTATION_ROTATION_10" val="18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65535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46.2"/>
  <p:tag name="ANNOTATION_END_11" val="46.7"/>
  <p:tag name="ANNOTATION_TOP_11" val="515"/>
  <p:tag name="ANNOTATION_LEFT_11" val="66"/>
  <p:tag name="ANNOTATION_WIDTH_11" val="121"/>
  <p:tag name="ANNOTATION_HEIGHT_11" val="121"/>
  <p:tag name="ANNOTATION_ANIMATION_11" val="3"/>
  <p:tag name="ANNOTATION_ROTATION_11" val="18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65535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46.7"/>
  <p:tag name="ANNOTATION_END_12" val="47.2"/>
  <p:tag name="ANNOTATION_TOP_12" val="560"/>
  <p:tag name="ANNOTATION_LEFT_12" val="78"/>
  <p:tag name="ANNOTATION_WIDTH_12" val="121"/>
  <p:tag name="ANNOTATION_HEIGHT_12" val="121"/>
  <p:tag name="ANNOTATION_ANIMATION_12" val="3"/>
  <p:tag name="ANNOTATION_ROTATION_12" val="18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65535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47.2"/>
  <p:tag name="ANNOTATION_END_13" val="47.8"/>
  <p:tag name="ANNOTATION_TOP_13" val="590"/>
  <p:tag name="ANNOTATION_LEFT_13" val="110"/>
  <p:tag name="ANNOTATION_WIDTH_13" val="121"/>
  <p:tag name="ANNOTATION_HEIGHT_13" val="121"/>
  <p:tag name="ANNOTATION_ANIMATION_13" val="3"/>
  <p:tag name="ANNOTATION_ROTATION_13" val="18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65535"/>
  <p:tag name="ANNOTATION_FILL_ALPHA_13" val="100"/>
  <p:tag name="ANNOTATION_BORDER_WIDTH_13" val="2"/>
  <p:tag name="ANNOTATION_SLIDE_WIDTH_13" val="960"/>
  <p:tag name="ANNOTATION_SLIDE_HEIGHT_13" val="720"/>
  <p:tag name="ANNOTATION_TYPE_14" val="0"/>
  <p:tag name="ANNOTATION_START_14" val="47.8"/>
  <p:tag name="ANNOTATION_END_14" val="48.3"/>
  <p:tag name="ANNOTATION_TOP_14" val="575"/>
  <p:tag name="ANNOTATION_LEFT_14" val="171"/>
  <p:tag name="ANNOTATION_WIDTH_14" val="121"/>
  <p:tag name="ANNOTATION_HEIGHT_14" val="121"/>
  <p:tag name="ANNOTATION_ANIMATION_14" val="3"/>
  <p:tag name="ANNOTATION_ROTATION_14" val="180"/>
  <p:tag name="ANNOTATION_SUB_TYPE_14" val="2"/>
  <p:tag name="ANNOTATION_LOOP_COUNT_14" val="1"/>
  <p:tag name="ANNOTATION_BOX_RADIUS_14" val="0"/>
  <p:tag name="ANNOTATION_SCALE_14" val="100"/>
  <p:tag name="ANNOTATION_BORDER_ALPHA_14" val="100"/>
  <p:tag name="ANNOTATION_BORDER_COLOR_14" val="255"/>
  <p:tag name="ANNOTATION_FILL_COLOR_14" val="65535"/>
  <p:tag name="ANNOTATION_FILL_ALPHA_14" val="100"/>
  <p:tag name="ANNOTATION_BORDER_WIDTH_14" val="2"/>
  <p:tag name="ANNOTATION_SLIDE_WIDTH_14" val="960"/>
  <p:tag name="ANNOTATION_SLIDE_HEIGHT_14" val="720"/>
  <p:tag name="ANNOTATION_TYPE_15" val="0"/>
  <p:tag name="ANNOTATION_START_15" val="48.3"/>
  <p:tag name="ANNOTATION_END_15" val="48.6"/>
  <p:tag name="ANNOTATION_TOP_15" val="546"/>
  <p:tag name="ANNOTATION_LEFT_15" val="173"/>
  <p:tag name="ANNOTATION_WIDTH_15" val="121"/>
  <p:tag name="ANNOTATION_HEIGHT_15" val="121"/>
  <p:tag name="ANNOTATION_ANIMATION_15" val="3"/>
  <p:tag name="ANNOTATION_ROTATION_15" val="180"/>
  <p:tag name="ANNOTATION_SUB_TYPE_15" val="2"/>
  <p:tag name="ANNOTATION_LOOP_COUNT_15" val="1"/>
  <p:tag name="ANNOTATION_BOX_RADIUS_15" val="0"/>
  <p:tag name="ANNOTATION_SCALE_15" val="100"/>
  <p:tag name="ANNOTATION_BORDER_ALPHA_15" val="100"/>
  <p:tag name="ANNOTATION_BORDER_COLOR_15" val="255"/>
  <p:tag name="ANNOTATION_FILL_COLOR_15" val="65535"/>
  <p:tag name="ANNOTATION_FILL_ALPHA_15" val="100"/>
  <p:tag name="ANNOTATION_BORDER_WIDTH_15" val="2"/>
  <p:tag name="ANNOTATION_SLIDE_WIDTH_15" val="960"/>
  <p:tag name="ANNOTATION_SLIDE_HEIGHT_15" val="720"/>
  <p:tag name="ANNOTATION_TYPE_16" val="0"/>
  <p:tag name="ANNOTATION_START_16" val="48.6"/>
  <p:tag name="ANNOTATION_END_16" val="50.2"/>
  <p:tag name="ANNOTATION_TOP_16" val="521"/>
  <p:tag name="ANNOTATION_LEFT_16" val="126"/>
  <p:tag name="ANNOTATION_WIDTH_16" val="121"/>
  <p:tag name="ANNOTATION_HEIGHT_16" val="121"/>
  <p:tag name="ANNOTATION_ANIMATION_16" val="3"/>
  <p:tag name="ANNOTATION_ROTATION_16" val="180"/>
  <p:tag name="ANNOTATION_SUB_TYPE_16" val="2"/>
  <p:tag name="ANNOTATION_LOOP_COUNT_16" val="1"/>
  <p:tag name="ANNOTATION_BOX_RADIUS_16" val="0"/>
  <p:tag name="ANNOTATION_SCALE_16" val="100"/>
  <p:tag name="ANNOTATION_BORDER_ALPHA_16" val="100"/>
  <p:tag name="ANNOTATION_BORDER_COLOR_16" val="255"/>
  <p:tag name="ANNOTATION_FILL_COLOR_16" val="65535"/>
  <p:tag name="ANNOTATION_FILL_ALPHA_16" val="100"/>
  <p:tag name="ANNOTATION_BORDER_WIDTH_16" val="2"/>
  <p:tag name="ANNOTATION_SLIDE_WIDTH_16" val="960"/>
  <p:tag name="ANNOTATION_SLIDE_HEIGHT_16" val="720"/>
  <p:tag name="ANNOTATION_TYPE_17" val="0"/>
  <p:tag name="ANNOTATION_START_17" val="50.2"/>
  <p:tag name="ANNOTATION_END_17" val="51.0"/>
  <p:tag name="ANNOTATION_TOP_17" val="524"/>
  <p:tag name="ANNOTATION_LEFT_17" val="310"/>
  <p:tag name="ANNOTATION_WIDTH_17" val="121"/>
  <p:tag name="ANNOTATION_HEIGHT_17" val="121"/>
  <p:tag name="ANNOTATION_ANIMATION_17" val="3"/>
  <p:tag name="ANNOTATION_ROTATION_17" val="180"/>
  <p:tag name="ANNOTATION_SUB_TYPE_17" val="2"/>
  <p:tag name="ANNOTATION_LOOP_COUNT_17" val="1"/>
  <p:tag name="ANNOTATION_BOX_RADIUS_17" val="0"/>
  <p:tag name="ANNOTATION_SCALE_17" val="100"/>
  <p:tag name="ANNOTATION_BORDER_ALPHA_17" val="100"/>
  <p:tag name="ANNOTATION_BORDER_COLOR_17" val="255"/>
  <p:tag name="ANNOTATION_FILL_COLOR_17" val="65535"/>
  <p:tag name="ANNOTATION_FILL_ALPHA_17" val="100"/>
  <p:tag name="ANNOTATION_BORDER_WIDTH_17" val="2"/>
  <p:tag name="ANNOTATION_SLIDE_WIDTH_17" val="960"/>
  <p:tag name="ANNOTATION_SLIDE_HEIGHT_17" val="720"/>
  <p:tag name="ANNOTATION_TYPE_18" val="0"/>
  <p:tag name="ANNOTATION_START_18" val="51.0"/>
  <p:tag name="ANNOTATION_END_18" val="51.7"/>
  <p:tag name="ANNOTATION_TOP_18" val="517"/>
  <p:tag name="ANNOTATION_LEFT_18" val="376"/>
  <p:tag name="ANNOTATION_WIDTH_18" val="121"/>
  <p:tag name="ANNOTATION_HEIGHT_18" val="121"/>
  <p:tag name="ANNOTATION_ANIMATION_18" val="3"/>
  <p:tag name="ANNOTATION_ROTATION_18" val="180"/>
  <p:tag name="ANNOTATION_SUB_TYPE_18" val="2"/>
  <p:tag name="ANNOTATION_LOOP_COUNT_18" val="1"/>
  <p:tag name="ANNOTATION_BOX_RADIUS_18" val="0"/>
  <p:tag name="ANNOTATION_SCALE_18" val="100"/>
  <p:tag name="ANNOTATION_BORDER_ALPHA_18" val="100"/>
  <p:tag name="ANNOTATION_BORDER_COLOR_18" val="255"/>
  <p:tag name="ANNOTATION_FILL_COLOR_18" val="65535"/>
  <p:tag name="ANNOTATION_FILL_ALPHA_18" val="100"/>
  <p:tag name="ANNOTATION_BORDER_WIDTH_18" val="2"/>
  <p:tag name="ANNOTATION_SLIDE_WIDTH_18" val="960"/>
  <p:tag name="ANNOTATION_SLIDE_HEIGHT_18" val="720"/>
  <p:tag name="ANNOTATION_TYPE_19" val="0"/>
  <p:tag name="ANNOTATION_START_19" val="51.7"/>
  <p:tag name="ANNOTATION_END_19" val="52.1"/>
  <p:tag name="ANNOTATION_TOP_19" val="568"/>
  <p:tag name="ANNOTATION_LEFT_19" val="378"/>
  <p:tag name="ANNOTATION_WIDTH_19" val="121"/>
  <p:tag name="ANNOTATION_HEIGHT_19" val="121"/>
  <p:tag name="ANNOTATION_ANIMATION_19" val="3"/>
  <p:tag name="ANNOTATION_ROTATION_19" val="180"/>
  <p:tag name="ANNOTATION_SUB_TYPE_19" val="2"/>
  <p:tag name="ANNOTATION_LOOP_COUNT_19" val="1"/>
  <p:tag name="ANNOTATION_BOX_RADIUS_19" val="0"/>
  <p:tag name="ANNOTATION_SCALE_19" val="100"/>
  <p:tag name="ANNOTATION_BORDER_ALPHA_19" val="100"/>
  <p:tag name="ANNOTATION_BORDER_COLOR_19" val="255"/>
  <p:tag name="ANNOTATION_FILL_COLOR_19" val="65535"/>
  <p:tag name="ANNOTATION_FILL_ALPHA_19" val="100"/>
  <p:tag name="ANNOTATION_BORDER_WIDTH_19" val="2"/>
  <p:tag name="ANNOTATION_SLIDE_WIDTH_19" val="960"/>
  <p:tag name="ANNOTATION_SLIDE_HEIGHT_19" val="720"/>
  <p:tag name="ANNOTATION_TYPE_20" val="0"/>
  <p:tag name="ANNOTATION_START_20" val="52.1"/>
  <p:tag name="ANNOTATION_END_20" val="52.6"/>
  <p:tag name="ANNOTATION_TOP_20" val="591"/>
  <p:tag name="ANNOTATION_LEFT_20" val="335"/>
  <p:tag name="ANNOTATION_WIDTH_20" val="121"/>
  <p:tag name="ANNOTATION_HEIGHT_20" val="121"/>
  <p:tag name="ANNOTATION_ANIMATION_20" val="3"/>
  <p:tag name="ANNOTATION_ROTATION_20" val="180"/>
  <p:tag name="ANNOTATION_SUB_TYPE_20" val="2"/>
  <p:tag name="ANNOTATION_LOOP_COUNT_20" val="1"/>
  <p:tag name="ANNOTATION_BOX_RADIUS_20" val="0"/>
  <p:tag name="ANNOTATION_SCALE_20" val="100"/>
  <p:tag name="ANNOTATION_BORDER_ALPHA_20" val="100"/>
  <p:tag name="ANNOTATION_BORDER_COLOR_20" val="255"/>
  <p:tag name="ANNOTATION_FILL_COLOR_20" val="65535"/>
  <p:tag name="ANNOTATION_FILL_ALPHA_20" val="100"/>
  <p:tag name="ANNOTATION_BORDER_WIDTH_20" val="2"/>
  <p:tag name="ANNOTATION_SLIDE_WIDTH_20" val="960"/>
  <p:tag name="ANNOTATION_SLIDE_HEIGHT_20" val="720"/>
  <p:tag name="ANNOTATION_TYPE_21" val="0"/>
  <p:tag name="ANNOTATION_START_21" val="52.6"/>
  <p:tag name="ANNOTATION_END_21" val="53.9"/>
  <p:tag name="ANNOTATION_TOP_21" val="591"/>
  <p:tag name="ANNOTATION_LEFT_21" val="298"/>
  <p:tag name="ANNOTATION_WIDTH_21" val="121"/>
  <p:tag name="ANNOTATION_HEIGHT_21" val="121"/>
  <p:tag name="ANNOTATION_ANIMATION_21" val="3"/>
  <p:tag name="ANNOTATION_ROTATION_21" val="180"/>
  <p:tag name="ANNOTATION_SUB_TYPE_21" val="2"/>
  <p:tag name="ANNOTATION_LOOP_COUNT_21" val="1"/>
  <p:tag name="ANNOTATION_BOX_RADIUS_21" val="0"/>
  <p:tag name="ANNOTATION_SCALE_21" val="100"/>
  <p:tag name="ANNOTATION_BORDER_ALPHA_21" val="100"/>
  <p:tag name="ANNOTATION_BORDER_COLOR_21" val="255"/>
  <p:tag name="ANNOTATION_FILL_COLOR_21" val="65535"/>
  <p:tag name="ANNOTATION_FILL_ALPHA_21" val="100"/>
  <p:tag name="ANNOTATION_BORDER_WIDTH_21" val="2"/>
  <p:tag name="ANNOTATION_SLIDE_WIDTH_21" val="960"/>
  <p:tag name="ANNOTATION_SLIDE_HEIGHT_21" val="720"/>
  <p:tag name="ANNOTATION_TYPE_22" val="0"/>
  <p:tag name="ANNOTATION_START_22" val="53.9"/>
  <p:tag name="ANNOTATION_END_22" val="57.0"/>
  <p:tag name="ANNOTATION_TOP_22" val="544"/>
  <p:tag name="ANNOTATION_LEFT_22" val="216"/>
  <p:tag name="ANNOTATION_WIDTH_22" val="121"/>
  <p:tag name="ANNOTATION_HEIGHT_22" val="121"/>
  <p:tag name="ANNOTATION_ANIMATION_22" val="3"/>
  <p:tag name="ANNOTATION_ROTATION_22" val="180"/>
  <p:tag name="ANNOTATION_SUB_TYPE_22" val="2"/>
  <p:tag name="ANNOTATION_LOOP_COUNT_22" val="1"/>
  <p:tag name="ANNOTATION_BOX_RADIUS_22" val="0"/>
  <p:tag name="ANNOTATION_SCALE_22" val="100"/>
  <p:tag name="ANNOTATION_BORDER_ALPHA_22" val="100"/>
  <p:tag name="ANNOTATION_BORDER_COLOR_22" val="255"/>
  <p:tag name="ANNOTATION_FILL_COLOR_22" val="65535"/>
  <p:tag name="ANNOTATION_FILL_ALPHA_22" val="100"/>
  <p:tag name="ANNOTATION_BORDER_WIDTH_22" val="2"/>
  <p:tag name="ANNOTATION_SLIDE_WIDTH_22" val="960"/>
  <p:tag name="ANNOTATION_SLIDE_HEIGHT_22" val="720"/>
  <p:tag name="ANNOTATION_TYPE_23" val="0"/>
  <p:tag name="ANNOTATION_START_23" val="57.0"/>
  <p:tag name="ANNOTATION_END_23" val="58.5"/>
  <p:tag name="ANNOTATION_TOP_23" val="488"/>
  <p:tag name="ANNOTATION_LEFT_23" val="159"/>
  <p:tag name="ANNOTATION_WIDTH_23" val="121"/>
  <p:tag name="ANNOTATION_HEIGHT_23" val="121"/>
  <p:tag name="ANNOTATION_ANIMATION_23" val="3"/>
  <p:tag name="ANNOTATION_ROTATION_23" val="180"/>
  <p:tag name="ANNOTATION_SUB_TYPE_23" val="2"/>
  <p:tag name="ANNOTATION_LOOP_COUNT_23" val="1"/>
  <p:tag name="ANNOTATION_BOX_RADIUS_23" val="0"/>
  <p:tag name="ANNOTATION_SCALE_23" val="100"/>
  <p:tag name="ANNOTATION_BORDER_ALPHA_23" val="100"/>
  <p:tag name="ANNOTATION_BORDER_COLOR_23" val="255"/>
  <p:tag name="ANNOTATION_FILL_COLOR_23" val="65535"/>
  <p:tag name="ANNOTATION_FILL_ALPHA_23" val="100"/>
  <p:tag name="ANNOTATION_BORDER_WIDTH_23" val="2"/>
  <p:tag name="ANNOTATION_SLIDE_WIDTH_23" val="960"/>
  <p:tag name="ANNOTATION_SLIDE_HEIGHT_23" val="720"/>
  <p:tag name="ANNOTATION_TYPE_24" val="0"/>
  <p:tag name="ANNOTATION_START_24" val="58.5"/>
  <p:tag name="ANNOTATION_END_24" val="58.7"/>
  <p:tag name="ANNOTATION_TOP_24" val="546"/>
  <p:tag name="ANNOTATION_LEFT_24" val="195"/>
  <p:tag name="ANNOTATION_WIDTH_24" val="121"/>
  <p:tag name="ANNOTATION_HEIGHT_24" val="121"/>
  <p:tag name="ANNOTATION_ANIMATION_24" val="3"/>
  <p:tag name="ANNOTATION_ROTATION_24" val="180"/>
  <p:tag name="ANNOTATION_SUB_TYPE_24" val="2"/>
  <p:tag name="ANNOTATION_LOOP_COUNT_24" val="1"/>
  <p:tag name="ANNOTATION_BOX_RADIUS_24" val="0"/>
  <p:tag name="ANNOTATION_SCALE_24" val="100"/>
  <p:tag name="ANNOTATION_BORDER_ALPHA_24" val="100"/>
  <p:tag name="ANNOTATION_BORDER_COLOR_24" val="255"/>
  <p:tag name="ANNOTATION_FILL_COLOR_24" val="65535"/>
  <p:tag name="ANNOTATION_FILL_ALPHA_24" val="100"/>
  <p:tag name="ANNOTATION_BORDER_WIDTH_24" val="2"/>
  <p:tag name="ANNOTATION_SLIDE_WIDTH_24" val="960"/>
  <p:tag name="ANNOTATION_SLIDE_HEIGHT_24" val="720"/>
  <p:tag name="ANNOTATION_TYPE_25" val="0"/>
  <p:tag name="ANNOTATION_START_25" val="58.7"/>
  <p:tag name="ANNOTATION_END_25" val="59.0"/>
  <p:tag name="ANNOTATION_TOP_25" val="550"/>
  <p:tag name="ANNOTATION_LEFT_25" val="205"/>
  <p:tag name="ANNOTATION_WIDTH_25" val="121"/>
  <p:tag name="ANNOTATION_HEIGHT_25" val="121"/>
  <p:tag name="ANNOTATION_ANIMATION_25" val="3"/>
  <p:tag name="ANNOTATION_ROTATION_25" val="180"/>
  <p:tag name="ANNOTATION_SUB_TYPE_25" val="2"/>
  <p:tag name="ANNOTATION_LOOP_COUNT_25" val="1"/>
  <p:tag name="ANNOTATION_BOX_RADIUS_25" val="0"/>
  <p:tag name="ANNOTATION_SCALE_25" val="100"/>
  <p:tag name="ANNOTATION_BORDER_ALPHA_25" val="100"/>
  <p:tag name="ANNOTATION_BORDER_COLOR_25" val="255"/>
  <p:tag name="ANNOTATION_FILL_COLOR_25" val="65535"/>
  <p:tag name="ANNOTATION_FILL_ALPHA_25" val="100"/>
  <p:tag name="ANNOTATION_BORDER_WIDTH_25" val="2"/>
  <p:tag name="ANNOTATION_SLIDE_WIDTH_25" val="960"/>
  <p:tag name="ANNOTATION_SLIDE_HEIGHT_25" val="720"/>
  <p:tag name="ANNOTATION_TYPE_26" val="0"/>
  <p:tag name="ANNOTATION_START_26" val="59.0"/>
  <p:tag name="ANNOTATION_END_26" val="61.6"/>
  <p:tag name="ANNOTATION_TOP_26" val="586"/>
  <p:tag name="ANNOTATION_LEFT_26" val="213"/>
  <p:tag name="ANNOTATION_WIDTH_26" val="121"/>
  <p:tag name="ANNOTATION_HEIGHT_26" val="121"/>
  <p:tag name="ANNOTATION_ANIMATION_26" val="3"/>
  <p:tag name="ANNOTATION_ROTATION_26" val="180"/>
  <p:tag name="ANNOTATION_SUB_TYPE_26" val="2"/>
  <p:tag name="ANNOTATION_LOOP_COUNT_26" val="1"/>
  <p:tag name="ANNOTATION_BOX_RADIUS_26" val="0"/>
  <p:tag name="ANNOTATION_SCALE_26" val="100"/>
  <p:tag name="ANNOTATION_BORDER_ALPHA_26" val="100"/>
  <p:tag name="ANNOTATION_BORDER_COLOR_26" val="255"/>
  <p:tag name="ANNOTATION_FILL_COLOR_26" val="65535"/>
  <p:tag name="ANNOTATION_FILL_ALPHA_26" val="100"/>
  <p:tag name="ANNOTATION_BORDER_WIDTH_26" val="2"/>
  <p:tag name="ANNOTATION_SLIDE_WIDTH_26" val="960"/>
  <p:tag name="ANNOTATION_SLIDE_HEIGHT_26" val="720"/>
  <p:tag name="ANNOTATION_TYPE_27" val="0"/>
  <p:tag name="ANNOTATION_START_27" val="61.6"/>
  <p:tag name="ANNOTATION_END_27" val="63.3"/>
  <p:tag name="ANNOTATION_TOP_27" val="551"/>
  <p:tag name="ANNOTATION_LEFT_27" val="268"/>
  <p:tag name="ANNOTATION_WIDTH_27" val="121"/>
  <p:tag name="ANNOTATION_HEIGHT_27" val="121"/>
  <p:tag name="ANNOTATION_ANIMATION_27" val="3"/>
  <p:tag name="ANNOTATION_ROTATION_27" val="180"/>
  <p:tag name="ANNOTATION_SUB_TYPE_27" val="2"/>
  <p:tag name="ANNOTATION_LOOP_COUNT_27" val="1"/>
  <p:tag name="ANNOTATION_BOX_RADIUS_27" val="0"/>
  <p:tag name="ANNOTATION_SCALE_27" val="100"/>
  <p:tag name="ANNOTATION_BORDER_ALPHA_27" val="100"/>
  <p:tag name="ANNOTATION_BORDER_COLOR_27" val="255"/>
  <p:tag name="ANNOTATION_FILL_COLOR_27" val="65535"/>
  <p:tag name="ANNOTATION_FILL_ALPHA_27" val="100"/>
  <p:tag name="ANNOTATION_BORDER_WIDTH_27" val="2"/>
  <p:tag name="ANNOTATION_SLIDE_WIDTH_27" val="960"/>
  <p:tag name="ANNOTATION_SLIDE_HEIGHT_27" val="720"/>
  <p:tag name="ANNOTATION_TYPE_28" val="0"/>
  <p:tag name="ANNOTATION_START_28" val="63.3"/>
  <p:tag name="ANNOTATION_END_28" val="87.3"/>
  <p:tag name="ANNOTATION_TOP_28" val="557"/>
  <p:tag name="ANNOTATION_LEFT_28" val="613"/>
  <p:tag name="ANNOTATION_WIDTH_28" val="121"/>
  <p:tag name="ANNOTATION_HEIGHT_28" val="121"/>
  <p:tag name="ANNOTATION_ANIMATION_28" val="3"/>
  <p:tag name="ANNOTATION_ROTATION_28" val="180"/>
  <p:tag name="ANNOTATION_SUB_TYPE_28" val="2"/>
  <p:tag name="ANNOTATION_LOOP_COUNT_28" val="1"/>
  <p:tag name="ANNOTATION_BOX_RADIUS_28" val="0"/>
  <p:tag name="ANNOTATION_SCALE_28" val="100"/>
  <p:tag name="ANNOTATION_BORDER_ALPHA_28" val="100"/>
  <p:tag name="ANNOTATION_BORDER_COLOR_28" val="255"/>
  <p:tag name="ANNOTATION_FILL_COLOR_28" val="65535"/>
  <p:tag name="ANNOTATION_FILL_ALPHA_28" val="100"/>
  <p:tag name="ANNOTATION_BORDER_WIDTH_28" val="2"/>
  <p:tag name="ANNOTATION_SLIDE_WIDTH_28" val="960"/>
  <p:tag name="ANNOTATION_SLIDE_HEIGHT_28" val="720"/>
  <p:tag name="ANNOTATION_TYPE_29" val="0"/>
  <p:tag name="ANNOTATION_START_29" val="87.3"/>
  <p:tag name="ANNOTATION_END_29" val="90.9"/>
  <p:tag name="ANNOTATION_TOP_29" val="357"/>
  <p:tag name="ANNOTATION_LEFT_29" val="108"/>
  <p:tag name="ANNOTATION_WIDTH_29" val="121"/>
  <p:tag name="ANNOTATION_HEIGHT_29" val="121"/>
  <p:tag name="ANNOTATION_ANIMATION_29" val="3"/>
  <p:tag name="ANNOTATION_ROTATION_29" val="180"/>
  <p:tag name="ANNOTATION_SUB_TYPE_29" val="2"/>
  <p:tag name="ANNOTATION_LOOP_COUNT_29" val="1"/>
  <p:tag name="ANNOTATION_BOX_RADIUS_29" val="0"/>
  <p:tag name="ANNOTATION_SCALE_29" val="100"/>
  <p:tag name="ANNOTATION_BORDER_ALPHA_29" val="100"/>
  <p:tag name="ANNOTATION_BORDER_COLOR_29" val="255"/>
  <p:tag name="ANNOTATION_FILL_COLOR_29" val="65535"/>
  <p:tag name="ANNOTATION_FILL_ALPHA_29" val="100"/>
  <p:tag name="ANNOTATION_BORDER_WIDTH_29" val="2"/>
  <p:tag name="ANNOTATION_SLIDE_WIDTH_29" val="960"/>
  <p:tag name="ANNOTATION_SLIDE_HEIGHT_29" val="720"/>
  <p:tag name="ANNOTATION_TYPE_30" val="0"/>
  <p:tag name="ANNOTATION_START_30" val="90.9"/>
  <p:tag name="ANNOTATION_END_30" val="96.8"/>
  <p:tag name="ANNOTATION_TOP_30" val="359"/>
  <p:tag name="ANNOTATION_LEFT_30" val="192"/>
  <p:tag name="ANNOTATION_WIDTH_30" val="121"/>
  <p:tag name="ANNOTATION_HEIGHT_30" val="121"/>
  <p:tag name="ANNOTATION_ANIMATION_30" val="3"/>
  <p:tag name="ANNOTATION_ROTATION_30" val="0"/>
  <p:tag name="ANNOTATION_SUB_TYPE_30" val="2"/>
  <p:tag name="ANNOTATION_LOOP_COUNT_30" val="1"/>
  <p:tag name="ANNOTATION_BOX_RADIUS_30" val="0"/>
  <p:tag name="ANNOTATION_SCALE_30" val="100"/>
  <p:tag name="ANNOTATION_BORDER_ALPHA_30" val="100"/>
  <p:tag name="ANNOTATION_BORDER_COLOR_30" val="255"/>
  <p:tag name="ANNOTATION_FILL_COLOR_30" val="65535"/>
  <p:tag name="ANNOTATION_FILL_ALPHA_30" val="100"/>
  <p:tag name="ANNOTATION_BORDER_WIDTH_30" val="2"/>
  <p:tag name="ANNOTATION_SLIDE_WIDTH_30" val="960"/>
  <p:tag name="ANNOTATION_SLIDE_HEIGHT_30" val="720"/>
  <p:tag name="ANNOTATION_TYPE_31" val="0"/>
  <p:tag name="ANNOTATION_START_31" val="96.8"/>
  <p:tag name="ANNOTATION_END_31" val="98.5"/>
  <p:tag name="ANNOTATION_TOP_31" val="461"/>
  <p:tag name="ANNOTATION_LEFT_31" val="200"/>
  <p:tag name="ANNOTATION_WIDTH_31" val="121"/>
  <p:tag name="ANNOTATION_HEIGHT_31" val="121"/>
  <p:tag name="ANNOTATION_ANIMATION_31" val="3"/>
  <p:tag name="ANNOTATION_ROTATION_31" val="0"/>
  <p:tag name="ANNOTATION_SUB_TYPE_31" val="2"/>
  <p:tag name="ANNOTATION_LOOP_COUNT_31" val="1"/>
  <p:tag name="ANNOTATION_BOX_RADIUS_31" val="0"/>
  <p:tag name="ANNOTATION_SCALE_31" val="100"/>
  <p:tag name="ANNOTATION_BORDER_ALPHA_31" val="100"/>
  <p:tag name="ANNOTATION_BORDER_COLOR_31" val="255"/>
  <p:tag name="ANNOTATION_FILL_COLOR_31" val="65535"/>
  <p:tag name="ANNOTATION_FILL_ALPHA_31" val="100"/>
  <p:tag name="ANNOTATION_BORDER_WIDTH_31" val="2"/>
  <p:tag name="ANNOTATION_SLIDE_WIDTH_31" val="960"/>
  <p:tag name="ANNOTATION_SLIDE_HEIGHT_31" val="720"/>
  <p:tag name="ANNOTATION_TYPE_32" val="0"/>
  <p:tag name="ANNOTATION_START_32" val="98.5"/>
  <p:tag name="ANNOTATION_END_32" val="99.6"/>
  <p:tag name="ANNOTATION_TOP_32" val="536"/>
  <p:tag name="ANNOTATION_LEFT_32" val="187"/>
  <p:tag name="ANNOTATION_WIDTH_32" val="121"/>
  <p:tag name="ANNOTATION_HEIGHT_32" val="121"/>
  <p:tag name="ANNOTATION_ANIMATION_32" val="3"/>
  <p:tag name="ANNOTATION_ROTATION_32" val="0"/>
  <p:tag name="ANNOTATION_SUB_TYPE_32" val="2"/>
  <p:tag name="ANNOTATION_LOOP_COUNT_32" val="1"/>
  <p:tag name="ANNOTATION_BOX_RADIUS_32" val="0"/>
  <p:tag name="ANNOTATION_SCALE_32" val="100"/>
  <p:tag name="ANNOTATION_BORDER_ALPHA_32" val="100"/>
  <p:tag name="ANNOTATION_BORDER_COLOR_32" val="255"/>
  <p:tag name="ANNOTATION_FILL_COLOR_32" val="65535"/>
  <p:tag name="ANNOTATION_FILL_ALPHA_32" val="100"/>
  <p:tag name="ANNOTATION_BORDER_WIDTH_32" val="2"/>
  <p:tag name="ANNOTATION_SLIDE_WIDTH_32" val="960"/>
  <p:tag name="ANNOTATION_SLIDE_HEIGHT_32" val="720"/>
  <p:tag name="ANNOTATION_TYPE_33" val="0"/>
  <p:tag name="ANNOTATION_START_33" val="99.6"/>
  <p:tag name="ANNOTATION_END_33" val="100.0"/>
  <p:tag name="ANNOTATION_TOP_33" val="564"/>
  <p:tag name="ANNOTATION_LEFT_33" val="132"/>
  <p:tag name="ANNOTATION_WIDTH_33" val="121"/>
  <p:tag name="ANNOTATION_HEIGHT_33" val="121"/>
  <p:tag name="ANNOTATION_ANIMATION_33" val="3"/>
  <p:tag name="ANNOTATION_ROTATION_33" val="0"/>
  <p:tag name="ANNOTATION_SUB_TYPE_33" val="2"/>
  <p:tag name="ANNOTATION_LOOP_COUNT_33" val="1"/>
  <p:tag name="ANNOTATION_BOX_RADIUS_33" val="0"/>
  <p:tag name="ANNOTATION_SCALE_33" val="100"/>
  <p:tag name="ANNOTATION_BORDER_ALPHA_33" val="100"/>
  <p:tag name="ANNOTATION_BORDER_COLOR_33" val="255"/>
  <p:tag name="ANNOTATION_FILL_COLOR_33" val="65535"/>
  <p:tag name="ANNOTATION_FILL_ALPHA_33" val="100"/>
  <p:tag name="ANNOTATION_BORDER_WIDTH_33" val="2"/>
  <p:tag name="ANNOTATION_SLIDE_WIDTH_33" val="960"/>
  <p:tag name="ANNOTATION_SLIDE_HEIGHT_33" val="720"/>
  <p:tag name="ANNOTATION_TYPE_34" val="0"/>
  <p:tag name="ANNOTATION_START_34" val="100.0"/>
  <p:tag name="ANNOTATION_END_34" val="100.3"/>
  <p:tag name="ANNOTATION_TOP_34" val="591"/>
  <p:tag name="ANNOTATION_LEFT_34" val="94"/>
  <p:tag name="ANNOTATION_WIDTH_34" val="121"/>
  <p:tag name="ANNOTATION_HEIGHT_34" val="121"/>
  <p:tag name="ANNOTATION_ANIMATION_34" val="3"/>
  <p:tag name="ANNOTATION_ROTATION_34" val="0"/>
  <p:tag name="ANNOTATION_SUB_TYPE_34" val="2"/>
  <p:tag name="ANNOTATION_LOOP_COUNT_34" val="1"/>
  <p:tag name="ANNOTATION_BOX_RADIUS_34" val="0"/>
  <p:tag name="ANNOTATION_SCALE_34" val="100"/>
  <p:tag name="ANNOTATION_BORDER_ALPHA_34" val="100"/>
  <p:tag name="ANNOTATION_BORDER_COLOR_34" val="255"/>
  <p:tag name="ANNOTATION_FILL_COLOR_34" val="65535"/>
  <p:tag name="ANNOTATION_FILL_ALPHA_34" val="100"/>
  <p:tag name="ANNOTATION_BORDER_WIDTH_34" val="2"/>
  <p:tag name="ANNOTATION_SLIDE_WIDTH_34" val="960"/>
  <p:tag name="ANNOTATION_SLIDE_HEIGHT_34" val="720"/>
  <p:tag name="ANNOTATION_TYPE_35" val="0"/>
  <p:tag name="ANNOTATION_START_35" val="100.3"/>
  <p:tag name="ANNOTATION_TOP_35" val="534"/>
  <p:tag name="ANNOTATION_LEFT_35" val="43"/>
  <p:tag name="ANNOTATION_WIDTH_35" val="121"/>
  <p:tag name="ANNOTATION_HEIGHT_35" val="121"/>
  <p:tag name="ANNOTATION_ANIMATION_35" val="3"/>
  <p:tag name="ANNOTATION_ROTATION_35" val="0"/>
  <p:tag name="ANNOTATION_SUB_TYPE_35" val="2"/>
  <p:tag name="ANNOTATION_LOOP_COUNT_35" val="1"/>
  <p:tag name="ANNOTATION_BOX_RADIUS_35" val="0"/>
  <p:tag name="ANNOTATION_SCALE_35" val="100"/>
  <p:tag name="ANNOTATION_BORDER_ALPHA_35" val="100"/>
  <p:tag name="ANNOTATION_BORDER_COLOR_35" val="255"/>
  <p:tag name="ANNOTATION_FILL_COLOR_35" val="65535"/>
  <p:tag name="ANNOTATION_FILL_ALPHA_35" val="100"/>
  <p:tag name="ANNOTATION_BORDER_WIDTH_35" val="2"/>
  <p:tag name="ANNOTATION_SLIDE_WIDTH_35" val="960"/>
  <p:tag name="ANNOTATION_SLIDE_HEIGHT_35" val="720"/>
  <p:tag name="ANNOTATION_COUNT" val="35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d371fd069fc247ec99efc83c21c96ac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2a7727a7b09486fb43b5b1912e0fd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2"/>
  <p:tag name="ARTICULATE_AUDIO_RECORDED" val="1"/>
  <p:tag name="ELAPSEDTIME" val="214.0"/>
  <p:tag name="ANNOTATION_TYPE_1" val="0"/>
  <p:tag name="ANNOTATION_START_1" val="7.3"/>
  <p:tag name="ANNOTATION_END_1" val="47.3"/>
  <p:tag name="ANNOTATION_TOP_1" val="150"/>
  <p:tag name="ANNOTATION_LEFT_1" val="67"/>
  <p:tag name="ANNOTATION_WIDTH_1" val="121"/>
  <p:tag name="ANNOTATION_HEIGHT_1" val="121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65535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47.3"/>
  <p:tag name="ANNOTATION_END_2" val="48.4"/>
  <p:tag name="ANNOTATION_TOP_2" val="201"/>
  <p:tag name="ANNOTATION_LEFT_2" val="279"/>
  <p:tag name="ANNOTATION_WIDTH_2" val="121"/>
  <p:tag name="ANNOTATION_HEIGHT_2" val="121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65535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48.4"/>
  <p:tag name="ANNOTATION_END_3" val="50.4"/>
  <p:tag name="ANNOTATION_TOP_3" val="281"/>
  <p:tag name="ANNOTATION_LEFT_3" val="163"/>
  <p:tag name="ANNOTATION_WIDTH_3" val="121"/>
  <p:tag name="ANNOTATION_HEIGHT_3" val="121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65535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50.4"/>
  <p:tag name="ANNOTATION_END_4" val="51.0"/>
  <p:tag name="ANNOTATION_TOP_4" val="271"/>
  <p:tag name="ANNOTATION_LEFT_4" val="182"/>
  <p:tag name="ANNOTATION_WIDTH_4" val="121"/>
  <p:tag name="ANNOTATION_HEIGHT_4" val="121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65535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51.0"/>
  <p:tag name="ANNOTATION_END_5" val="51.7"/>
  <p:tag name="ANNOTATION_TOP_5" val="319"/>
  <p:tag name="ANNOTATION_LEFT_5" val="137"/>
  <p:tag name="ANNOTATION_WIDTH_5" val="121"/>
  <p:tag name="ANNOTATION_HEIGHT_5" val="121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65535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51.7"/>
  <p:tag name="ANNOTATION_END_6" val="52.5"/>
  <p:tag name="ANNOTATION_TOP_6" val="367"/>
  <p:tag name="ANNOTATION_LEFT_6" val="154"/>
  <p:tag name="ANNOTATION_WIDTH_6" val="121"/>
  <p:tag name="ANNOTATION_HEIGHT_6" val="121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65535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52.5"/>
  <p:tag name="ANNOTATION_END_7" val="58.5"/>
  <p:tag name="ANNOTATION_TOP_7" val="407"/>
  <p:tag name="ANNOTATION_LEFT_7" val="176"/>
  <p:tag name="ANNOTATION_WIDTH_7" val="121"/>
  <p:tag name="ANNOTATION_HEIGHT_7" val="121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65535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58.5"/>
  <p:tag name="ANNOTATION_END_8" val="60.4"/>
  <p:tag name="ANNOTATION_TOP_8" val="330"/>
  <p:tag name="ANNOTATION_LEFT_8" val="130"/>
  <p:tag name="ANNOTATION_WIDTH_8" val="121"/>
  <p:tag name="ANNOTATION_HEIGHT_8" val="121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65535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60.4"/>
  <p:tag name="ANNOTATION_END_9" val="62.0"/>
  <p:tag name="ANNOTATION_TOP_9" val="283"/>
  <p:tag name="ANNOTATION_LEFT_9" val="215"/>
  <p:tag name="ANNOTATION_WIDTH_9" val="121"/>
  <p:tag name="ANNOTATION_HEIGHT_9" val="121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65535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62.0"/>
  <p:tag name="ANNOTATION_END_10" val="62.8"/>
  <p:tag name="ANNOTATION_TOP_10" val="275"/>
  <p:tag name="ANNOTATION_LEFT_10" val="277"/>
  <p:tag name="ANNOTATION_WIDTH_10" val="121"/>
  <p:tag name="ANNOTATION_HEIGHT_10" val="121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65535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62.8"/>
  <p:tag name="ANNOTATION_END_11" val="63.5"/>
  <p:tag name="ANNOTATION_TOP_11" val="256"/>
  <p:tag name="ANNOTATION_LEFT_11" val="319"/>
  <p:tag name="ANNOTATION_WIDTH_11" val="121"/>
  <p:tag name="ANNOTATION_HEIGHT_11" val="121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65535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63.5"/>
  <p:tag name="ANNOTATION_END_12" val="64.5"/>
  <p:tag name="ANNOTATION_TOP_12" val="303"/>
  <p:tag name="ANNOTATION_LEFT_12" val="336"/>
  <p:tag name="ANNOTATION_WIDTH_12" val="121"/>
  <p:tag name="ANNOTATION_HEIGHT_12" val="121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65535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64.5"/>
  <p:tag name="ANNOTATION_END_13" val="66.8"/>
  <p:tag name="ANNOTATION_TOP_13" val="359"/>
  <p:tag name="ANNOTATION_LEFT_13" val="237"/>
  <p:tag name="ANNOTATION_WIDTH_13" val="121"/>
  <p:tag name="ANNOTATION_HEIGHT_13" val="121"/>
  <p:tag name="ANNOTATION_ANIMATION_13" val="3"/>
  <p:tag name="ANNOTATION_ROTATION_13" val="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65535"/>
  <p:tag name="ANNOTATION_FILL_ALPHA_13" val="100"/>
  <p:tag name="ANNOTATION_BORDER_WIDTH_13" val="2"/>
  <p:tag name="ANNOTATION_SLIDE_WIDTH_13" val="960"/>
  <p:tag name="ANNOTATION_SLIDE_HEIGHT_13" val="720"/>
  <p:tag name="ANNOTATION_TYPE_14" val="0"/>
  <p:tag name="ANNOTATION_START_14" val="66.8"/>
  <p:tag name="ANNOTATION_END_14" val="76.7"/>
  <p:tag name="ANNOTATION_TOP_14" val="287"/>
  <p:tag name="ANNOTATION_LEFT_14" val="195"/>
  <p:tag name="ANNOTATION_WIDTH_14" val="121"/>
  <p:tag name="ANNOTATION_HEIGHT_14" val="121"/>
  <p:tag name="ANNOTATION_ANIMATION_14" val="3"/>
  <p:tag name="ANNOTATION_ROTATION_14" val="0"/>
  <p:tag name="ANNOTATION_SUB_TYPE_14" val="2"/>
  <p:tag name="ANNOTATION_LOOP_COUNT_14" val="1"/>
  <p:tag name="ANNOTATION_BOX_RADIUS_14" val="0"/>
  <p:tag name="ANNOTATION_SCALE_14" val="100"/>
  <p:tag name="ANNOTATION_BORDER_ALPHA_14" val="100"/>
  <p:tag name="ANNOTATION_BORDER_COLOR_14" val="255"/>
  <p:tag name="ANNOTATION_FILL_COLOR_14" val="65535"/>
  <p:tag name="ANNOTATION_FILL_ALPHA_14" val="100"/>
  <p:tag name="ANNOTATION_BORDER_WIDTH_14" val="2"/>
  <p:tag name="ANNOTATION_SLIDE_WIDTH_14" val="960"/>
  <p:tag name="ANNOTATION_SLIDE_HEIGHT_14" val="720"/>
  <p:tag name="ANNOTATION_TYPE_15" val="0"/>
  <p:tag name="ANNOTATION_START_15" val="76.7"/>
  <p:tag name="ANNOTATION_END_15" val="80.6"/>
  <p:tag name="ANNOTATION_TOP_15" val="263"/>
  <p:tag name="ANNOTATION_LEFT_15" val="357"/>
  <p:tag name="ANNOTATION_WIDTH_15" val="121"/>
  <p:tag name="ANNOTATION_HEIGHT_15" val="121"/>
  <p:tag name="ANNOTATION_ANIMATION_15" val="3"/>
  <p:tag name="ANNOTATION_ROTATION_15" val="0"/>
  <p:tag name="ANNOTATION_SUB_TYPE_15" val="2"/>
  <p:tag name="ANNOTATION_LOOP_COUNT_15" val="1"/>
  <p:tag name="ANNOTATION_BOX_RADIUS_15" val="0"/>
  <p:tag name="ANNOTATION_SCALE_15" val="100"/>
  <p:tag name="ANNOTATION_BORDER_ALPHA_15" val="100"/>
  <p:tag name="ANNOTATION_BORDER_COLOR_15" val="255"/>
  <p:tag name="ANNOTATION_FILL_COLOR_15" val="65535"/>
  <p:tag name="ANNOTATION_FILL_ALPHA_15" val="100"/>
  <p:tag name="ANNOTATION_BORDER_WIDTH_15" val="2"/>
  <p:tag name="ANNOTATION_SLIDE_WIDTH_15" val="960"/>
  <p:tag name="ANNOTATION_SLIDE_HEIGHT_15" val="720"/>
  <p:tag name="ANNOTATION_TYPE_16" val="0"/>
  <p:tag name="ANNOTATION_START_16" val="80.6"/>
  <p:tag name="ANNOTATION_END_16" val="90.2"/>
  <p:tag name="ANNOTATION_TOP_16" val="346"/>
  <p:tag name="ANNOTATION_LEFT_16" val="394"/>
  <p:tag name="ANNOTATION_WIDTH_16" val="121"/>
  <p:tag name="ANNOTATION_HEIGHT_16" val="121"/>
  <p:tag name="ANNOTATION_ANIMATION_16" val="3"/>
  <p:tag name="ANNOTATION_ROTATION_16" val="0"/>
  <p:tag name="ANNOTATION_SUB_TYPE_16" val="2"/>
  <p:tag name="ANNOTATION_LOOP_COUNT_16" val="1"/>
  <p:tag name="ANNOTATION_BOX_RADIUS_16" val="0"/>
  <p:tag name="ANNOTATION_SCALE_16" val="100"/>
  <p:tag name="ANNOTATION_BORDER_ALPHA_16" val="100"/>
  <p:tag name="ANNOTATION_BORDER_COLOR_16" val="255"/>
  <p:tag name="ANNOTATION_FILL_COLOR_16" val="65535"/>
  <p:tag name="ANNOTATION_FILL_ALPHA_16" val="100"/>
  <p:tag name="ANNOTATION_BORDER_WIDTH_16" val="2"/>
  <p:tag name="ANNOTATION_SLIDE_WIDTH_16" val="960"/>
  <p:tag name="ANNOTATION_SLIDE_HEIGHT_16" val="720"/>
  <p:tag name="ANNOTATION_TYPE_17" val="0"/>
  <p:tag name="ANNOTATION_START_17" val="90.2"/>
  <p:tag name="ANNOTATION_END_17" val="130.2"/>
  <p:tag name="ANNOTATION_TOP_17" val="514"/>
  <p:tag name="ANNOTATION_LEFT_17" val="182"/>
  <p:tag name="ANNOTATION_WIDTH_17" val="121"/>
  <p:tag name="ANNOTATION_HEIGHT_17" val="121"/>
  <p:tag name="ANNOTATION_ANIMATION_17" val="3"/>
  <p:tag name="ANNOTATION_ROTATION_17" val="0"/>
  <p:tag name="ANNOTATION_SUB_TYPE_17" val="2"/>
  <p:tag name="ANNOTATION_LOOP_COUNT_17" val="1"/>
  <p:tag name="ANNOTATION_BOX_RADIUS_17" val="0"/>
  <p:tag name="ANNOTATION_SCALE_17" val="100"/>
  <p:tag name="ANNOTATION_BORDER_ALPHA_17" val="100"/>
  <p:tag name="ANNOTATION_BORDER_COLOR_17" val="255"/>
  <p:tag name="ANNOTATION_FILL_COLOR_17" val="65535"/>
  <p:tag name="ANNOTATION_FILL_ALPHA_17" val="100"/>
  <p:tag name="ANNOTATION_BORDER_WIDTH_17" val="2"/>
  <p:tag name="ANNOTATION_SLIDE_WIDTH_17" val="960"/>
  <p:tag name="ANNOTATION_SLIDE_HEIGHT_17" val="720"/>
  <p:tag name="ANNOTATION_TYPE_18" val="0"/>
  <p:tag name="ANNOTATION_START_18" val="130.2"/>
  <p:tag name="ANNOTATION_END_18" val="143.1"/>
  <p:tag name="ANNOTATION_TOP_18" val="514"/>
  <p:tag name="ANNOTATION_LEFT_18" val="48"/>
  <p:tag name="ANNOTATION_WIDTH_18" val="121"/>
  <p:tag name="ANNOTATION_HEIGHT_18" val="121"/>
  <p:tag name="ANNOTATION_ANIMATION_18" val="3"/>
  <p:tag name="ANNOTATION_ROTATION_18" val="0"/>
  <p:tag name="ANNOTATION_SUB_TYPE_18" val="2"/>
  <p:tag name="ANNOTATION_LOOP_COUNT_18" val="1"/>
  <p:tag name="ANNOTATION_BOX_RADIUS_18" val="0"/>
  <p:tag name="ANNOTATION_SCALE_18" val="100"/>
  <p:tag name="ANNOTATION_BORDER_ALPHA_18" val="100"/>
  <p:tag name="ANNOTATION_BORDER_COLOR_18" val="255"/>
  <p:tag name="ANNOTATION_FILL_COLOR_18" val="65535"/>
  <p:tag name="ANNOTATION_FILL_ALPHA_18" val="100"/>
  <p:tag name="ANNOTATION_BORDER_WIDTH_18" val="2"/>
  <p:tag name="ANNOTATION_SLIDE_WIDTH_18" val="960"/>
  <p:tag name="ANNOTATION_SLIDE_HEIGHT_18" val="720"/>
  <p:tag name="ANNOTATION_TYPE_19" val="0"/>
  <p:tag name="ANNOTATION_START_19" val="143.1"/>
  <p:tag name="ANNOTATION_END_19" val="166.5"/>
  <p:tag name="ANNOTATION_TOP_19" val="584"/>
  <p:tag name="ANNOTATION_LEFT_19" val="44"/>
  <p:tag name="ANNOTATION_WIDTH_19" val="121"/>
  <p:tag name="ANNOTATION_HEIGHT_19" val="121"/>
  <p:tag name="ANNOTATION_ANIMATION_19" val="3"/>
  <p:tag name="ANNOTATION_ROTATION_19" val="0"/>
  <p:tag name="ANNOTATION_SUB_TYPE_19" val="2"/>
  <p:tag name="ANNOTATION_LOOP_COUNT_19" val="1"/>
  <p:tag name="ANNOTATION_BOX_RADIUS_19" val="0"/>
  <p:tag name="ANNOTATION_SCALE_19" val="100"/>
  <p:tag name="ANNOTATION_BORDER_ALPHA_19" val="100"/>
  <p:tag name="ANNOTATION_BORDER_COLOR_19" val="255"/>
  <p:tag name="ANNOTATION_FILL_COLOR_19" val="65535"/>
  <p:tag name="ANNOTATION_FILL_ALPHA_19" val="100"/>
  <p:tag name="ANNOTATION_BORDER_WIDTH_19" val="2"/>
  <p:tag name="ANNOTATION_SLIDE_WIDTH_19" val="960"/>
  <p:tag name="ANNOTATION_SLIDE_HEIGHT_19" val="720"/>
  <p:tag name="ANNOTATION_TYPE_20" val="0"/>
  <p:tag name="ANNOTATION_START_20" val="166.5"/>
  <p:tag name="ANNOTATION_TOP_20" val="669"/>
  <p:tag name="ANNOTATION_LEFT_20" val="44"/>
  <p:tag name="ANNOTATION_WIDTH_20" val="121"/>
  <p:tag name="ANNOTATION_HEIGHT_20" val="121"/>
  <p:tag name="ANNOTATION_ANIMATION_20" val="3"/>
  <p:tag name="ANNOTATION_ROTATION_20" val="0"/>
  <p:tag name="ANNOTATION_SUB_TYPE_20" val="2"/>
  <p:tag name="ANNOTATION_LOOP_COUNT_20" val="1"/>
  <p:tag name="ANNOTATION_BOX_RADIUS_20" val="0"/>
  <p:tag name="ANNOTATION_SCALE_20" val="100"/>
  <p:tag name="ANNOTATION_BORDER_ALPHA_20" val="100"/>
  <p:tag name="ANNOTATION_BORDER_COLOR_20" val="255"/>
  <p:tag name="ANNOTATION_FILL_COLOR_20" val="65535"/>
  <p:tag name="ANNOTATION_FILL_ALPHA_20" val="100"/>
  <p:tag name="ANNOTATION_BORDER_WIDTH_20" val="2"/>
  <p:tag name="ANNOTATION_SLIDE_WIDTH_20" val="960"/>
  <p:tag name="ANNOTATION_SLIDE_HEIGHT_20" val="720"/>
  <p:tag name="ANNOTATION_COUNT" val="20"/>
  <p:tag name="ARTICULATE_NAV_LEVEL" val="1"/>
  <p:tag name="ARTICULATE_SLIDE_PRESENTER_GUID" val="716b15cd-dfaa-4866-bc26-c5bba9e0e699"/>
  <p:tag name="ARTICULATE_SLIDE_PAUSE" val="1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ba7dfbe552aa4e3ebf48c0287c6b3f7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7c4f67b45ea4160a57ab11482c973c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8"/>
  <p:tag name="ORIGINAL_AUDIO_FILEPATH" val="C:\Users\amahmedkeele\Desktop\Lectures\Lecture-10 Transport\s27.wav"/>
  <p:tag name="ELAPSEDTIME" val="0"/>
  <p:tag name="ARTICULATE_NAV_LEVEL" val="1"/>
  <p:tag name="ARTICULATE_SLIDE_PRESENTER_GUID" val="716b15cd-dfaa-4866-bc26-c5bba9e0e699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7"/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0"/>
  <p:tag name="ARTICULATE_NAV_LEVEL" val="1"/>
  <p:tag name="ARTICULATE_SLIDE_PRESENTER_GUID" val="716b15cd-dfaa-4866-bc26-c5bba9e0e699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2"/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DEO_ID" val="76793c99-b745-4bf9-aa5d-f13a91049ef5"/>
  <p:tag name="VIDEO_SOURCE_TYPE" val="local"/>
  <p:tag name="VIDEO_TITLE" val="bio02.swf"/>
  <p:tag name="OVERRIDE_SWF" val="YES"/>
  <p:tag name="THUMBNAIL_IS_PLACEHOLDER" val="False"/>
  <p:tag name="SWF_MOVIE_PATH" val="bio02.swf"/>
  <p:tag name="SWF_MOVIE_PATH_ORIGINAL" val="bio02.swf"/>
  <p:tag name="SWF_MOVIE_PATH_SOURCE" val="C:\Users\amahmedkeele\Desktop\Lectures\Lecture-10 Transport\bio02.swf"/>
  <p:tag name="CONTAINER" val="movieloader"/>
  <p:tag name="ART_PLAYER" val="YES"/>
  <p:tag name="VIDEO_SHOW_CONTROLS" val="True"/>
  <p:tag name="WINDOW_SIZE_WIDTH" val="525"/>
  <p:tag name="WINDOW_SIZE_HEIGHT" val="530"/>
  <p:tag name="ARTICULATE_LAYER_TIMING" val="0.00"/>
  <p:tag name="VIDEO_MODE" val="video"/>
  <p:tag name="SWF_MOVIE_DURATION" val="97700"/>
  <p:tag name="VIDEO_KEY" val="5a92e86b-2158-480d-bbbd-c9fba40e715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736f18a4-6a5f-4ffd-af4d-e3e782cc8a38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UDIO_ID" val="285"/>
  <p:tag name="ARTICULATE_AUDIO_RECORDED" val="1"/>
  <p:tag name="ELAPSEDTIME" val="128.6"/>
  <p:tag name="ANNOTATION_TYPE_1" val="0"/>
  <p:tag name="ANNOTATION_START_1" val="3.8"/>
  <p:tag name="ANNOTATION_END_1" val="9.6"/>
  <p:tag name="ANNOTATION_TOP_1" val="172"/>
  <p:tag name="ANNOTATION_LEFT_1" val="318"/>
  <p:tag name="ANNOTATION_WIDTH_1" val="66"/>
  <p:tag name="ANNOTATION_HEIGHT_1" val="6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5287936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9.6"/>
  <p:tag name="ANNOTATION_END_2" val="12.7"/>
  <p:tag name="ANNOTATION_TOP_2" val="265"/>
  <p:tag name="ANNOTATION_LEFT_2" val="105"/>
  <p:tag name="ANNOTATION_WIDTH_2" val="66"/>
  <p:tag name="ANNOTATION_HEIGHT_2" val="6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5287936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12.7"/>
  <p:tag name="ANNOTATION_END_3" val="17.4"/>
  <p:tag name="ANNOTATION_TOP_3" val="267"/>
  <p:tag name="ANNOTATION_LEFT_3" val="650"/>
  <p:tag name="ANNOTATION_WIDTH_3" val="66"/>
  <p:tag name="ANNOTATION_HEIGHT_3" val="6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5287936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17.4"/>
  <p:tag name="ANNOTATION_END_4" val="22.2"/>
  <p:tag name="ANNOTATION_TOP_4" val="268"/>
  <p:tag name="ANNOTATION_LEFT_4" val="110"/>
  <p:tag name="ANNOTATION_WIDTH_4" val="66"/>
  <p:tag name="ANNOTATION_HEIGHT_4" val="6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5287936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22.2"/>
  <p:tag name="ANNOTATION_END_5" val="24.7"/>
  <p:tag name="ANNOTATION_TOP_5" val="356"/>
  <p:tag name="ANNOTATION_LEFT_5" val="25"/>
  <p:tag name="ANNOTATION_WIDTH_5" val="66"/>
  <p:tag name="ANNOTATION_HEIGHT_5" val="6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5287936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24.7"/>
  <p:tag name="ANNOTATION_END_6" val="31.2"/>
  <p:tag name="ANNOTATION_TOP_6" val="399"/>
  <p:tag name="ANNOTATION_LEFT_6" val="15"/>
  <p:tag name="ANNOTATION_WIDTH_6" val="66"/>
  <p:tag name="ANNOTATION_HEIGHT_6" val="6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5287936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31.2"/>
  <p:tag name="ANNOTATION_END_7" val="34.4"/>
  <p:tag name="ANNOTATION_TOP_7" val="361"/>
  <p:tag name="ANNOTATION_LEFT_7" val="170"/>
  <p:tag name="ANNOTATION_WIDTH_7" val="66"/>
  <p:tag name="ANNOTATION_HEIGHT_7" val="66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5287936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34.4"/>
  <p:tag name="ANNOTATION_END_8" val="40.4"/>
  <p:tag name="ANNOTATION_TOP_8" val="400"/>
  <p:tag name="ANNOTATION_LEFT_8" val="164"/>
  <p:tag name="ANNOTATION_WIDTH_8" val="66"/>
  <p:tag name="ANNOTATION_HEIGHT_8" val="66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5287936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40.4"/>
  <p:tag name="ANNOTATION_END_9" val="42.8"/>
  <p:tag name="ANNOTATION_TOP_9" val="364"/>
  <p:tag name="ANNOTATION_LEFT_9" val="315"/>
  <p:tag name="ANNOTATION_WIDTH_9" val="66"/>
  <p:tag name="ANNOTATION_HEIGHT_9" val="66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5287936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42.8"/>
  <p:tag name="ANNOTATION_END_10" val="50.7"/>
  <p:tag name="ANNOTATION_TOP_10" val="412"/>
  <p:tag name="ANNOTATION_LEFT_10" val="332"/>
  <p:tag name="ANNOTATION_WIDTH_10" val="66"/>
  <p:tag name="ANNOTATION_HEIGHT_10" val="66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255"/>
  <p:tag name="ANNOTATION_FILL_COLOR_10" val="5287936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50.7"/>
  <p:tag name="ANNOTATION_END_11" val="59.8"/>
  <p:tag name="ANNOTATION_TOP_11" val="261"/>
  <p:tag name="ANNOTATION_LEFT_11" val="639"/>
  <p:tag name="ANNOTATION_WIDTH_11" val="66"/>
  <p:tag name="ANNOTATION_HEIGHT_11" val="66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255"/>
  <p:tag name="ANNOTATION_FILL_COLOR_11" val="5287936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59.8"/>
  <p:tag name="ANNOTATION_END_12" val="61.7"/>
  <p:tag name="ANNOTATION_TOP_12" val="352"/>
  <p:tag name="ANNOTATION_LEFT_12" val="490"/>
  <p:tag name="ANNOTATION_WIDTH_12" val="66"/>
  <p:tag name="ANNOTATION_HEIGHT_12" val="66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255"/>
  <p:tag name="ANNOTATION_FILL_COLOR_12" val="5287936"/>
  <p:tag name="ANNOTATION_FILL_ALPHA_12" val="100"/>
  <p:tag name="ANNOTATION_BORDER_WIDTH_12" val="2"/>
  <p:tag name="ANNOTATION_SLIDE_WIDTH_12" val="960"/>
  <p:tag name="ANNOTATION_SLIDE_HEIGHT_12" val="720"/>
  <p:tag name="ANNOTATION_TYPE_13" val="0"/>
  <p:tag name="ANNOTATION_START_13" val="61.7"/>
  <p:tag name="ANNOTATION_END_13" val="68.7"/>
  <p:tag name="ANNOTATION_TOP_13" val="396"/>
  <p:tag name="ANNOTATION_LEFT_13" val="521"/>
  <p:tag name="ANNOTATION_WIDTH_13" val="66"/>
  <p:tag name="ANNOTATION_HEIGHT_13" val="66"/>
  <p:tag name="ANNOTATION_ANIMATION_13" val="3"/>
  <p:tag name="ANNOTATION_ROTATION_13" val="0"/>
  <p:tag name="ANNOTATION_SUB_TYPE_13" val="2"/>
  <p:tag name="ANNOTATION_LOOP_COUNT_13" val="1"/>
  <p:tag name="ANNOTATION_BOX_RADIUS_13" val="0"/>
  <p:tag name="ANNOTATION_SCALE_13" val="100"/>
  <p:tag name="ANNOTATION_BORDER_ALPHA_13" val="100"/>
  <p:tag name="ANNOTATION_BORDER_COLOR_13" val="255"/>
  <p:tag name="ANNOTATION_FILL_COLOR_13" val="5287936"/>
  <p:tag name="ANNOTATION_FILL_ALPHA_13" val="100"/>
  <p:tag name="ANNOTATION_BORDER_WIDTH_13" val="2"/>
  <p:tag name="ANNOTATION_SLIDE_WIDTH_13" val="960"/>
  <p:tag name="ANNOTATION_SLIDE_HEIGHT_13" val="720"/>
  <p:tag name="ANNOTATION_TYPE_14" val="0"/>
  <p:tag name="ANNOTATION_START_14" val="68.7"/>
  <p:tag name="ANNOTATION_END_14" val="71.5"/>
  <p:tag name="ANNOTATION_TOP_14" val="358"/>
  <p:tag name="ANNOTATION_LEFT_14" val="688"/>
  <p:tag name="ANNOTATION_WIDTH_14" val="66"/>
  <p:tag name="ANNOTATION_HEIGHT_14" val="66"/>
  <p:tag name="ANNOTATION_ANIMATION_14" val="3"/>
  <p:tag name="ANNOTATION_ROTATION_14" val="0"/>
  <p:tag name="ANNOTATION_SUB_TYPE_14" val="2"/>
  <p:tag name="ANNOTATION_LOOP_COUNT_14" val="1"/>
  <p:tag name="ANNOTATION_BOX_RADIUS_14" val="0"/>
  <p:tag name="ANNOTATION_SCALE_14" val="100"/>
  <p:tag name="ANNOTATION_BORDER_ALPHA_14" val="100"/>
  <p:tag name="ANNOTATION_BORDER_COLOR_14" val="255"/>
  <p:tag name="ANNOTATION_FILL_COLOR_14" val="5287936"/>
  <p:tag name="ANNOTATION_FILL_ALPHA_14" val="100"/>
  <p:tag name="ANNOTATION_BORDER_WIDTH_14" val="2"/>
  <p:tag name="ANNOTATION_SLIDE_WIDTH_14" val="960"/>
  <p:tag name="ANNOTATION_SLIDE_HEIGHT_14" val="720"/>
  <p:tag name="ANNOTATION_TYPE_15" val="0"/>
  <p:tag name="ANNOTATION_START_15" val="71.5"/>
  <p:tag name="ANNOTATION_END_15" val="79.7"/>
  <p:tag name="ANNOTATION_TOP_15" val="403"/>
  <p:tag name="ANNOTATION_LEFT_15" val="690"/>
  <p:tag name="ANNOTATION_WIDTH_15" val="66"/>
  <p:tag name="ANNOTATION_HEIGHT_15" val="66"/>
  <p:tag name="ANNOTATION_ANIMATION_15" val="3"/>
  <p:tag name="ANNOTATION_ROTATION_15" val="0"/>
  <p:tag name="ANNOTATION_SUB_TYPE_15" val="2"/>
  <p:tag name="ANNOTATION_LOOP_COUNT_15" val="1"/>
  <p:tag name="ANNOTATION_BOX_RADIUS_15" val="0"/>
  <p:tag name="ANNOTATION_SCALE_15" val="100"/>
  <p:tag name="ANNOTATION_BORDER_ALPHA_15" val="100"/>
  <p:tag name="ANNOTATION_BORDER_COLOR_15" val="255"/>
  <p:tag name="ANNOTATION_FILL_COLOR_15" val="5287936"/>
  <p:tag name="ANNOTATION_FILL_ALPHA_15" val="100"/>
  <p:tag name="ANNOTATION_BORDER_WIDTH_15" val="2"/>
  <p:tag name="ANNOTATION_SLIDE_WIDTH_15" val="960"/>
  <p:tag name="ANNOTATION_SLIDE_HEIGHT_15" val="720"/>
  <p:tag name="ANNOTATION_TYPE_16" val="0"/>
  <p:tag name="ANNOTATION_START_16" val="79.7"/>
  <p:tag name="ANNOTATION_END_16" val="82.4"/>
  <p:tag name="ANNOTATION_TOP_16" val="485"/>
  <p:tag name="ANNOTATION_LEFT_16" val="593"/>
  <p:tag name="ANNOTATION_WIDTH_16" val="66"/>
  <p:tag name="ANNOTATION_HEIGHT_16" val="66"/>
  <p:tag name="ANNOTATION_ANIMATION_16" val="3"/>
  <p:tag name="ANNOTATION_ROTATION_16" val="0"/>
  <p:tag name="ANNOTATION_SUB_TYPE_16" val="2"/>
  <p:tag name="ANNOTATION_LOOP_COUNT_16" val="1"/>
  <p:tag name="ANNOTATION_BOX_RADIUS_16" val="0"/>
  <p:tag name="ANNOTATION_SCALE_16" val="100"/>
  <p:tag name="ANNOTATION_BORDER_ALPHA_16" val="100"/>
  <p:tag name="ANNOTATION_BORDER_COLOR_16" val="255"/>
  <p:tag name="ANNOTATION_FILL_COLOR_16" val="5287936"/>
  <p:tag name="ANNOTATION_FILL_ALPHA_16" val="100"/>
  <p:tag name="ANNOTATION_BORDER_WIDTH_16" val="2"/>
  <p:tag name="ANNOTATION_SLIDE_WIDTH_16" val="960"/>
  <p:tag name="ANNOTATION_SLIDE_HEIGHT_16" val="720"/>
  <p:tag name="ANNOTATION_TYPE_17" val="0"/>
  <p:tag name="ANNOTATION_START_17" val="82.4"/>
  <p:tag name="ANNOTATION_END_17" val="91.8"/>
  <p:tag name="ANNOTATION_TOP_17" val="488"/>
  <p:tag name="ANNOTATION_LEFT_17" val="761"/>
  <p:tag name="ANNOTATION_WIDTH_17" val="66"/>
  <p:tag name="ANNOTATION_HEIGHT_17" val="66"/>
  <p:tag name="ANNOTATION_ANIMATION_17" val="3"/>
  <p:tag name="ANNOTATION_ROTATION_17" val="0"/>
  <p:tag name="ANNOTATION_SUB_TYPE_17" val="2"/>
  <p:tag name="ANNOTATION_LOOP_COUNT_17" val="1"/>
  <p:tag name="ANNOTATION_BOX_RADIUS_17" val="0"/>
  <p:tag name="ANNOTATION_SCALE_17" val="100"/>
  <p:tag name="ANNOTATION_BORDER_ALPHA_17" val="100"/>
  <p:tag name="ANNOTATION_BORDER_COLOR_17" val="255"/>
  <p:tag name="ANNOTATION_FILL_COLOR_17" val="5287936"/>
  <p:tag name="ANNOTATION_FILL_ALPHA_17" val="100"/>
  <p:tag name="ANNOTATION_BORDER_WIDTH_17" val="2"/>
  <p:tag name="ANNOTATION_SLIDE_WIDTH_17" val="960"/>
  <p:tag name="ANNOTATION_SLIDE_HEIGHT_17" val="720"/>
  <p:tag name="ANNOTATION_TYPE_18" val="0"/>
  <p:tag name="ANNOTATION_START_18" val="91.8"/>
  <p:tag name="ANNOTATION_END_18" val="93.1"/>
  <p:tag name="ANNOTATION_TOP_18" val="603"/>
  <p:tag name="ANNOTATION_LEFT_18" val="330"/>
  <p:tag name="ANNOTATION_WIDTH_18" val="66"/>
  <p:tag name="ANNOTATION_HEIGHT_18" val="66"/>
  <p:tag name="ANNOTATION_ANIMATION_18" val="3"/>
  <p:tag name="ANNOTATION_ROTATION_18" val="0"/>
  <p:tag name="ANNOTATION_SUB_TYPE_18" val="2"/>
  <p:tag name="ANNOTATION_LOOP_COUNT_18" val="1"/>
  <p:tag name="ANNOTATION_BOX_RADIUS_18" val="0"/>
  <p:tag name="ANNOTATION_SCALE_18" val="100"/>
  <p:tag name="ANNOTATION_BORDER_ALPHA_18" val="100"/>
  <p:tag name="ANNOTATION_BORDER_COLOR_18" val="255"/>
  <p:tag name="ANNOTATION_FILL_COLOR_18" val="5287936"/>
  <p:tag name="ANNOTATION_FILL_ALPHA_18" val="100"/>
  <p:tag name="ANNOTATION_BORDER_WIDTH_18" val="2"/>
  <p:tag name="ANNOTATION_SLIDE_WIDTH_18" val="960"/>
  <p:tag name="ANNOTATION_SLIDE_HEIGHT_18" val="720"/>
  <p:tag name="ANNOTATION_TYPE_19" val="0"/>
  <p:tag name="ANNOTATION_START_19" val="93.1"/>
  <p:tag name="ANNOTATION_END_19" val="95.7"/>
  <p:tag name="ANNOTATION_TOP_19" val="641"/>
  <p:tag name="ANNOTATION_LEFT_19" val="341"/>
  <p:tag name="ANNOTATION_WIDTH_19" val="66"/>
  <p:tag name="ANNOTATION_HEIGHT_19" val="66"/>
  <p:tag name="ANNOTATION_ANIMATION_19" val="3"/>
  <p:tag name="ANNOTATION_ROTATION_19" val="0"/>
  <p:tag name="ANNOTATION_SUB_TYPE_19" val="2"/>
  <p:tag name="ANNOTATION_LOOP_COUNT_19" val="1"/>
  <p:tag name="ANNOTATION_BOX_RADIUS_19" val="0"/>
  <p:tag name="ANNOTATION_SCALE_19" val="100"/>
  <p:tag name="ANNOTATION_BORDER_ALPHA_19" val="100"/>
  <p:tag name="ANNOTATION_BORDER_COLOR_19" val="255"/>
  <p:tag name="ANNOTATION_FILL_COLOR_19" val="5287936"/>
  <p:tag name="ANNOTATION_FILL_ALPHA_19" val="100"/>
  <p:tag name="ANNOTATION_BORDER_WIDTH_19" val="2"/>
  <p:tag name="ANNOTATION_SLIDE_WIDTH_19" val="960"/>
  <p:tag name="ANNOTATION_SLIDE_HEIGHT_19" val="720"/>
  <p:tag name="ANNOTATION_TYPE_20" val="0"/>
  <p:tag name="ANNOTATION_START_20" val="95.7"/>
  <p:tag name="ANNOTATION_END_20" val="96.8"/>
  <p:tag name="ANNOTATION_TOP_20" val="603"/>
  <p:tag name="ANNOTATION_LEFT_20" val="534"/>
  <p:tag name="ANNOTATION_WIDTH_20" val="66"/>
  <p:tag name="ANNOTATION_HEIGHT_20" val="66"/>
  <p:tag name="ANNOTATION_ANIMATION_20" val="3"/>
  <p:tag name="ANNOTATION_ROTATION_20" val="0"/>
  <p:tag name="ANNOTATION_SUB_TYPE_20" val="2"/>
  <p:tag name="ANNOTATION_LOOP_COUNT_20" val="1"/>
  <p:tag name="ANNOTATION_BOX_RADIUS_20" val="0"/>
  <p:tag name="ANNOTATION_SCALE_20" val="100"/>
  <p:tag name="ANNOTATION_BORDER_ALPHA_20" val="100"/>
  <p:tag name="ANNOTATION_BORDER_COLOR_20" val="255"/>
  <p:tag name="ANNOTATION_FILL_COLOR_20" val="5287936"/>
  <p:tag name="ANNOTATION_FILL_ALPHA_20" val="100"/>
  <p:tag name="ANNOTATION_BORDER_WIDTH_20" val="2"/>
  <p:tag name="ANNOTATION_SLIDE_WIDTH_20" val="960"/>
  <p:tag name="ANNOTATION_SLIDE_HEIGHT_20" val="720"/>
  <p:tag name="ANNOTATION_TYPE_21" val="0"/>
  <p:tag name="ANNOTATION_START_21" val="96.8"/>
  <p:tag name="ANNOTATION_END_21" val="99.4"/>
  <p:tag name="ANNOTATION_TOP_21" val="646"/>
  <p:tag name="ANNOTATION_LEFT_21" val="530"/>
  <p:tag name="ANNOTATION_WIDTH_21" val="66"/>
  <p:tag name="ANNOTATION_HEIGHT_21" val="66"/>
  <p:tag name="ANNOTATION_ANIMATION_21" val="3"/>
  <p:tag name="ANNOTATION_ROTATION_21" val="0"/>
  <p:tag name="ANNOTATION_SUB_TYPE_21" val="2"/>
  <p:tag name="ANNOTATION_LOOP_COUNT_21" val="1"/>
  <p:tag name="ANNOTATION_BOX_RADIUS_21" val="0"/>
  <p:tag name="ANNOTATION_SCALE_21" val="100"/>
  <p:tag name="ANNOTATION_BORDER_ALPHA_21" val="100"/>
  <p:tag name="ANNOTATION_BORDER_COLOR_21" val="255"/>
  <p:tag name="ANNOTATION_FILL_COLOR_21" val="5287936"/>
  <p:tag name="ANNOTATION_FILL_ALPHA_21" val="100"/>
  <p:tag name="ANNOTATION_BORDER_WIDTH_21" val="2"/>
  <p:tag name="ANNOTATION_SLIDE_WIDTH_21" val="960"/>
  <p:tag name="ANNOTATION_SLIDE_HEIGHT_21" val="720"/>
  <p:tag name="ANNOTATION_TYPE_22" val="0"/>
  <p:tag name="ANNOTATION_START_22" val="99.4"/>
  <p:tag name="ANNOTATION_END_22" val="107.5"/>
  <p:tag name="ANNOTATION_TOP_22" val="613"/>
  <p:tag name="ANNOTATION_LEFT_22" val="732"/>
  <p:tag name="ANNOTATION_WIDTH_22" val="66"/>
  <p:tag name="ANNOTATION_HEIGHT_22" val="66"/>
  <p:tag name="ANNOTATION_ANIMATION_22" val="3"/>
  <p:tag name="ANNOTATION_ROTATION_22" val="0"/>
  <p:tag name="ANNOTATION_SUB_TYPE_22" val="2"/>
  <p:tag name="ANNOTATION_LOOP_COUNT_22" val="1"/>
  <p:tag name="ANNOTATION_BOX_RADIUS_22" val="0"/>
  <p:tag name="ANNOTATION_SCALE_22" val="100"/>
  <p:tag name="ANNOTATION_BORDER_ALPHA_22" val="100"/>
  <p:tag name="ANNOTATION_BORDER_COLOR_22" val="255"/>
  <p:tag name="ANNOTATION_FILL_COLOR_22" val="5287936"/>
  <p:tag name="ANNOTATION_FILL_ALPHA_22" val="100"/>
  <p:tag name="ANNOTATION_BORDER_WIDTH_22" val="2"/>
  <p:tag name="ANNOTATION_SLIDE_WIDTH_22" val="960"/>
  <p:tag name="ANNOTATION_SLIDE_HEIGHT_22" val="720"/>
  <p:tag name="ANNOTATION_TYPE_23" val="0"/>
  <p:tag name="ANNOTATION_START_23" val="107.5"/>
  <p:tag name="ANNOTATION_TOP_23" val="648"/>
  <p:tag name="ANNOTATION_LEFT_23" val="762"/>
  <p:tag name="ANNOTATION_WIDTH_23" val="66"/>
  <p:tag name="ANNOTATION_HEIGHT_23" val="66"/>
  <p:tag name="ANNOTATION_ANIMATION_23" val="3"/>
  <p:tag name="ANNOTATION_ROTATION_23" val="0"/>
  <p:tag name="ANNOTATION_SUB_TYPE_23" val="2"/>
  <p:tag name="ANNOTATION_LOOP_COUNT_23" val="1"/>
  <p:tag name="ANNOTATION_BOX_RADIUS_23" val="0"/>
  <p:tag name="ANNOTATION_SCALE_23" val="100"/>
  <p:tag name="ANNOTATION_BORDER_ALPHA_23" val="100"/>
  <p:tag name="ANNOTATION_BORDER_COLOR_23" val="255"/>
  <p:tag name="ANNOTATION_FILL_COLOR_23" val="5287936"/>
  <p:tag name="ANNOTATION_FILL_ALPHA_23" val="100"/>
  <p:tag name="ANNOTATION_BORDER_WIDTH_23" val="2"/>
  <p:tag name="ANNOTATION_SLIDE_WIDTH_23" val="960"/>
  <p:tag name="ANNOTATION_SLIDE_HEIGHT_23" val="720"/>
  <p:tag name="ANNOTATION_COUNT" val="23"/>
  <p:tag name="ARTICULATE_USED_LAYOUT" val="7"/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5ec596f39b9b407db845a68925276b0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3d0e37be90264c96aa56251c853d165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c36053-3428-461a-b770-225e36c90266"/>
  <p:tag name="ARTICULATE_PLAYLIST_ID" val="-1"/>
  <p:tag name="ARTICULATE_SLIDE_NAV" val="17"/>
  <p:tag name="AUDIO_ID" val="276"/>
  <p:tag name="ARTICULATE_NAV_LEVEL" val="1"/>
  <p:tag name="ARTICULATE_SLIDE_PRESENTER_GUID" val="716b15cd-dfaa-4866-bc26-c5bba9e0e699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NAV_LEVEL" val="1"/>
  <p:tag name="ARTICULATE_SLIDE_PRESENTER_GUID" val="716b15cd-dfaa-4866-bc26-c5bba9e0e699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UDIO_ID" val="284"/>
  <p:tag name="ARTICULATE_AUDIO_RECORDED" val="1"/>
  <p:tag name="ELAPSEDTIME" val="101"/>
  <p:tag name="ANNOTATION_TYPE_1" val="0"/>
  <p:tag name="ANNOTATION_START_1" val="4.8"/>
  <p:tag name="ANNOTATION_END_1" val="15.5"/>
  <p:tag name="ANNOTATION_TOP_1" val="184"/>
  <p:tag name="ANNOTATION_LEFT_1" val="34"/>
  <p:tag name="ANNOTATION_WIDTH_1" val="66"/>
  <p:tag name="ANNOTATION_HEIGHT_1" val="66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255"/>
  <p:tag name="ANNOTATION_FILL_COLOR_1" val="5287936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15.5"/>
  <p:tag name="ANNOTATION_END_2" val="23.0"/>
  <p:tag name="ANNOTATION_TOP_2" val="299"/>
  <p:tag name="ANNOTATION_LEFT_2" val="74"/>
  <p:tag name="ANNOTATION_WIDTH_2" val="66"/>
  <p:tag name="ANNOTATION_HEIGHT_2" val="66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255"/>
  <p:tag name="ANNOTATION_FILL_COLOR_2" val="5287936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23.0"/>
  <p:tag name="ANNOTATION_END_3" val="26.9"/>
  <p:tag name="ANNOTATION_TOP_3" val="395"/>
  <p:tag name="ANNOTATION_LEFT_3" val="70"/>
  <p:tag name="ANNOTATION_WIDTH_3" val="66"/>
  <p:tag name="ANNOTATION_HEIGHT_3" val="66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255"/>
  <p:tag name="ANNOTATION_FILL_COLOR_3" val="5287936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26.9"/>
  <p:tag name="ANNOTATION_END_4" val="39.8"/>
  <p:tag name="ANNOTATION_TOP_4" val="402"/>
  <p:tag name="ANNOTATION_LEFT_4" val="682"/>
  <p:tag name="ANNOTATION_WIDTH_4" val="66"/>
  <p:tag name="ANNOTATION_HEIGHT_4" val="66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255"/>
  <p:tag name="ANNOTATION_FILL_COLOR_4" val="5287936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39.8"/>
  <p:tag name="ANNOTATION_END_5" val="48.8"/>
  <p:tag name="ANNOTATION_TOP_5" val="447"/>
  <p:tag name="ANNOTATION_LEFT_5" val="85"/>
  <p:tag name="ANNOTATION_WIDTH_5" val="66"/>
  <p:tag name="ANNOTATION_HEIGHT_5" val="66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255"/>
  <p:tag name="ANNOTATION_FILL_COLOR_5" val="5287936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48.8"/>
  <p:tag name="ANNOTATION_END_6" val="63.2"/>
  <p:tag name="ANNOTATION_TOP_6" val="491"/>
  <p:tag name="ANNOTATION_LEFT_6" val="76"/>
  <p:tag name="ANNOTATION_WIDTH_6" val="66"/>
  <p:tag name="ANNOTATION_HEIGHT_6" val="66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255"/>
  <p:tag name="ANNOTATION_FILL_COLOR_6" val="5287936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63.2"/>
  <p:tag name="ANNOTATION_END_7" val="69.5"/>
  <p:tag name="ANNOTATION_TOP_7" val="541"/>
  <p:tag name="ANNOTATION_LEFT_7" val="129"/>
  <p:tag name="ANNOTATION_WIDTH_7" val="66"/>
  <p:tag name="ANNOTATION_HEIGHT_7" val="66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255"/>
  <p:tag name="ANNOTATION_FILL_COLOR_7" val="5287936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69.5"/>
  <p:tag name="ANNOTATION_END_8" val="76.5"/>
  <p:tag name="ANNOTATION_TOP_8" val="578"/>
  <p:tag name="ANNOTATION_LEFT_8" val="129"/>
  <p:tag name="ANNOTATION_WIDTH_8" val="66"/>
  <p:tag name="ANNOTATION_HEIGHT_8" val="66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255"/>
  <p:tag name="ANNOTATION_FILL_COLOR_8" val="5287936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76.5"/>
  <p:tag name="ANNOTATION_TOP_9" val="614"/>
  <p:tag name="ANNOTATION_LEFT_9" val="126"/>
  <p:tag name="ANNOTATION_WIDTH_9" val="66"/>
  <p:tag name="ANNOTATION_HEIGHT_9" val="66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255"/>
  <p:tag name="ANNOTATION_FILL_COLOR_9" val="5287936"/>
  <p:tag name="ANNOTATION_FILL_ALPHA_9" val="100"/>
  <p:tag name="ANNOTATION_BORDER_WIDTH_9" val="2"/>
  <p:tag name="ANNOTATION_SLIDE_WIDTH_9" val="960"/>
  <p:tag name="ANNOTATION_SLIDE_HEIGHT_9" val="720"/>
  <p:tag name="ANNOTATION_COUNT" val="9"/>
  <p:tag name="ARTICULATE_USED_LAYOUT" val="2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ID" val="6dc601d96881484d84ecc94258d7bbb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3359</TotalTime>
  <Words>797</Words>
  <Application>Microsoft Office PowerPoint</Application>
  <PresentationFormat>On-screen Show (4:3)</PresentationFormat>
  <Paragraphs>160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AL-Hosam</vt:lpstr>
      <vt:lpstr>Arial</vt:lpstr>
      <vt:lpstr>Arial Black</vt:lpstr>
      <vt:lpstr>Calibri</vt:lpstr>
      <vt:lpstr>ChunkFive</vt:lpstr>
      <vt:lpstr>Courier New</vt:lpstr>
      <vt:lpstr>Impact</vt:lpstr>
      <vt:lpstr>Stencil Std</vt:lpstr>
      <vt:lpstr>Sultan Medium</vt:lpstr>
      <vt:lpstr>Tahoma</vt:lpstr>
      <vt:lpstr>Teknik</vt:lpstr>
      <vt:lpstr>Times New Roman</vt:lpstr>
      <vt:lpstr>Wingdings</vt:lpstr>
      <vt:lpstr>Yousef  bkw Circle mhairy</vt:lpstr>
      <vt:lpstr>Default Design</vt:lpstr>
      <vt:lpstr>PowerPoint Presentation</vt:lpstr>
      <vt:lpstr>PowerPoint Presentation</vt:lpstr>
      <vt:lpstr>Objectives</vt:lpstr>
      <vt:lpstr>Active transport: pumping ضَخ of solutes against their concentration gradient ضد الإنحدار التركيزي</vt:lpstr>
      <vt:lpstr>PowerPoint Presentation</vt:lpstr>
      <vt:lpstr>PowerPoint Presentation</vt:lpstr>
      <vt:lpstr>PowerPoint Presentation</vt:lpstr>
      <vt:lpstr>PowerPoint Presentation</vt:lpstr>
      <vt:lpstr>Large molecules are transported by Exocytosis and endocytosis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Windows User</cp:lastModifiedBy>
  <cp:revision>256</cp:revision>
  <dcterms:created xsi:type="dcterms:W3CDTF">2006-03-20T18:22:17Z</dcterms:created>
  <dcterms:modified xsi:type="dcterms:W3CDTF">2023-09-27T04:55:33Z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Lecture 10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7</vt:lpwstr>
  </property>
  <property fmtid="{D5CDD505-2E9C-101B-9397-08002B2CF9AE}" pid="5" name="ArticulateGUID">
    <vt:lpwstr>94884B9F-4A6E-4366-AD86-C5899AF036AD</vt:lpwstr>
  </property>
  <property fmtid="{D5CDD505-2E9C-101B-9397-08002B2CF9AE}" pid="6" name="ArticulateProjectFull">
    <vt:lpwstr>D:\Ashraf\D\Faculty file\e-Larning\1433-1434\المحتوى الرقمي\109-Lectures\LMS-2\Lecture-10 Transport\Lecture 10.ppta</vt:lpwstr>
  </property>
</Properties>
</file>