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428" r:id="rId2"/>
    <p:sldId id="429" r:id="rId3"/>
    <p:sldId id="445" r:id="rId4"/>
    <p:sldId id="446" r:id="rId5"/>
    <p:sldId id="447" r:id="rId6"/>
    <p:sldId id="449" r:id="rId7"/>
    <p:sldId id="433" r:id="rId8"/>
    <p:sldId id="43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CFCFA0"/>
    <a:srgbClr val="F07F09"/>
    <a:srgbClr val="FBCC9A"/>
    <a:srgbClr val="B8C4C5"/>
    <a:srgbClr val="546668"/>
    <a:srgbClr val="94B6D2"/>
    <a:srgbClr val="A5B592"/>
    <a:srgbClr val="DBE1D3"/>
    <a:srgbClr val="F49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نمط متوسط 3 - تميي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ad Abouammoh" userId="c404dd04-6436-4d7b-9ab9-6e9be713e516" providerId="ADAL" clId="{62211AF1-6FC8-434C-BDE2-A0B80CCC1CDA}"/>
    <pc:docChg chg="modSld">
      <pc:chgData name="Murad Abouammoh" userId="c404dd04-6436-4d7b-9ab9-6e9be713e516" providerId="ADAL" clId="{62211AF1-6FC8-434C-BDE2-A0B80CCC1CDA}" dt="2022-12-20T01:52:49.484" v="0" actId="1038"/>
      <pc:docMkLst>
        <pc:docMk/>
      </pc:docMkLst>
      <pc:sldChg chg="modSp mod">
        <pc:chgData name="Murad Abouammoh" userId="c404dd04-6436-4d7b-9ab9-6e9be713e516" providerId="ADAL" clId="{62211AF1-6FC8-434C-BDE2-A0B80CCC1CDA}" dt="2022-12-20T01:52:49.484" v="0" actId="1038"/>
        <pc:sldMkLst>
          <pc:docMk/>
          <pc:sldMk cId="155024681" sldId="433"/>
        </pc:sldMkLst>
        <pc:spChg chg="mod">
          <ac:chgData name="Murad Abouammoh" userId="c404dd04-6436-4d7b-9ab9-6e9be713e516" providerId="ADAL" clId="{62211AF1-6FC8-434C-BDE2-A0B80CCC1CDA}" dt="2022-12-20T01:52:49.484" v="0" actId="1038"/>
          <ac:spMkLst>
            <pc:docMk/>
            <pc:sldMk cId="155024681" sldId="433"/>
            <ac:spMk id="3" creationId="{54881B00-C620-1F85-764C-69C889CE8FA0}"/>
          </ac:spMkLst>
        </pc:spChg>
      </pc:sldChg>
    </pc:docChg>
  </pc:docChgLst>
  <pc:docChgLst>
    <pc:chgData name="Murad Abouammoh" userId="c404dd04-6436-4d7b-9ab9-6e9be713e516" providerId="ADAL" clId="{CEEA6D07-CA8A-4F10-BDC5-A6A5BBEF06AE}"/>
    <pc:docChg chg="undo custSel delSld modSld delSection modSection">
      <pc:chgData name="Murad Abouammoh" userId="c404dd04-6436-4d7b-9ab9-6e9be713e516" providerId="ADAL" clId="{CEEA6D07-CA8A-4F10-BDC5-A6A5BBEF06AE}" dt="2022-12-19T20:41:05.555" v="248" actId="1036"/>
      <pc:docMkLst>
        <pc:docMk/>
      </pc:docMkLst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4256555358" sldId="256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1907572847" sldId="263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3335152209" sldId="264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1521542392" sldId="272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1226227955" sldId="283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3436955544" sldId="285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348271689" sldId="288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327257215" sldId="326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1442934538" sldId="327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3330251124" sldId="330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1416269582" sldId="331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0" sldId="349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1803425038" sldId="352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2221372774" sldId="356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2164142713" sldId="357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32117332" sldId="358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195917877" sldId="359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1153985435" sldId="360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3635112886" sldId="361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3491429402" sldId="362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1471936158" sldId="363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378403927" sldId="364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1141201806" sldId="365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3909568367" sldId="367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55757712" sldId="369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2469547093" sldId="370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638017463" sldId="376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1859485053" sldId="378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3226812790" sldId="379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3518779696" sldId="380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1880448336" sldId="383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354192280" sldId="384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1850886377" sldId="385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3360528376" sldId="387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3416330063" sldId="388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0" sldId="389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687787204" sldId="390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1588124659" sldId="391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2615686960" sldId="392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1192060704" sldId="393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390539848" sldId="394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1928207325" sldId="395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1904316926" sldId="396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2941864980" sldId="397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1322116608" sldId="400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2735302407" sldId="401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2165262058" sldId="402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1378720946" sldId="403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2999390907" sldId="404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3698014744" sldId="405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354429829" sldId="406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2549929957" sldId="407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2168083833" sldId="408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2102056143" sldId="409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421722380" sldId="410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3447924546" sldId="411"/>
        </pc:sldMkLst>
      </pc:sldChg>
      <pc:sldChg chg="del">
        <pc:chgData name="Murad Abouammoh" userId="c404dd04-6436-4d7b-9ab9-6e9be713e516" providerId="ADAL" clId="{CEEA6D07-CA8A-4F10-BDC5-A6A5BBEF06AE}" dt="2022-12-19T20:21:37.210" v="0" actId="47"/>
        <pc:sldMkLst>
          <pc:docMk/>
          <pc:sldMk cId="1193400524" sldId="412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980323016" sldId="413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49474087" sldId="414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3221377597" sldId="415"/>
        </pc:sldMkLst>
      </pc:sldChg>
      <pc:sldChg chg="del">
        <pc:chgData name="Murad Abouammoh" userId="c404dd04-6436-4d7b-9ab9-6e9be713e516" providerId="ADAL" clId="{CEEA6D07-CA8A-4F10-BDC5-A6A5BBEF06AE}" dt="2022-12-19T20:21:37.210" v="0" actId="47"/>
        <pc:sldMkLst>
          <pc:docMk/>
          <pc:sldMk cId="1420731404" sldId="416"/>
        </pc:sldMkLst>
      </pc:sldChg>
      <pc:sldChg chg="del">
        <pc:chgData name="Murad Abouammoh" userId="c404dd04-6436-4d7b-9ab9-6e9be713e516" providerId="ADAL" clId="{CEEA6D07-CA8A-4F10-BDC5-A6A5BBEF06AE}" dt="2022-12-19T20:21:37.210" v="0" actId="47"/>
        <pc:sldMkLst>
          <pc:docMk/>
          <pc:sldMk cId="1369567696" sldId="417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3594999451" sldId="419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293350776" sldId="420"/>
        </pc:sldMkLst>
      </pc:sldChg>
      <pc:sldChg chg="del">
        <pc:chgData name="Murad Abouammoh" userId="c404dd04-6436-4d7b-9ab9-6e9be713e516" providerId="ADAL" clId="{CEEA6D07-CA8A-4F10-BDC5-A6A5BBEF06AE}" dt="2022-12-19T20:21:37.210" v="0" actId="47"/>
        <pc:sldMkLst>
          <pc:docMk/>
          <pc:sldMk cId="2677307937" sldId="421"/>
        </pc:sldMkLst>
      </pc:sldChg>
      <pc:sldChg chg="del">
        <pc:chgData name="Murad Abouammoh" userId="c404dd04-6436-4d7b-9ab9-6e9be713e516" providerId="ADAL" clId="{CEEA6D07-CA8A-4F10-BDC5-A6A5BBEF06AE}" dt="2022-12-19T20:21:37.210" v="0" actId="47"/>
        <pc:sldMkLst>
          <pc:docMk/>
          <pc:sldMk cId="3856000818" sldId="422"/>
        </pc:sldMkLst>
      </pc:sldChg>
      <pc:sldChg chg="del">
        <pc:chgData name="Murad Abouammoh" userId="c404dd04-6436-4d7b-9ab9-6e9be713e516" providerId="ADAL" clId="{CEEA6D07-CA8A-4F10-BDC5-A6A5BBEF06AE}" dt="2022-12-19T20:21:37.210" v="0" actId="47"/>
        <pc:sldMkLst>
          <pc:docMk/>
          <pc:sldMk cId="125340405" sldId="424"/>
        </pc:sldMkLst>
      </pc:sldChg>
      <pc:sldChg chg="del">
        <pc:chgData name="Murad Abouammoh" userId="c404dd04-6436-4d7b-9ab9-6e9be713e516" providerId="ADAL" clId="{CEEA6D07-CA8A-4F10-BDC5-A6A5BBEF06AE}" dt="2022-12-19T20:21:37.210" v="0" actId="47"/>
        <pc:sldMkLst>
          <pc:docMk/>
          <pc:sldMk cId="2798782476" sldId="425"/>
        </pc:sldMkLst>
      </pc:sldChg>
      <pc:sldChg chg="del">
        <pc:chgData name="Murad Abouammoh" userId="c404dd04-6436-4d7b-9ab9-6e9be713e516" providerId="ADAL" clId="{CEEA6D07-CA8A-4F10-BDC5-A6A5BBEF06AE}" dt="2022-12-19T20:21:37.210" v="0" actId="47"/>
        <pc:sldMkLst>
          <pc:docMk/>
          <pc:sldMk cId="1695679851" sldId="426"/>
        </pc:sldMkLst>
      </pc:sldChg>
      <pc:sldChg chg="del">
        <pc:chgData name="Murad Abouammoh" userId="c404dd04-6436-4d7b-9ab9-6e9be713e516" providerId="ADAL" clId="{CEEA6D07-CA8A-4F10-BDC5-A6A5BBEF06AE}" dt="2022-12-19T20:21:37.210" v="0" actId="47"/>
        <pc:sldMkLst>
          <pc:docMk/>
          <pc:sldMk cId="3379770905" sldId="427"/>
        </pc:sldMkLst>
      </pc:sldChg>
      <pc:sldChg chg="modSp mod">
        <pc:chgData name="Murad Abouammoh" userId="c404dd04-6436-4d7b-9ab9-6e9be713e516" providerId="ADAL" clId="{CEEA6D07-CA8A-4F10-BDC5-A6A5BBEF06AE}" dt="2022-12-19T20:41:05.555" v="248" actId="1036"/>
        <pc:sldMkLst>
          <pc:docMk/>
          <pc:sldMk cId="3777984100" sldId="428"/>
        </pc:sldMkLst>
        <pc:spChg chg="mod">
          <ac:chgData name="Murad Abouammoh" userId="c404dd04-6436-4d7b-9ab9-6e9be713e516" providerId="ADAL" clId="{CEEA6D07-CA8A-4F10-BDC5-A6A5BBEF06AE}" dt="2022-12-19T20:41:05.555" v="248" actId="1036"/>
          <ac:spMkLst>
            <pc:docMk/>
            <pc:sldMk cId="3777984100" sldId="428"/>
            <ac:spMk id="22" creationId="{004C321B-95BD-4CB6-B23B-5FB541844140}"/>
          </ac:spMkLst>
        </pc:spChg>
      </pc:sldChg>
      <pc:sldChg chg="del">
        <pc:chgData name="Murad Abouammoh" userId="c404dd04-6436-4d7b-9ab9-6e9be713e516" providerId="ADAL" clId="{CEEA6D07-CA8A-4F10-BDC5-A6A5BBEF06AE}" dt="2022-12-19T20:21:37.210" v="0" actId="47"/>
        <pc:sldMkLst>
          <pc:docMk/>
          <pc:sldMk cId="2942016175" sldId="430"/>
        </pc:sldMkLst>
      </pc:sldChg>
      <pc:sldChg chg="del">
        <pc:chgData name="Murad Abouammoh" userId="c404dd04-6436-4d7b-9ab9-6e9be713e516" providerId="ADAL" clId="{CEEA6D07-CA8A-4F10-BDC5-A6A5BBEF06AE}" dt="2022-12-19T20:21:37.210" v="0" actId="47"/>
        <pc:sldMkLst>
          <pc:docMk/>
          <pc:sldMk cId="883590655" sldId="434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1348125481" sldId="435"/>
        </pc:sldMkLst>
      </pc:sldChg>
      <pc:sldChg chg="del">
        <pc:chgData name="Murad Abouammoh" userId="c404dd04-6436-4d7b-9ab9-6e9be713e516" providerId="ADAL" clId="{CEEA6D07-CA8A-4F10-BDC5-A6A5BBEF06AE}" dt="2022-12-19T20:21:37.210" v="0" actId="47"/>
        <pc:sldMkLst>
          <pc:docMk/>
          <pc:sldMk cId="3674368740" sldId="437"/>
        </pc:sldMkLst>
      </pc:sldChg>
      <pc:sldChg chg="del">
        <pc:chgData name="Murad Abouammoh" userId="c404dd04-6436-4d7b-9ab9-6e9be713e516" providerId="ADAL" clId="{CEEA6D07-CA8A-4F10-BDC5-A6A5BBEF06AE}" dt="2022-12-19T20:21:37.210" v="0" actId="47"/>
        <pc:sldMkLst>
          <pc:docMk/>
          <pc:sldMk cId="2757214848" sldId="438"/>
        </pc:sldMkLst>
      </pc:sldChg>
      <pc:sldChg chg="del">
        <pc:chgData name="Murad Abouammoh" userId="c404dd04-6436-4d7b-9ab9-6e9be713e516" providerId="ADAL" clId="{CEEA6D07-CA8A-4F10-BDC5-A6A5BBEF06AE}" dt="2022-12-19T20:21:37.210" v="0" actId="47"/>
        <pc:sldMkLst>
          <pc:docMk/>
          <pc:sldMk cId="2078790185" sldId="439"/>
        </pc:sldMkLst>
      </pc:sldChg>
      <pc:sldChg chg="del">
        <pc:chgData name="Murad Abouammoh" userId="c404dd04-6436-4d7b-9ab9-6e9be713e516" providerId="ADAL" clId="{CEEA6D07-CA8A-4F10-BDC5-A6A5BBEF06AE}" dt="2022-12-19T20:21:37.210" v="0" actId="47"/>
        <pc:sldMkLst>
          <pc:docMk/>
          <pc:sldMk cId="3798705130" sldId="440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34059771" sldId="441"/>
        </pc:sldMkLst>
      </pc:sldChg>
      <pc:sldChg chg="del">
        <pc:chgData name="Murad Abouammoh" userId="c404dd04-6436-4d7b-9ab9-6e9be713e516" providerId="ADAL" clId="{CEEA6D07-CA8A-4F10-BDC5-A6A5BBEF06AE}" dt="2022-12-19T20:22:01.558" v="1" actId="47"/>
        <pc:sldMkLst>
          <pc:docMk/>
          <pc:sldMk cId="1763935809" sldId="44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19331-4BDF-4E56-9029-698398FA5D34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1106A-63F7-471F-ABE4-1F8412FF9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43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ar-SA" dirty="0"/>
              <a:t>حرر أنماط نص الشكل الرئيسي</a:t>
            </a:r>
          </a:p>
          <a:p>
            <a:pPr lvl="1"/>
            <a:r>
              <a:rPr lang="ar-SA" dirty="0"/>
              <a:t>المستوى الثاني</a:t>
            </a:r>
          </a:p>
          <a:p>
            <a:pPr lvl="2"/>
            <a:r>
              <a:rPr lang="ar-SA" dirty="0"/>
              <a:t>المستوى الثالث</a:t>
            </a:r>
          </a:p>
          <a:p>
            <a:pPr lvl="3"/>
            <a:r>
              <a:rPr lang="ar-SA" dirty="0"/>
              <a:t>المستوى الرابع</a:t>
            </a:r>
          </a:p>
          <a:p>
            <a:pPr lvl="4"/>
            <a:r>
              <a:rPr lang="ar-SA" dirty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32" name="Flowchart: Delay 10">
            <a:extLst>
              <a:ext uri="{FF2B5EF4-FFF2-40B4-BE49-F238E27FC236}">
                <a16:creationId xmlns:a16="http://schemas.microsoft.com/office/drawing/2014/main" id="{530DC4B3-57F0-4275-AF6C-960710CEFC52}"/>
              </a:ext>
            </a:extLst>
          </p:cNvPr>
          <p:cNvSpPr/>
          <p:nvPr userDrawn="1"/>
        </p:nvSpPr>
        <p:spPr>
          <a:xfrm>
            <a:off x="-1" y="0"/>
            <a:ext cx="3930651" cy="6868633"/>
          </a:xfrm>
          <a:custGeom>
            <a:avLst/>
            <a:gdLst>
              <a:gd name="connsiteX0" fmla="*/ 0 w 2913321"/>
              <a:gd name="connsiteY0" fmla="*/ 0 h 6858000"/>
              <a:gd name="connsiteX1" fmla="*/ 1456661 w 2913321"/>
              <a:gd name="connsiteY1" fmla="*/ 0 h 6858000"/>
              <a:gd name="connsiteX2" fmla="*/ 2913322 w 2913321"/>
              <a:gd name="connsiteY2" fmla="*/ 3429000 h 6858000"/>
              <a:gd name="connsiteX3" fmla="*/ 1456661 w 2913321"/>
              <a:gd name="connsiteY3" fmla="*/ 6858000 h 6858000"/>
              <a:gd name="connsiteX4" fmla="*/ 0 w 2913321"/>
              <a:gd name="connsiteY4" fmla="*/ 6858000 h 6858000"/>
              <a:gd name="connsiteX5" fmla="*/ 0 w 2913321"/>
              <a:gd name="connsiteY5" fmla="*/ 0 h 6858000"/>
              <a:gd name="connsiteX0" fmla="*/ 0 w 2935089"/>
              <a:gd name="connsiteY0" fmla="*/ 0 h 6858000"/>
              <a:gd name="connsiteX1" fmla="*/ 457201 w 2935089"/>
              <a:gd name="connsiteY1" fmla="*/ 0 h 6858000"/>
              <a:gd name="connsiteX2" fmla="*/ 2913322 w 2935089"/>
              <a:gd name="connsiteY2" fmla="*/ 3429000 h 6858000"/>
              <a:gd name="connsiteX3" fmla="*/ 1456661 w 2935089"/>
              <a:gd name="connsiteY3" fmla="*/ 6858000 h 6858000"/>
              <a:gd name="connsiteX4" fmla="*/ 0 w 2935089"/>
              <a:gd name="connsiteY4" fmla="*/ 6858000 h 6858000"/>
              <a:gd name="connsiteX5" fmla="*/ 0 w 2935089"/>
              <a:gd name="connsiteY5" fmla="*/ 0 h 6858000"/>
              <a:gd name="connsiteX0" fmla="*/ 0 w 2914459"/>
              <a:gd name="connsiteY0" fmla="*/ 0 h 6868633"/>
              <a:gd name="connsiteX1" fmla="*/ 457201 w 2914459"/>
              <a:gd name="connsiteY1" fmla="*/ 0 h 6868633"/>
              <a:gd name="connsiteX2" fmla="*/ 2913322 w 2914459"/>
              <a:gd name="connsiteY2" fmla="*/ 3429000 h 6868633"/>
              <a:gd name="connsiteX3" fmla="*/ 148856 w 2914459"/>
              <a:gd name="connsiteY3" fmla="*/ 6868633 h 6868633"/>
              <a:gd name="connsiteX4" fmla="*/ 0 w 2914459"/>
              <a:gd name="connsiteY4" fmla="*/ 6858000 h 6868633"/>
              <a:gd name="connsiteX5" fmla="*/ 0 w 2914459"/>
              <a:gd name="connsiteY5" fmla="*/ 0 h 6868633"/>
              <a:gd name="connsiteX0" fmla="*/ 0 w 3371423"/>
              <a:gd name="connsiteY0" fmla="*/ 0 h 6868633"/>
              <a:gd name="connsiteX1" fmla="*/ 457201 w 3371423"/>
              <a:gd name="connsiteY1" fmla="*/ 0 h 6868633"/>
              <a:gd name="connsiteX2" fmla="*/ 3370522 w 3371423"/>
              <a:gd name="connsiteY2" fmla="*/ 3450265 h 6868633"/>
              <a:gd name="connsiteX3" fmla="*/ 148856 w 3371423"/>
              <a:gd name="connsiteY3" fmla="*/ 6868633 h 6868633"/>
              <a:gd name="connsiteX4" fmla="*/ 0 w 3371423"/>
              <a:gd name="connsiteY4" fmla="*/ 6858000 h 6868633"/>
              <a:gd name="connsiteX5" fmla="*/ 0 w 3371423"/>
              <a:gd name="connsiteY5" fmla="*/ 0 h 6868633"/>
              <a:gd name="connsiteX0" fmla="*/ 0 w 3370684"/>
              <a:gd name="connsiteY0" fmla="*/ 0 h 6868633"/>
              <a:gd name="connsiteX1" fmla="*/ 457201 w 3370684"/>
              <a:gd name="connsiteY1" fmla="*/ 0 h 6868633"/>
              <a:gd name="connsiteX2" fmla="*/ 3370522 w 3370684"/>
              <a:gd name="connsiteY2" fmla="*/ 3450265 h 6868633"/>
              <a:gd name="connsiteX3" fmla="*/ 148856 w 3370684"/>
              <a:gd name="connsiteY3" fmla="*/ 6868633 h 6868633"/>
              <a:gd name="connsiteX4" fmla="*/ 0 w 3370684"/>
              <a:gd name="connsiteY4" fmla="*/ 6858000 h 6868633"/>
              <a:gd name="connsiteX5" fmla="*/ 0 w 3370684"/>
              <a:gd name="connsiteY5" fmla="*/ 0 h 6868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0684" h="6868633">
                <a:moveTo>
                  <a:pt x="0" y="0"/>
                </a:moveTo>
                <a:lnTo>
                  <a:pt x="457201" y="0"/>
                </a:lnTo>
                <a:cubicBezTo>
                  <a:pt x="1261693" y="0"/>
                  <a:pt x="3347485" y="1061483"/>
                  <a:pt x="3370522" y="3450265"/>
                </a:cubicBezTo>
                <a:cubicBezTo>
                  <a:pt x="3393559" y="5839047"/>
                  <a:pt x="953348" y="6868633"/>
                  <a:pt x="148856" y="6868633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25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C9AC32-DF2D-4CEF-A6CF-B34A2716D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AFB578-A5E3-4921-AA46-FD65CD36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3ACC61-559F-4B5D-8734-C1F414B7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lowchart: Delay 10">
            <a:extLst>
              <a:ext uri="{FF2B5EF4-FFF2-40B4-BE49-F238E27FC236}">
                <a16:creationId xmlns:a16="http://schemas.microsoft.com/office/drawing/2014/main" id="{BA8A894D-5FE1-4F98-9DF4-9F91D8B46DAA}"/>
              </a:ext>
            </a:extLst>
          </p:cNvPr>
          <p:cNvSpPr/>
          <p:nvPr userDrawn="1"/>
        </p:nvSpPr>
        <p:spPr>
          <a:xfrm>
            <a:off x="0" y="0"/>
            <a:ext cx="3370684" cy="6868633"/>
          </a:xfrm>
          <a:custGeom>
            <a:avLst/>
            <a:gdLst>
              <a:gd name="connsiteX0" fmla="*/ 0 w 2913321"/>
              <a:gd name="connsiteY0" fmla="*/ 0 h 6858000"/>
              <a:gd name="connsiteX1" fmla="*/ 1456661 w 2913321"/>
              <a:gd name="connsiteY1" fmla="*/ 0 h 6858000"/>
              <a:gd name="connsiteX2" fmla="*/ 2913322 w 2913321"/>
              <a:gd name="connsiteY2" fmla="*/ 3429000 h 6858000"/>
              <a:gd name="connsiteX3" fmla="*/ 1456661 w 2913321"/>
              <a:gd name="connsiteY3" fmla="*/ 6858000 h 6858000"/>
              <a:gd name="connsiteX4" fmla="*/ 0 w 2913321"/>
              <a:gd name="connsiteY4" fmla="*/ 6858000 h 6858000"/>
              <a:gd name="connsiteX5" fmla="*/ 0 w 2913321"/>
              <a:gd name="connsiteY5" fmla="*/ 0 h 6858000"/>
              <a:gd name="connsiteX0" fmla="*/ 0 w 2935089"/>
              <a:gd name="connsiteY0" fmla="*/ 0 h 6858000"/>
              <a:gd name="connsiteX1" fmla="*/ 457201 w 2935089"/>
              <a:gd name="connsiteY1" fmla="*/ 0 h 6858000"/>
              <a:gd name="connsiteX2" fmla="*/ 2913322 w 2935089"/>
              <a:gd name="connsiteY2" fmla="*/ 3429000 h 6858000"/>
              <a:gd name="connsiteX3" fmla="*/ 1456661 w 2935089"/>
              <a:gd name="connsiteY3" fmla="*/ 6858000 h 6858000"/>
              <a:gd name="connsiteX4" fmla="*/ 0 w 2935089"/>
              <a:gd name="connsiteY4" fmla="*/ 6858000 h 6858000"/>
              <a:gd name="connsiteX5" fmla="*/ 0 w 2935089"/>
              <a:gd name="connsiteY5" fmla="*/ 0 h 6858000"/>
              <a:gd name="connsiteX0" fmla="*/ 0 w 2914459"/>
              <a:gd name="connsiteY0" fmla="*/ 0 h 6868633"/>
              <a:gd name="connsiteX1" fmla="*/ 457201 w 2914459"/>
              <a:gd name="connsiteY1" fmla="*/ 0 h 6868633"/>
              <a:gd name="connsiteX2" fmla="*/ 2913322 w 2914459"/>
              <a:gd name="connsiteY2" fmla="*/ 3429000 h 6868633"/>
              <a:gd name="connsiteX3" fmla="*/ 148856 w 2914459"/>
              <a:gd name="connsiteY3" fmla="*/ 6868633 h 6868633"/>
              <a:gd name="connsiteX4" fmla="*/ 0 w 2914459"/>
              <a:gd name="connsiteY4" fmla="*/ 6858000 h 6868633"/>
              <a:gd name="connsiteX5" fmla="*/ 0 w 2914459"/>
              <a:gd name="connsiteY5" fmla="*/ 0 h 6868633"/>
              <a:gd name="connsiteX0" fmla="*/ 0 w 3371423"/>
              <a:gd name="connsiteY0" fmla="*/ 0 h 6868633"/>
              <a:gd name="connsiteX1" fmla="*/ 457201 w 3371423"/>
              <a:gd name="connsiteY1" fmla="*/ 0 h 6868633"/>
              <a:gd name="connsiteX2" fmla="*/ 3370522 w 3371423"/>
              <a:gd name="connsiteY2" fmla="*/ 3450265 h 6868633"/>
              <a:gd name="connsiteX3" fmla="*/ 148856 w 3371423"/>
              <a:gd name="connsiteY3" fmla="*/ 6868633 h 6868633"/>
              <a:gd name="connsiteX4" fmla="*/ 0 w 3371423"/>
              <a:gd name="connsiteY4" fmla="*/ 6858000 h 6868633"/>
              <a:gd name="connsiteX5" fmla="*/ 0 w 3371423"/>
              <a:gd name="connsiteY5" fmla="*/ 0 h 6868633"/>
              <a:gd name="connsiteX0" fmla="*/ 0 w 3370684"/>
              <a:gd name="connsiteY0" fmla="*/ 0 h 6868633"/>
              <a:gd name="connsiteX1" fmla="*/ 457201 w 3370684"/>
              <a:gd name="connsiteY1" fmla="*/ 0 h 6868633"/>
              <a:gd name="connsiteX2" fmla="*/ 3370522 w 3370684"/>
              <a:gd name="connsiteY2" fmla="*/ 3450265 h 6868633"/>
              <a:gd name="connsiteX3" fmla="*/ 148856 w 3370684"/>
              <a:gd name="connsiteY3" fmla="*/ 6868633 h 6868633"/>
              <a:gd name="connsiteX4" fmla="*/ 0 w 3370684"/>
              <a:gd name="connsiteY4" fmla="*/ 6858000 h 6868633"/>
              <a:gd name="connsiteX5" fmla="*/ 0 w 3370684"/>
              <a:gd name="connsiteY5" fmla="*/ 0 h 6868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0684" h="6868633">
                <a:moveTo>
                  <a:pt x="0" y="0"/>
                </a:moveTo>
                <a:lnTo>
                  <a:pt x="457201" y="0"/>
                </a:lnTo>
                <a:cubicBezTo>
                  <a:pt x="1261693" y="0"/>
                  <a:pt x="3347485" y="1061483"/>
                  <a:pt x="3370522" y="3450265"/>
                </a:cubicBezTo>
                <a:cubicBezTo>
                  <a:pt x="3393559" y="5839047"/>
                  <a:pt x="953348" y="6868633"/>
                  <a:pt x="148856" y="6868633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02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205C3EB-E067-429F-A6EE-0F6C7D489CDD}"/>
              </a:ext>
            </a:extLst>
          </p:cNvPr>
          <p:cNvGrpSpPr/>
          <p:nvPr userDrawn="1"/>
        </p:nvGrpSpPr>
        <p:grpSpPr>
          <a:xfrm>
            <a:off x="504497" y="1082566"/>
            <a:ext cx="11067393" cy="5076496"/>
            <a:chOff x="504497" y="1082566"/>
            <a:chExt cx="11067393" cy="507649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F1178E9-1E90-43B6-BADB-C453A5DA8CD8}"/>
                </a:ext>
              </a:extLst>
            </p:cNvPr>
            <p:cNvSpPr/>
            <p:nvPr/>
          </p:nvSpPr>
          <p:spPr>
            <a:xfrm>
              <a:off x="504497" y="1082566"/>
              <a:ext cx="11067393" cy="50764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1CDC70B-3B54-4C10-8D11-ECB5EA9887CB}"/>
                </a:ext>
              </a:extLst>
            </p:cNvPr>
            <p:cNvSpPr/>
            <p:nvPr/>
          </p:nvSpPr>
          <p:spPr>
            <a:xfrm>
              <a:off x="819807" y="1355835"/>
              <a:ext cx="10436772" cy="4562178"/>
            </a:xfrm>
            <a:prstGeom prst="rect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ACBD8AD9-7C98-4E03-9400-3212125C5BC6}"/>
                </a:ext>
              </a:extLst>
            </p:cNvPr>
            <p:cNvSpPr/>
            <p:nvPr/>
          </p:nvSpPr>
          <p:spPr>
            <a:xfrm>
              <a:off x="504497" y="3268717"/>
              <a:ext cx="4424855" cy="2890345"/>
            </a:xfrm>
            <a:prstGeom prst="triangle">
              <a:avLst>
                <a:gd name="adj" fmla="val 0"/>
              </a:avLst>
            </a:prstGeom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AACF9663-F7DD-C998-2E94-67DD9F10EF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774" y="121085"/>
            <a:ext cx="1704611" cy="717950"/>
          </a:xfrm>
          <a:prstGeom prst="rect">
            <a:avLst/>
          </a:prstGeom>
        </p:spPr>
      </p:pic>
      <p:sp>
        <p:nvSpPr>
          <p:cNvPr id="9" name="مستطيل 6">
            <a:extLst>
              <a:ext uri="{FF2B5EF4-FFF2-40B4-BE49-F238E27FC236}">
                <a16:creationId xmlns:a16="http://schemas.microsoft.com/office/drawing/2014/main" id="{8923ED1D-4C06-9506-9776-7EA170BAD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–CYS </a:t>
            </a:r>
            <a:r>
              <a:rPr lang="ar-SA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 1112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1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1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extLst>
              <a:ext uri="{FF2B5EF4-FFF2-40B4-BE49-F238E27FC236}">
                <a16:creationId xmlns:a16="http://schemas.microsoft.com/office/drawing/2014/main" id="{41AB63A1-BB80-4D33-BFDC-9245FAB60BF5}"/>
              </a:ext>
            </a:extLst>
          </p:cNvPr>
          <p:cNvSpPr/>
          <p:nvPr/>
        </p:nvSpPr>
        <p:spPr>
          <a:xfrm>
            <a:off x="2096134" y="1213664"/>
            <a:ext cx="3217173" cy="50062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820ED2F9-8B46-4701-92A9-4ECA9F7EA313}"/>
              </a:ext>
            </a:extLst>
          </p:cNvPr>
          <p:cNvSpPr/>
          <p:nvPr/>
        </p:nvSpPr>
        <p:spPr>
          <a:xfrm>
            <a:off x="1" y="731520"/>
            <a:ext cx="2956560" cy="55643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81C5A873-1398-4F3B-A2D0-62CFF3C2AD18}"/>
              </a:ext>
            </a:extLst>
          </p:cNvPr>
          <p:cNvSpPr/>
          <p:nvPr/>
        </p:nvSpPr>
        <p:spPr>
          <a:xfrm>
            <a:off x="3139376" y="912926"/>
            <a:ext cx="242492" cy="5218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004C321B-95BD-4CB6-B23B-5FB541844140}"/>
              </a:ext>
            </a:extLst>
          </p:cNvPr>
          <p:cNvSpPr/>
          <p:nvPr/>
        </p:nvSpPr>
        <p:spPr>
          <a:xfrm>
            <a:off x="3391035" y="777240"/>
            <a:ext cx="8300183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A collection of independent </a:t>
            </a:r>
            <a:r>
              <a:rPr lang="en-US" altLang="ar-EG" sz="2400" b="1" dirty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autonomous </a:t>
            </a: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systems capable of communication and cooperation through their hardware and software interconnections.</a:t>
            </a:r>
          </a:p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Many hosts are connected by communication links and protocols, providing the means of system-wide sharing of resources.</a:t>
            </a:r>
          </a:p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A part of the distributed Operating system is installed on each machine to be able to use the resources on the machine</a:t>
            </a:r>
          </a:p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A distributed Operating System governs the operation of a distributed computer system and provides a virtual machine abstraction to its users. </a:t>
            </a:r>
          </a:p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One of the most complicated type of operating system.</a:t>
            </a:r>
          </a:p>
          <a:p>
            <a:pPr marL="355600" indent="-3556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The language which is used in distributed systems are not well defined.</a:t>
            </a:r>
          </a:p>
        </p:txBody>
      </p:sp>
      <p:grpSp>
        <p:nvGrpSpPr>
          <p:cNvPr id="15" name="مجموعة 14">
            <a:extLst>
              <a:ext uri="{FF2B5EF4-FFF2-40B4-BE49-F238E27FC236}">
                <a16:creationId xmlns:a16="http://schemas.microsoft.com/office/drawing/2014/main" id="{39BEB612-314E-44A2-8010-A773D670F01D}"/>
              </a:ext>
            </a:extLst>
          </p:cNvPr>
          <p:cNvGrpSpPr/>
          <p:nvPr/>
        </p:nvGrpSpPr>
        <p:grpSpPr>
          <a:xfrm>
            <a:off x="509949" y="2041184"/>
            <a:ext cx="2070770" cy="3214681"/>
            <a:chOff x="9797585" y="2958525"/>
            <a:chExt cx="1814289" cy="2186300"/>
          </a:xfrm>
        </p:grpSpPr>
        <p:grpSp>
          <p:nvGrpSpPr>
            <p:cNvPr id="17" name="مجموعة 16">
              <a:extLst>
                <a:ext uri="{FF2B5EF4-FFF2-40B4-BE49-F238E27FC236}">
                  <a16:creationId xmlns:a16="http://schemas.microsoft.com/office/drawing/2014/main" id="{99E6F751-2F4B-48FA-9230-DA96863BC25D}"/>
                </a:ext>
              </a:extLst>
            </p:cNvPr>
            <p:cNvGrpSpPr/>
            <p:nvPr/>
          </p:nvGrpSpPr>
          <p:grpSpPr>
            <a:xfrm>
              <a:off x="9797585" y="2958525"/>
              <a:ext cx="1814289" cy="2186300"/>
              <a:chOff x="9979989" y="2964233"/>
              <a:chExt cx="1814289" cy="2186300"/>
            </a:xfrm>
          </p:grpSpPr>
          <p:sp>
            <p:nvSpPr>
              <p:cNvPr id="20" name="مستطيل 19">
                <a:extLst>
                  <a:ext uri="{FF2B5EF4-FFF2-40B4-BE49-F238E27FC236}">
                    <a16:creationId xmlns:a16="http://schemas.microsoft.com/office/drawing/2014/main" id="{521FE2A2-C273-4970-A037-2BDF50DC6868}"/>
                  </a:ext>
                </a:extLst>
              </p:cNvPr>
              <p:cNvSpPr/>
              <p:nvPr/>
            </p:nvSpPr>
            <p:spPr>
              <a:xfrm>
                <a:off x="9979989" y="2964233"/>
                <a:ext cx="1814289" cy="158194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28" name="مثلث متساوي الساقين 27">
                <a:extLst>
                  <a:ext uri="{FF2B5EF4-FFF2-40B4-BE49-F238E27FC236}">
                    <a16:creationId xmlns:a16="http://schemas.microsoft.com/office/drawing/2014/main" id="{E2010B2A-7F81-48E4-9B43-A74A36CF50FD}"/>
                  </a:ext>
                </a:extLst>
              </p:cNvPr>
              <p:cNvSpPr/>
              <p:nvPr/>
            </p:nvSpPr>
            <p:spPr>
              <a:xfrm flipH="1" flipV="1">
                <a:off x="10520874" y="4542615"/>
                <a:ext cx="700158" cy="607918"/>
              </a:xfrm>
              <a:prstGeom prst="triangle">
                <a:avLst>
                  <a:gd name="adj" fmla="val 50680"/>
                </a:avLst>
              </a:prstGeom>
              <a:solidFill>
                <a:srgbClr val="666633"/>
              </a:solidFill>
              <a:ln>
                <a:solidFill>
                  <a:srgbClr val="66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5CAF199F-3D02-4E27-BFE5-E0E72FBC6C2E}"/>
                  </a:ext>
                </a:extLst>
              </p:cNvPr>
              <p:cNvSpPr txBox="1"/>
              <p:nvPr/>
            </p:nvSpPr>
            <p:spPr>
              <a:xfrm>
                <a:off x="10700251" y="4516401"/>
                <a:ext cx="357014" cy="3977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1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6</a:t>
                </a:r>
                <a:endParaRPr lang="ar-SA" sz="3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" name="مستطيل 18">
              <a:extLst>
                <a:ext uri="{FF2B5EF4-FFF2-40B4-BE49-F238E27FC236}">
                  <a16:creationId xmlns:a16="http://schemas.microsoft.com/office/drawing/2014/main" id="{DD219A6C-9CD2-485D-9F05-8A3C9A1605B0}"/>
                </a:ext>
              </a:extLst>
            </p:cNvPr>
            <p:cNvSpPr/>
            <p:nvPr/>
          </p:nvSpPr>
          <p:spPr>
            <a:xfrm>
              <a:off x="9797585" y="3078121"/>
              <a:ext cx="1698537" cy="114601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altLang="ar-EG" sz="36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Distributed OS</a:t>
              </a:r>
              <a:endParaRPr lang="ar-EG" sz="36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sp>
        <p:nvSpPr>
          <p:cNvPr id="30" name="عنوان 1">
            <a:extLst>
              <a:ext uri="{FF2B5EF4-FFF2-40B4-BE49-F238E27FC236}">
                <a16:creationId xmlns:a16="http://schemas.microsoft.com/office/drawing/2014/main" id="{E9D1A25A-A2CE-41C5-BD78-1F46720982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82880" y="-137159"/>
            <a:ext cx="3381868" cy="1156766"/>
          </a:xfrm>
        </p:spPr>
        <p:txBody>
          <a:bodyPr>
            <a:normAutofit/>
          </a:bodyPr>
          <a:lstStyle/>
          <a:p>
            <a:pPr rtl="0"/>
            <a:r>
              <a:rPr lang="en-GB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Types of Operating System</a:t>
            </a:r>
            <a:endParaRPr lang="ar-SA" sz="3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798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>
            <a:extLst>
              <a:ext uri="{FF2B5EF4-FFF2-40B4-BE49-F238E27FC236}">
                <a16:creationId xmlns:a16="http://schemas.microsoft.com/office/drawing/2014/main" id="{41AB63A1-BB80-4D33-BFDC-9245FAB60BF5}"/>
              </a:ext>
            </a:extLst>
          </p:cNvPr>
          <p:cNvSpPr/>
          <p:nvPr/>
        </p:nvSpPr>
        <p:spPr>
          <a:xfrm>
            <a:off x="2096134" y="1213664"/>
            <a:ext cx="3217173" cy="50062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820ED2F9-8B46-4701-92A9-4ECA9F7EA313}"/>
              </a:ext>
            </a:extLst>
          </p:cNvPr>
          <p:cNvSpPr/>
          <p:nvPr/>
        </p:nvSpPr>
        <p:spPr>
          <a:xfrm>
            <a:off x="1" y="731520"/>
            <a:ext cx="2956560" cy="55643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81C5A873-1398-4F3B-A2D0-62CFF3C2AD18}"/>
              </a:ext>
            </a:extLst>
          </p:cNvPr>
          <p:cNvSpPr/>
          <p:nvPr/>
        </p:nvSpPr>
        <p:spPr>
          <a:xfrm>
            <a:off x="3139376" y="912926"/>
            <a:ext cx="242492" cy="521841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004C321B-95BD-4CB6-B23B-5FB541844140}"/>
              </a:ext>
            </a:extLst>
          </p:cNvPr>
          <p:cNvSpPr/>
          <p:nvPr/>
        </p:nvSpPr>
        <p:spPr>
          <a:xfrm>
            <a:off x="3381868" y="750493"/>
            <a:ext cx="8300183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Network Operating System (NOS) Manages the relationship between network resources and users.</a:t>
            </a: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NOS are operated on a server which provide the managing of data, security, users, applications, and other networking functions.</a:t>
            </a: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To main part to most of </a:t>
            </a:r>
            <a:r>
              <a:rPr lang="en-GB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Network Operating Systems </a:t>
            </a:r>
          </a:p>
          <a:p>
            <a:pPr marL="800100" lvl="1" indent="-342900" algn="just">
              <a:lnSpc>
                <a:spcPct val="150000"/>
              </a:lnSpc>
              <a:buFontTx/>
              <a:buChar char="-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Server: Is a computer or device, usually very powerful, which the network resource reside and manages the network resources.</a:t>
            </a:r>
          </a:p>
          <a:p>
            <a:pPr marL="800100" lvl="1" indent="-342900" algn="just">
              <a:lnSpc>
                <a:spcPct val="150000"/>
              </a:lnSpc>
              <a:buFontTx/>
              <a:buChar char="-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Client: The application that runs on a computer and depends on the server to preform the required operations.</a:t>
            </a:r>
            <a:r>
              <a:rPr lang="en-GB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altLang="ar-EG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55600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Example: MacOS X, MS Windows Server 2003, Sun Solaris, Novell NetWare.</a:t>
            </a:r>
          </a:p>
        </p:txBody>
      </p:sp>
      <p:grpSp>
        <p:nvGrpSpPr>
          <p:cNvPr id="15" name="مجموعة 14">
            <a:extLst>
              <a:ext uri="{FF2B5EF4-FFF2-40B4-BE49-F238E27FC236}">
                <a16:creationId xmlns:a16="http://schemas.microsoft.com/office/drawing/2014/main" id="{39BEB612-314E-44A2-8010-A773D670F01D}"/>
              </a:ext>
            </a:extLst>
          </p:cNvPr>
          <p:cNvGrpSpPr/>
          <p:nvPr/>
        </p:nvGrpSpPr>
        <p:grpSpPr>
          <a:xfrm>
            <a:off x="509949" y="2041184"/>
            <a:ext cx="2070770" cy="3214681"/>
            <a:chOff x="9797585" y="2958525"/>
            <a:chExt cx="1814289" cy="2186300"/>
          </a:xfrm>
        </p:grpSpPr>
        <p:grpSp>
          <p:nvGrpSpPr>
            <p:cNvPr id="17" name="مجموعة 16">
              <a:extLst>
                <a:ext uri="{FF2B5EF4-FFF2-40B4-BE49-F238E27FC236}">
                  <a16:creationId xmlns:a16="http://schemas.microsoft.com/office/drawing/2014/main" id="{99E6F751-2F4B-48FA-9230-DA96863BC25D}"/>
                </a:ext>
              </a:extLst>
            </p:cNvPr>
            <p:cNvGrpSpPr/>
            <p:nvPr/>
          </p:nvGrpSpPr>
          <p:grpSpPr>
            <a:xfrm>
              <a:off x="9797585" y="2958525"/>
              <a:ext cx="1814289" cy="2186300"/>
              <a:chOff x="9979989" y="2964233"/>
              <a:chExt cx="1814289" cy="2186300"/>
            </a:xfrm>
          </p:grpSpPr>
          <p:sp>
            <p:nvSpPr>
              <p:cNvPr id="20" name="مستطيل 19">
                <a:extLst>
                  <a:ext uri="{FF2B5EF4-FFF2-40B4-BE49-F238E27FC236}">
                    <a16:creationId xmlns:a16="http://schemas.microsoft.com/office/drawing/2014/main" id="{521FE2A2-C273-4970-A037-2BDF50DC6868}"/>
                  </a:ext>
                </a:extLst>
              </p:cNvPr>
              <p:cNvSpPr/>
              <p:nvPr/>
            </p:nvSpPr>
            <p:spPr>
              <a:xfrm>
                <a:off x="9979989" y="2964233"/>
                <a:ext cx="1814289" cy="158194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28" name="مثلث متساوي الساقين 27">
                <a:extLst>
                  <a:ext uri="{FF2B5EF4-FFF2-40B4-BE49-F238E27FC236}">
                    <a16:creationId xmlns:a16="http://schemas.microsoft.com/office/drawing/2014/main" id="{E2010B2A-7F81-48E4-9B43-A74A36CF50FD}"/>
                  </a:ext>
                </a:extLst>
              </p:cNvPr>
              <p:cNvSpPr/>
              <p:nvPr/>
            </p:nvSpPr>
            <p:spPr>
              <a:xfrm flipH="1" flipV="1">
                <a:off x="10520874" y="4542615"/>
                <a:ext cx="700158" cy="607918"/>
              </a:xfrm>
              <a:prstGeom prst="triangle">
                <a:avLst>
                  <a:gd name="adj" fmla="val 50680"/>
                </a:avLst>
              </a:prstGeom>
              <a:solidFill>
                <a:srgbClr val="666633"/>
              </a:solidFill>
              <a:ln>
                <a:solidFill>
                  <a:srgbClr val="66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5CAF199F-3D02-4E27-BFE5-E0E72FBC6C2E}"/>
                  </a:ext>
                </a:extLst>
              </p:cNvPr>
              <p:cNvSpPr txBox="1"/>
              <p:nvPr/>
            </p:nvSpPr>
            <p:spPr>
              <a:xfrm>
                <a:off x="10700251" y="4516401"/>
                <a:ext cx="357014" cy="3977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1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</a:rPr>
                  <a:t>7</a:t>
                </a:r>
                <a:endParaRPr lang="ar-SA" sz="3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" name="مستطيل 18">
              <a:extLst>
                <a:ext uri="{FF2B5EF4-FFF2-40B4-BE49-F238E27FC236}">
                  <a16:creationId xmlns:a16="http://schemas.microsoft.com/office/drawing/2014/main" id="{DD219A6C-9CD2-485D-9F05-8A3C9A1605B0}"/>
                </a:ext>
              </a:extLst>
            </p:cNvPr>
            <p:cNvSpPr/>
            <p:nvPr/>
          </p:nvSpPr>
          <p:spPr>
            <a:xfrm>
              <a:off x="9797585" y="3078121"/>
              <a:ext cx="1698537" cy="114601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150000"/>
                </a:lnSpc>
              </a:pPr>
              <a:r>
                <a:rPr lang="en-US" altLang="ar-EG" sz="3600" b="1" dirty="0">
                  <a:latin typeface="Sakkal Majalla" panose="02000000000000000000" pitchFamily="2" charset="-78"/>
                  <a:cs typeface="Sakkal Majalla" panose="02000000000000000000" pitchFamily="2" charset="-78"/>
                </a:rPr>
                <a:t>Network OS</a:t>
              </a:r>
              <a:endParaRPr lang="ar-EG" sz="36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sp>
        <p:nvSpPr>
          <p:cNvPr id="30" name="عنوان 1">
            <a:extLst>
              <a:ext uri="{FF2B5EF4-FFF2-40B4-BE49-F238E27FC236}">
                <a16:creationId xmlns:a16="http://schemas.microsoft.com/office/drawing/2014/main" id="{E9D1A25A-A2CE-41C5-BD78-1F46720982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82880" y="-137159"/>
            <a:ext cx="3381868" cy="1156766"/>
          </a:xfrm>
        </p:spPr>
        <p:txBody>
          <a:bodyPr>
            <a:normAutofit/>
          </a:bodyPr>
          <a:lstStyle/>
          <a:p>
            <a:pPr rtl="0"/>
            <a:r>
              <a:rPr lang="en-GB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Types of Operating System</a:t>
            </a:r>
            <a:endParaRPr lang="ar-SA" sz="3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7319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B0F104F-A524-4929-8454-EF406D6F5AEA}"/>
              </a:ext>
            </a:extLst>
          </p:cNvPr>
          <p:cNvSpPr/>
          <p:nvPr/>
        </p:nvSpPr>
        <p:spPr>
          <a:xfrm>
            <a:off x="326572" y="990532"/>
            <a:ext cx="11485984" cy="52207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6E76C6E5-C3DA-42D7-B1D4-766024C4B98E}"/>
              </a:ext>
            </a:extLst>
          </p:cNvPr>
          <p:cNvSpPr/>
          <p:nvPr/>
        </p:nvSpPr>
        <p:spPr>
          <a:xfrm>
            <a:off x="1029149" y="651452"/>
            <a:ext cx="3166754" cy="6781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900371B9-F023-4D5B-BFB1-8B71C0D25591}"/>
              </a:ext>
            </a:extLst>
          </p:cNvPr>
          <p:cNvSpPr txBox="1">
            <a:spLocks/>
          </p:cNvSpPr>
          <p:nvPr/>
        </p:nvSpPr>
        <p:spPr>
          <a:xfrm>
            <a:off x="1029149" y="646758"/>
            <a:ext cx="3166754" cy="654436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Types of NOS</a:t>
            </a:r>
            <a:endParaRPr lang="ar-SA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AA1140A8-5C66-48D2-9652-A74F2D285DDF}"/>
              </a:ext>
            </a:extLst>
          </p:cNvPr>
          <p:cNvSpPr txBox="1"/>
          <p:nvPr/>
        </p:nvSpPr>
        <p:spPr>
          <a:xfrm>
            <a:off x="1029149" y="1396617"/>
            <a:ext cx="10251075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altLang="ar-EG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Network Operating Systems made accessing shard resource more user friendly, which resulted the growth and becoming the daily necessity. </a:t>
            </a: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Wingdings" panose="05000000000000000000" pitchFamily="2" charset="2"/>
              </a:rPr>
              <a:t>There are two types of </a:t>
            </a:r>
            <a:r>
              <a:rPr lang="en-GB" sz="2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Wingdings" panose="05000000000000000000" pitchFamily="2" charset="2"/>
              </a:rPr>
              <a:t>We can conclude from our definition that the operating system preforms two main function:</a:t>
            </a:r>
          </a:p>
        </p:txBody>
      </p:sp>
      <p:grpSp>
        <p:nvGrpSpPr>
          <p:cNvPr id="30" name="مجموعة 29">
            <a:extLst>
              <a:ext uri="{FF2B5EF4-FFF2-40B4-BE49-F238E27FC236}">
                <a16:creationId xmlns:a16="http://schemas.microsoft.com/office/drawing/2014/main" id="{3E073BF7-2FD9-49E2-A49B-E3780ED7140E}"/>
              </a:ext>
            </a:extLst>
          </p:cNvPr>
          <p:cNvGrpSpPr/>
          <p:nvPr/>
        </p:nvGrpSpPr>
        <p:grpSpPr>
          <a:xfrm flipH="1">
            <a:off x="1026937" y="3018752"/>
            <a:ext cx="10623195" cy="1200329"/>
            <a:chOff x="3279428" y="5316641"/>
            <a:chExt cx="6519902" cy="1200329"/>
          </a:xfrm>
        </p:grpSpPr>
        <p:sp>
          <p:nvSpPr>
            <p:cNvPr id="31" name="مستطيل 30">
              <a:extLst>
                <a:ext uri="{FF2B5EF4-FFF2-40B4-BE49-F238E27FC236}">
                  <a16:creationId xmlns:a16="http://schemas.microsoft.com/office/drawing/2014/main" id="{4910B6A5-4EC3-49BE-9D75-12D0BEC6B8D6}"/>
                </a:ext>
              </a:extLst>
            </p:cNvPr>
            <p:cNvSpPr/>
            <p:nvPr/>
          </p:nvSpPr>
          <p:spPr>
            <a:xfrm>
              <a:off x="3279428" y="5327782"/>
              <a:ext cx="5006373" cy="77149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000"/>
            </a:p>
          </p:txBody>
        </p:sp>
        <p:sp>
          <p:nvSpPr>
            <p:cNvPr id="32" name="سهم: لليمين 31">
              <a:extLst>
                <a:ext uri="{FF2B5EF4-FFF2-40B4-BE49-F238E27FC236}">
                  <a16:creationId xmlns:a16="http://schemas.microsoft.com/office/drawing/2014/main" id="{5AF6E15F-E47B-4432-8B3F-5AE73B54BEBD}"/>
                </a:ext>
              </a:extLst>
            </p:cNvPr>
            <p:cNvSpPr/>
            <p:nvPr/>
          </p:nvSpPr>
          <p:spPr>
            <a:xfrm flipH="1">
              <a:off x="8060416" y="5327782"/>
              <a:ext cx="1736727" cy="771490"/>
            </a:xfrm>
            <a:prstGeom prst="rightArrow">
              <a:avLst>
                <a:gd name="adj1" fmla="val 66872"/>
                <a:gd name="adj2" fmla="val 49063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000" dirty="0"/>
            </a:p>
          </p:txBody>
        </p:sp>
        <p:sp>
          <p:nvSpPr>
            <p:cNvPr id="33" name="مربع نص 32">
              <a:extLst>
                <a:ext uri="{FF2B5EF4-FFF2-40B4-BE49-F238E27FC236}">
                  <a16:creationId xmlns:a16="http://schemas.microsoft.com/office/drawing/2014/main" id="{26A99536-A332-49BF-9DB9-3191348BE062}"/>
                </a:ext>
              </a:extLst>
            </p:cNvPr>
            <p:cNvSpPr txBox="1"/>
            <p:nvPr/>
          </p:nvSpPr>
          <p:spPr>
            <a:xfrm>
              <a:off x="7859605" y="5451917"/>
              <a:ext cx="1939725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GB" sz="2800" dirty="0">
                  <a:latin typeface="Sakkal Majalla" panose="02000000000000000000" pitchFamily="2" charset="-78"/>
                  <a:cs typeface="Sakkal Majalla" panose="02000000000000000000" pitchFamily="2" charset="-78"/>
                  <a:sym typeface="Wingdings" panose="05000000000000000000" pitchFamily="2" charset="2"/>
                </a:rPr>
                <a:t>Client-Server System</a:t>
              </a:r>
            </a:p>
          </p:txBody>
        </p:sp>
        <p:sp>
          <p:nvSpPr>
            <p:cNvPr id="34" name="مربع نص 33">
              <a:extLst>
                <a:ext uri="{FF2B5EF4-FFF2-40B4-BE49-F238E27FC236}">
                  <a16:creationId xmlns:a16="http://schemas.microsoft.com/office/drawing/2014/main" id="{77643808-851E-46A8-8957-75384B218E58}"/>
                </a:ext>
              </a:extLst>
            </p:cNvPr>
            <p:cNvSpPr txBox="1"/>
            <p:nvPr/>
          </p:nvSpPr>
          <p:spPr>
            <a:xfrm>
              <a:off x="3435132" y="5316641"/>
              <a:ext cx="4850669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GB" sz="2400" dirty="0">
                  <a:latin typeface="Sakkal Majalla" panose="02000000000000000000" pitchFamily="2" charset="-78"/>
                  <a:cs typeface="Sakkal Majalla" panose="02000000000000000000" pitchFamily="2" charset="-78"/>
                  <a:sym typeface="Wingdings" panose="05000000000000000000" pitchFamily="2" charset="2"/>
                </a:rPr>
                <a:t>The Server would provide the service to the other machine in the network.</a:t>
              </a:r>
            </a:p>
            <a:p>
              <a:pPr algn="ctr"/>
              <a:r>
                <a:rPr lang="en-GB" sz="2400" dirty="0">
                  <a:latin typeface="Sakkal Majalla" panose="02000000000000000000" pitchFamily="2" charset="-78"/>
                  <a:cs typeface="Sakkal Majalla" panose="02000000000000000000" pitchFamily="2" charset="-78"/>
                  <a:sym typeface="Wingdings" panose="05000000000000000000" pitchFamily="2" charset="2"/>
                </a:rPr>
                <a:t>The Client using a program it would request the service from the server </a:t>
              </a:r>
            </a:p>
            <a:p>
              <a:pPr algn="ctr"/>
              <a:r>
                <a:rPr lang="en-GB" sz="2400" dirty="0">
                  <a:latin typeface="Sakkal Majalla" panose="02000000000000000000" pitchFamily="2" charset="-78"/>
                  <a:cs typeface="Sakkal Majalla" panose="02000000000000000000" pitchFamily="2" charset="-78"/>
                  <a:sym typeface="Wingdings" panose="05000000000000000000" pitchFamily="2" charset="2"/>
                </a:rPr>
                <a:t>Examples: Sending Email and using LMS</a:t>
              </a:r>
            </a:p>
          </p:txBody>
        </p:sp>
      </p:grpSp>
      <p:grpSp>
        <p:nvGrpSpPr>
          <p:cNvPr id="26" name="مجموعة 29">
            <a:extLst>
              <a:ext uri="{FF2B5EF4-FFF2-40B4-BE49-F238E27FC236}">
                <a16:creationId xmlns:a16="http://schemas.microsoft.com/office/drawing/2014/main" id="{BAC12325-E3BB-485D-85F2-DD86477D9EB0}"/>
              </a:ext>
            </a:extLst>
          </p:cNvPr>
          <p:cNvGrpSpPr/>
          <p:nvPr/>
        </p:nvGrpSpPr>
        <p:grpSpPr>
          <a:xfrm flipH="1">
            <a:off x="1029143" y="4520319"/>
            <a:ext cx="10620983" cy="1209618"/>
            <a:chOff x="2895428" y="5327782"/>
            <a:chExt cx="6973676" cy="1209618"/>
          </a:xfrm>
        </p:grpSpPr>
        <p:sp>
          <p:nvSpPr>
            <p:cNvPr id="27" name="مستطيل 30">
              <a:extLst>
                <a:ext uri="{FF2B5EF4-FFF2-40B4-BE49-F238E27FC236}">
                  <a16:creationId xmlns:a16="http://schemas.microsoft.com/office/drawing/2014/main" id="{04672A0B-B966-434E-BBE4-FDA9DC4FB5BF}"/>
                </a:ext>
              </a:extLst>
            </p:cNvPr>
            <p:cNvSpPr/>
            <p:nvPr/>
          </p:nvSpPr>
          <p:spPr>
            <a:xfrm>
              <a:off x="2895428" y="5327782"/>
              <a:ext cx="5355922" cy="77149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000"/>
            </a:p>
          </p:txBody>
        </p:sp>
        <p:sp>
          <p:nvSpPr>
            <p:cNvPr id="28" name="سهم: لليمين 31">
              <a:extLst>
                <a:ext uri="{FF2B5EF4-FFF2-40B4-BE49-F238E27FC236}">
                  <a16:creationId xmlns:a16="http://schemas.microsoft.com/office/drawing/2014/main" id="{6FFA09C8-D344-4FE0-A9FB-5D17FBAC9032}"/>
                </a:ext>
              </a:extLst>
            </p:cNvPr>
            <p:cNvSpPr/>
            <p:nvPr/>
          </p:nvSpPr>
          <p:spPr>
            <a:xfrm flipH="1">
              <a:off x="8011113" y="5327782"/>
              <a:ext cx="1857987" cy="771490"/>
            </a:xfrm>
            <a:prstGeom prst="rightArrow">
              <a:avLst>
                <a:gd name="adj1" fmla="val 66872"/>
                <a:gd name="adj2" fmla="val 49063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000" dirty="0"/>
            </a:p>
          </p:txBody>
        </p:sp>
        <p:sp>
          <p:nvSpPr>
            <p:cNvPr id="29" name="مربع نص 32">
              <a:extLst>
                <a:ext uri="{FF2B5EF4-FFF2-40B4-BE49-F238E27FC236}">
                  <a16:creationId xmlns:a16="http://schemas.microsoft.com/office/drawing/2014/main" id="{629F27BC-45CA-406B-AA25-D0DEE2C32730}"/>
                </a:ext>
              </a:extLst>
            </p:cNvPr>
            <p:cNvSpPr txBox="1"/>
            <p:nvPr/>
          </p:nvSpPr>
          <p:spPr>
            <a:xfrm>
              <a:off x="7908098" y="5467304"/>
              <a:ext cx="196100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800" dirty="0">
                  <a:latin typeface="Sakkal Majalla" panose="02000000000000000000" pitchFamily="2" charset="-78"/>
                  <a:cs typeface="Sakkal Majalla" panose="02000000000000000000" pitchFamily="2" charset="-78"/>
                  <a:sym typeface="Wingdings" panose="05000000000000000000" pitchFamily="2" charset="2"/>
                </a:rPr>
                <a:t>Peer to Peer System</a:t>
              </a:r>
            </a:p>
          </p:txBody>
        </p:sp>
        <p:sp>
          <p:nvSpPr>
            <p:cNvPr id="35" name="مربع نص 33">
              <a:extLst>
                <a:ext uri="{FF2B5EF4-FFF2-40B4-BE49-F238E27FC236}">
                  <a16:creationId xmlns:a16="http://schemas.microsoft.com/office/drawing/2014/main" id="{4D81FD54-C148-41A7-A7A0-D758F85C2BF1}"/>
                </a:ext>
              </a:extLst>
            </p:cNvPr>
            <p:cNvSpPr txBox="1"/>
            <p:nvPr/>
          </p:nvSpPr>
          <p:spPr>
            <a:xfrm>
              <a:off x="2895429" y="5337071"/>
              <a:ext cx="5355921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GB" sz="2400" dirty="0">
                  <a:latin typeface="Sakkal Majalla" panose="02000000000000000000" pitchFamily="2" charset="-78"/>
                  <a:cs typeface="Sakkal Majalla" panose="02000000000000000000" pitchFamily="2" charset="-78"/>
                  <a:sym typeface="Wingdings" panose="05000000000000000000" pitchFamily="2" charset="2"/>
                </a:rPr>
                <a:t>The peers has equal privilege, were each peer can be the provider or the client at the same time without the need to centralize machines in between.</a:t>
              </a:r>
            </a:p>
            <a:p>
              <a:pPr algn="ctr"/>
              <a:r>
                <a:rPr lang="en-GB" sz="2400" dirty="0">
                  <a:latin typeface="Sakkal Majalla" panose="02000000000000000000" pitchFamily="2" charset="-78"/>
                  <a:cs typeface="Sakkal Majalla" panose="02000000000000000000" pitchFamily="2" charset="-78"/>
                  <a:sym typeface="Wingdings" panose="05000000000000000000" pitchFamily="2" charset="2"/>
                </a:rPr>
                <a:t>Examples: Sharing files using Torrent and some network games.</a:t>
              </a:r>
              <a:endParaRPr lang="ar-SA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50901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E43B16-C0D1-47C3-8FE8-A263A10C9F41}"/>
              </a:ext>
            </a:extLst>
          </p:cNvPr>
          <p:cNvSpPr txBox="1">
            <a:spLocks/>
          </p:cNvSpPr>
          <p:nvPr/>
        </p:nvSpPr>
        <p:spPr>
          <a:xfrm>
            <a:off x="195943" y="1695043"/>
            <a:ext cx="11688573" cy="45448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vert="horz" lIns="228600" tIns="228600" rIns="228600" bIns="0" rtlCol="0" anchor="ctr">
            <a:noAutofit/>
          </a:bodyPr>
          <a:lstStyle>
            <a:lvl1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endParaRPr lang="ar-SA" sz="3200" b="1" kern="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B18D90-C335-4622-9E2C-B55E3636FC08}"/>
              </a:ext>
            </a:extLst>
          </p:cNvPr>
          <p:cNvSpPr/>
          <p:nvPr/>
        </p:nvSpPr>
        <p:spPr>
          <a:xfrm>
            <a:off x="915739" y="1015955"/>
            <a:ext cx="10272501" cy="668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7">
            <a:extLst>
              <a:ext uri="{FF2B5EF4-FFF2-40B4-BE49-F238E27FC236}">
                <a16:creationId xmlns:a16="http://schemas.microsoft.com/office/drawing/2014/main" id="{2C9CC049-BBD5-4908-B04D-9CAD2043943C}"/>
              </a:ext>
            </a:extLst>
          </p:cNvPr>
          <p:cNvSpPr txBox="1"/>
          <p:nvPr/>
        </p:nvSpPr>
        <p:spPr>
          <a:xfrm>
            <a:off x="959748" y="1058059"/>
            <a:ext cx="102284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 kern="0" dirty="0">
                <a:latin typeface="Sakkal Majalla" panose="02000000000000000000" pitchFamily="2" charset="-78"/>
                <a:cs typeface="Sakkal Majalla" panose="02000000000000000000" pitchFamily="2" charset="-78"/>
              </a:rPr>
              <a:t>Different view of Operating System  </a:t>
            </a:r>
            <a:endParaRPr lang="en-GB" sz="3600" dirty="0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C35AE665-2019-408B-94CA-3FBE485C2465}"/>
              </a:ext>
            </a:extLst>
          </p:cNvPr>
          <p:cNvSpPr txBox="1"/>
          <p:nvPr/>
        </p:nvSpPr>
        <p:spPr>
          <a:xfrm>
            <a:off x="903978" y="1684883"/>
            <a:ext cx="10272501" cy="44576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Users of the Operating System services are divided into two broad classes: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u="sng" dirty="0"/>
              <a:t>Command-language</a:t>
            </a:r>
            <a:r>
              <a:rPr lang="en-US" sz="2400" dirty="0"/>
              <a:t>:</a:t>
            </a:r>
            <a:r>
              <a:rPr lang="en-US" altLang="en-US" sz="2400" dirty="0"/>
              <a:t> Users are those who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obtain services </a:t>
            </a:r>
            <a:r>
              <a:rPr lang="en-US" altLang="en-US" sz="2400" dirty="0"/>
              <a:t>of the Operating System by means of command. Typed through a terminal or embedded in batch.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u="sng" dirty="0"/>
              <a:t>System-call</a:t>
            </a:r>
            <a:r>
              <a:rPr lang="en-US" sz="2400" dirty="0"/>
              <a:t>: </a:t>
            </a:r>
            <a:r>
              <a:rPr lang="en-US" altLang="en-US" sz="2400" dirty="0"/>
              <a:t>Users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invoke services </a:t>
            </a:r>
            <a:r>
              <a:rPr lang="en-US" altLang="en-US" sz="2400" dirty="0"/>
              <a:t>of the Operating System by means of run-time system calls. Usually embedded in and activated during execution of programs.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934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35D70921-3B2E-4FF4-9EDA-D5CD70D8957D}"/>
              </a:ext>
            </a:extLst>
          </p:cNvPr>
          <p:cNvSpPr/>
          <p:nvPr/>
        </p:nvSpPr>
        <p:spPr>
          <a:xfrm>
            <a:off x="307484" y="985710"/>
            <a:ext cx="11577032" cy="524517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ctr"/>
            <a:endParaRPr lang="ar-SA" sz="2000" dirty="0">
              <a:solidFill>
                <a:schemeClr val="tx1"/>
              </a:solidFill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87D9A4B-0ED2-4FC7-BB79-8B2C85AFEFC4}"/>
              </a:ext>
            </a:extLst>
          </p:cNvPr>
          <p:cNvSpPr/>
          <p:nvPr/>
        </p:nvSpPr>
        <p:spPr>
          <a:xfrm>
            <a:off x="1212976" y="627118"/>
            <a:ext cx="3174631" cy="7171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65323036-4F49-4A71-94B8-A739A9588E7F}"/>
              </a:ext>
            </a:extLst>
          </p:cNvPr>
          <p:cNvSpPr txBox="1">
            <a:spLocks/>
          </p:cNvSpPr>
          <p:nvPr/>
        </p:nvSpPr>
        <p:spPr>
          <a:xfrm>
            <a:off x="1212976" y="723077"/>
            <a:ext cx="3174631" cy="525265"/>
          </a:xfrm>
          <a:prstGeom prst="rect">
            <a:avLst/>
          </a:prstGeom>
        </p:spPr>
        <p:txBody>
          <a:bodyPr vert="horz" lIns="91440" tIns="45720" rIns="91440" bIns="45720" rtlCol="1" anchor="b">
            <a:normAutofit fontScale="77500" lnSpcReduction="200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The Command-Language</a:t>
            </a:r>
            <a:endParaRPr lang="ar-SA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B597ADED-3108-F33D-FE9B-FCD2F24CB10F}"/>
              </a:ext>
            </a:extLst>
          </p:cNvPr>
          <p:cNvSpPr txBox="1"/>
          <p:nvPr/>
        </p:nvSpPr>
        <p:spPr>
          <a:xfrm>
            <a:off x="307484" y="1510975"/>
            <a:ext cx="11577032" cy="39164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Command languages are usually system-specific. Even though syntax differs from one system to another, nonetheless the range and functionality of system commands are not very different. Some of the most common functional classes:</a:t>
            </a:r>
          </a:p>
          <a:p>
            <a:pPr marL="1270000" lvl="2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File-management: CREATE, DELETE, RENAME, COPY</a:t>
            </a:r>
          </a:p>
          <a:p>
            <a:pPr marL="1270000" lvl="2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Status reporting: LIST-ACTIVE PROGRAMS, LOGGED_USERS</a:t>
            </a:r>
          </a:p>
          <a:p>
            <a:pPr marL="1270000" lvl="2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Program activation and control: LOAD, RUN, ABORT</a:t>
            </a:r>
          </a:p>
        </p:txBody>
      </p:sp>
    </p:spTree>
    <p:extLst>
      <p:ext uri="{BB962C8B-B14F-4D97-AF65-F5344CB8AC3E}">
        <p14:creationId xmlns:p14="http://schemas.microsoft.com/office/powerpoint/2010/main" val="211777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35D70921-3B2E-4FF4-9EDA-D5CD70D8957D}"/>
              </a:ext>
            </a:extLst>
          </p:cNvPr>
          <p:cNvSpPr/>
          <p:nvPr/>
        </p:nvSpPr>
        <p:spPr>
          <a:xfrm>
            <a:off x="307484" y="985710"/>
            <a:ext cx="11577032" cy="524517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ctr"/>
            <a:endParaRPr lang="ar-SA" sz="2000" dirty="0">
              <a:solidFill>
                <a:schemeClr val="tx1"/>
              </a:solidFill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87D9A4B-0ED2-4FC7-BB79-8B2C85AFEFC4}"/>
              </a:ext>
            </a:extLst>
          </p:cNvPr>
          <p:cNvSpPr/>
          <p:nvPr/>
        </p:nvSpPr>
        <p:spPr>
          <a:xfrm>
            <a:off x="1212976" y="627118"/>
            <a:ext cx="3174631" cy="7171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65323036-4F49-4A71-94B8-A739A9588E7F}"/>
              </a:ext>
            </a:extLst>
          </p:cNvPr>
          <p:cNvSpPr txBox="1">
            <a:spLocks/>
          </p:cNvSpPr>
          <p:nvPr/>
        </p:nvSpPr>
        <p:spPr>
          <a:xfrm>
            <a:off x="1212976" y="723077"/>
            <a:ext cx="3174631" cy="525265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The System-Call 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B597ADED-3108-F33D-FE9B-FCD2F24CB10F}"/>
              </a:ext>
            </a:extLst>
          </p:cNvPr>
          <p:cNvSpPr txBox="1"/>
          <p:nvPr/>
        </p:nvSpPr>
        <p:spPr>
          <a:xfrm>
            <a:off x="307484" y="1335611"/>
            <a:ext cx="11577032" cy="45627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12800" lvl="1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Invoke services by system and applications programmers, through the programs by means of system calls, are sometimes called Application-Programming interfaces (APIs). </a:t>
            </a:r>
          </a:p>
          <a:p>
            <a:pPr marL="812800" lvl="1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Command-language are normally converted and executed, as a series of system calls. </a:t>
            </a:r>
          </a:p>
          <a:p>
            <a:pPr marL="812800" lvl="1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Along with providing most of the functionality available to command-language, system calls usually allow finer control over system operations.</a:t>
            </a:r>
          </a:p>
          <a:p>
            <a:pPr marL="812800" lvl="1" indent="-3556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System calls for execution and control of programs usually include a full set of services available via the command language such as RUN, EXECUTE, ABORT.</a:t>
            </a:r>
          </a:p>
        </p:txBody>
      </p:sp>
    </p:spTree>
    <p:extLst>
      <p:ext uri="{BB962C8B-B14F-4D97-AF65-F5344CB8AC3E}">
        <p14:creationId xmlns:p14="http://schemas.microsoft.com/office/powerpoint/2010/main" val="2063182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رسم 3">
            <a:extLst>
              <a:ext uri="{FF2B5EF4-FFF2-40B4-BE49-F238E27FC236}">
                <a16:creationId xmlns:a16="http://schemas.microsoft.com/office/drawing/2014/main" id="{3BE6478E-F9EE-485D-A2E3-6D2AEC76A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2839" y="1372286"/>
            <a:ext cx="3774341" cy="3774341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42749C3E-1E25-49E7-AB3C-5FE2400D2B39}"/>
              </a:ext>
            </a:extLst>
          </p:cNvPr>
          <p:cNvSpPr txBox="1"/>
          <p:nvPr/>
        </p:nvSpPr>
        <p:spPr>
          <a:xfrm>
            <a:off x="4136571" y="603377"/>
            <a:ext cx="4333581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en-GB" sz="6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question</a:t>
            </a:r>
            <a:endParaRPr lang="ar-SA" sz="6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881B00-C620-1F85-764C-69C889CE8FA0}"/>
              </a:ext>
            </a:extLst>
          </p:cNvPr>
          <p:cNvSpPr txBox="1"/>
          <p:nvPr/>
        </p:nvSpPr>
        <p:spPr>
          <a:xfrm>
            <a:off x="4525398" y="1711373"/>
            <a:ext cx="5695625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Is Time sharing operating system considered multiprogram or multitasking? Why ?</a:t>
            </a:r>
          </a:p>
          <a:p>
            <a:pPr lvl="1"/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1"/>
            <a:r>
              <a:rPr lang="en-US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Why there are different types of OS?</a:t>
            </a:r>
          </a:p>
          <a:p>
            <a:pPr lvl="1"/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1"/>
            <a:r>
              <a:rPr lang="en-US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What are the pros and cons of using the command language always?</a:t>
            </a:r>
          </a:p>
        </p:txBody>
      </p:sp>
    </p:spTree>
    <p:extLst>
      <p:ext uri="{BB962C8B-B14F-4D97-AF65-F5344CB8AC3E}">
        <p14:creationId xmlns:p14="http://schemas.microsoft.com/office/powerpoint/2010/main" val="155024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C667C2-5917-478C-B32D-4431786A6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189272"/>
            <a:ext cx="8679915" cy="1748729"/>
          </a:xfrm>
        </p:spPr>
        <p:txBody>
          <a:bodyPr>
            <a:normAutofit/>
          </a:bodyPr>
          <a:lstStyle/>
          <a:p>
            <a:r>
              <a:rPr lang="en-GB" b="1" kern="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End of Second Lecture</a:t>
            </a:r>
            <a:endParaRPr lang="ar-S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929780"/>
      </p:ext>
    </p:extLst>
  </p:cSld>
  <p:clrMapOvr>
    <a:masterClrMapping/>
  </p:clrMapOvr>
</p:sld>
</file>

<file path=ppt/theme/theme1.xml><?xml version="1.0" encoding="utf-8"?>
<a:theme xmlns:a="http://schemas.openxmlformats.org/drawingml/2006/main" name="أطلس">
  <a:themeElements>
    <a:clrScheme name="مخصص 26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CFCF9F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TM16401371[[fn=أطلس]]</Template>
  <TotalTime>5840</TotalTime>
  <Words>614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Rockwell</vt:lpstr>
      <vt:lpstr>Sakkal Majalla</vt:lpstr>
      <vt:lpstr>Wingdings</vt:lpstr>
      <vt:lpstr>أطلس</vt:lpstr>
      <vt:lpstr>Types of Operating System</vt:lpstr>
      <vt:lpstr>Types of Operating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Second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سبر 1112</dc:title>
  <dc:creator>Moneerah Nasser Alghonaim</dc:creator>
  <cp:lastModifiedBy>Murad Abouammoh</cp:lastModifiedBy>
  <cp:revision>242</cp:revision>
  <dcterms:created xsi:type="dcterms:W3CDTF">2021-05-23T05:55:00Z</dcterms:created>
  <dcterms:modified xsi:type="dcterms:W3CDTF">2022-12-20T01:52:51Z</dcterms:modified>
</cp:coreProperties>
</file>