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396" r:id="rId2"/>
    <p:sldId id="408" r:id="rId3"/>
    <p:sldId id="409" r:id="rId4"/>
    <p:sldId id="410" r:id="rId5"/>
    <p:sldId id="419" r:id="rId6"/>
    <p:sldId id="420" r:id="rId7"/>
    <p:sldId id="414" r:id="rId8"/>
    <p:sldId id="41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EDBA93C-3A92-49C5-AEAB-FD20FC840222}">
          <p14:sldIdLst>
            <p14:sldId id="396"/>
            <p14:sldId id="408"/>
            <p14:sldId id="409"/>
            <p14:sldId id="410"/>
            <p14:sldId id="419"/>
            <p14:sldId id="420"/>
            <p14:sldId id="414"/>
            <p14:sldId id="41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CFCFA0"/>
    <a:srgbClr val="F07F09"/>
    <a:srgbClr val="FBCC9A"/>
    <a:srgbClr val="B8C4C5"/>
    <a:srgbClr val="546668"/>
    <a:srgbClr val="94B6D2"/>
    <a:srgbClr val="A5B592"/>
    <a:srgbClr val="DBE1D3"/>
    <a:srgbClr val="F49E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94" autoAdjust="0"/>
    <p:restoredTop sz="94660"/>
  </p:normalViewPr>
  <p:slideViewPr>
    <p:cSldViewPr snapToGrid="0">
      <p:cViewPr varScale="1">
        <p:scale>
          <a:sx n="85" d="100"/>
          <a:sy n="85" d="100"/>
        </p:scale>
        <p:origin x="523" y="-3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ad Abouammoh" userId="c404dd04-6436-4d7b-9ab9-6e9be713e516" providerId="ADAL" clId="{FB3522FC-A2A1-44AF-A1C1-4A1E9EF2A993}"/>
    <pc:docChg chg="modSld">
      <pc:chgData name="Murad Abouammoh" userId="c404dd04-6436-4d7b-9ab9-6e9be713e516" providerId="ADAL" clId="{FB3522FC-A2A1-44AF-A1C1-4A1E9EF2A993}" dt="2022-12-20T01:52:19.280" v="2" actId="1036"/>
      <pc:docMkLst>
        <pc:docMk/>
      </pc:docMkLst>
      <pc:sldChg chg="modSp mod">
        <pc:chgData name="Murad Abouammoh" userId="c404dd04-6436-4d7b-9ab9-6e9be713e516" providerId="ADAL" clId="{FB3522FC-A2A1-44AF-A1C1-4A1E9EF2A993}" dt="2022-12-20T01:52:04.796" v="1" actId="20577"/>
        <pc:sldMkLst>
          <pc:docMk/>
          <pc:sldMk cId="1904316926" sldId="396"/>
        </pc:sldMkLst>
        <pc:spChg chg="mod">
          <ac:chgData name="Murad Abouammoh" userId="c404dd04-6436-4d7b-9ab9-6e9be713e516" providerId="ADAL" clId="{FB3522FC-A2A1-44AF-A1C1-4A1E9EF2A993}" dt="2022-12-20T01:51:59.100" v="0" actId="20577"/>
          <ac:spMkLst>
            <pc:docMk/>
            <pc:sldMk cId="1904316926" sldId="396"/>
            <ac:spMk id="2" creationId="{71F94998-291B-4BF5-9084-5B5B01FFD4F1}"/>
          </ac:spMkLst>
        </pc:spChg>
        <pc:spChg chg="mod">
          <ac:chgData name="Murad Abouammoh" userId="c404dd04-6436-4d7b-9ab9-6e9be713e516" providerId="ADAL" clId="{FB3522FC-A2A1-44AF-A1C1-4A1E9EF2A993}" dt="2022-12-20T01:52:04.796" v="1" actId="20577"/>
          <ac:spMkLst>
            <pc:docMk/>
            <pc:sldMk cId="1904316926" sldId="396"/>
            <ac:spMk id="72" creationId="{AF12A24D-3A98-41ED-AF27-FAE9A9110AA7}"/>
          </ac:spMkLst>
        </pc:spChg>
      </pc:sldChg>
      <pc:sldChg chg="modSp mod">
        <pc:chgData name="Murad Abouammoh" userId="c404dd04-6436-4d7b-9ab9-6e9be713e516" providerId="ADAL" clId="{FB3522FC-A2A1-44AF-A1C1-4A1E9EF2A993}" dt="2022-12-20T01:52:19.280" v="2" actId="1036"/>
        <pc:sldMkLst>
          <pc:docMk/>
          <pc:sldMk cId="49474087" sldId="414"/>
        </pc:sldMkLst>
        <pc:spChg chg="mod">
          <ac:chgData name="Murad Abouammoh" userId="c404dd04-6436-4d7b-9ab9-6e9be713e516" providerId="ADAL" clId="{FB3522FC-A2A1-44AF-A1C1-4A1E9EF2A993}" dt="2022-12-20T01:52:19.280" v="2" actId="1036"/>
          <ac:spMkLst>
            <pc:docMk/>
            <pc:sldMk cId="49474087" sldId="414"/>
            <ac:spMk id="3" creationId="{54881B00-C620-1F85-764C-69C889CE8FA0}"/>
          </ac:spMkLst>
        </pc:spChg>
      </pc:sldChg>
    </pc:docChg>
  </pc:docChgLst>
  <pc:docChgLst>
    <pc:chgData name="Murad Abouammoh" userId="c404dd04-6436-4d7b-9ab9-6e9be713e516" providerId="ADAL" clId="{A30F6EC6-CC93-4F08-9481-CFA5F3179657}"/>
    <pc:docChg chg="undo redo custSel addSld delSld modSld modSection">
      <pc:chgData name="Murad Abouammoh" userId="c404dd04-6436-4d7b-9ab9-6e9be713e516" providerId="ADAL" clId="{A30F6EC6-CC93-4F08-9481-CFA5F3179657}" dt="2022-12-19T18:41:12.033" v="11" actId="47"/>
      <pc:docMkLst>
        <pc:docMk/>
      </pc:docMkLst>
      <pc:sldChg chg="del">
        <pc:chgData name="Murad Abouammoh" userId="c404dd04-6436-4d7b-9ab9-6e9be713e516" providerId="ADAL" clId="{A30F6EC6-CC93-4F08-9481-CFA5F3179657}" dt="2022-12-19T18:41:12.033" v="11" actId="47"/>
        <pc:sldMkLst>
          <pc:docMk/>
          <pc:sldMk cId="4256555358" sldId="256"/>
        </pc:sldMkLst>
      </pc:sldChg>
      <pc:sldChg chg="del">
        <pc:chgData name="Murad Abouammoh" userId="c404dd04-6436-4d7b-9ab9-6e9be713e516" providerId="ADAL" clId="{A30F6EC6-CC93-4F08-9481-CFA5F3179657}" dt="2022-12-19T18:41:12.033" v="11" actId="47"/>
        <pc:sldMkLst>
          <pc:docMk/>
          <pc:sldMk cId="3226812790" sldId="379"/>
        </pc:sldMkLst>
      </pc:sldChg>
      <pc:sldChg chg="del">
        <pc:chgData name="Murad Abouammoh" userId="c404dd04-6436-4d7b-9ab9-6e9be713e516" providerId="ADAL" clId="{A30F6EC6-CC93-4F08-9481-CFA5F3179657}" dt="2022-12-19T18:41:12.033" v="11" actId="47"/>
        <pc:sldMkLst>
          <pc:docMk/>
          <pc:sldMk cId="2615686960" sldId="392"/>
        </pc:sldMkLst>
      </pc:sldChg>
      <pc:sldChg chg="del">
        <pc:chgData name="Murad Abouammoh" userId="c404dd04-6436-4d7b-9ab9-6e9be713e516" providerId="ADAL" clId="{A30F6EC6-CC93-4F08-9481-CFA5F3179657}" dt="2022-12-19T18:41:12.033" v="11" actId="47"/>
        <pc:sldMkLst>
          <pc:docMk/>
          <pc:sldMk cId="1192060704" sldId="393"/>
        </pc:sldMkLst>
      </pc:sldChg>
      <pc:sldChg chg="del">
        <pc:chgData name="Murad Abouammoh" userId="c404dd04-6436-4d7b-9ab9-6e9be713e516" providerId="ADAL" clId="{A30F6EC6-CC93-4F08-9481-CFA5F3179657}" dt="2022-12-19T18:41:12.033" v="11" actId="47"/>
        <pc:sldMkLst>
          <pc:docMk/>
          <pc:sldMk cId="390539848" sldId="394"/>
        </pc:sldMkLst>
      </pc:sldChg>
      <pc:sldChg chg="modSp mod">
        <pc:chgData name="Murad Abouammoh" userId="c404dd04-6436-4d7b-9ab9-6e9be713e516" providerId="ADAL" clId="{A30F6EC6-CC93-4F08-9481-CFA5F3179657}" dt="2022-12-19T18:40:36.529" v="10" actId="14100"/>
        <pc:sldMkLst>
          <pc:docMk/>
          <pc:sldMk cId="1904316926" sldId="396"/>
        </pc:sldMkLst>
        <pc:spChg chg="mod">
          <ac:chgData name="Murad Abouammoh" userId="c404dd04-6436-4d7b-9ab9-6e9be713e516" providerId="ADAL" clId="{A30F6EC6-CC93-4F08-9481-CFA5F3179657}" dt="2022-12-19T18:40:36.529" v="10" actId="14100"/>
          <ac:spMkLst>
            <pc:docMk/>
            <pc:sldMk cId="1904316926" sldId="396"/>
            <ac:spMk id="2" creationId="{71F94998-291B-4BF5-9084-5B5B01FFD4F1}"/>
          </ac:spMkLst>
        </pc:spChg>
      </pc:sldChg>
      <pc:sldChg chg="del">
        <pc:chgData name="Murad Abouammoh" userId="c404dd04-6436-4d7b-9ab9-6e9be713e516" providerId="ADAL" clId="{A30F6EC6-CC93-4F08-9481-CFA5F3179657}" dt="2022-12-19T18:41:12.033" v="11" actId="47"/>
        <pc:sldMkLst>
          <pc:docMk/>
          <pc:sldMk cId="2735302407" sldId="401"/>
        </pc:sldMkLst>
      </pc:sldChg>
      <pc:sldChg chg="del">
        <pc:chgData name="Murad Abouammoh" userId="c404dd04-6436-4d7b-9ab9-6e9be713e516" providerId="ADAL" clId="{A30F6EC6-CC93-4F08-9481-CFA5F3179657}" dt="2022-12-19T18:41:12.033" v="11" actId="47"/>
        <pc:sldMkLst>
          <pc:docMk/>
          <pc:sldMk cId="2165262058" sldId="402"/>
        </pc:sldMkLst>
      </pc:sldChg>
      <pc:sldChg chg="del">
        <pc:chgData name="Murad Abouammoh" userId="c404dd04-6436-4d7b-9ab9-6e9be713e516" providerId="ADAL" clId="{A30F6EC6-CC93-4F08-9481-CFA5F3179657}" dt="2022-12-19T18:41:12.033" v="11" actId="47"/>
        <pc:sldMkLst>
          <pc:docMk/>
          <pc:sldMk cId="1378720946" sldId="403"/>
        </pc:sldMkLst>
      </pc:sldChg>
      <pc:sldChg chg="del">
        <pc:chgData name="Murad Abouammoh" userId="c404dd04-6436-4d7b-9ab9-6e9be713e516" providerId="ADAL" clId="{A30F6EC6-CC93-4F08-9481-CFA5F3179657}" dt="2022-12-19T18:41:12.033" v="11" actId="47"/>
        <pc:sldMkLst>
          <pc:docMk/>
          <pc:sldMk cId="354429829" sldId="406"/>
        </pc:sldMkLst>
      </pc:sldChg>
      <pc:sldChg chg="add del">
        <pc:chgData name="Murad Abouammoh" userId="c404dd04-6436-4d7b-9ab9-6e9be713e516" providerId="ADAL" clId="{A30F6EC6-CC93-4F08-9481-CFA5F3179657}" dt="2022-12-19T18:40:31.763" v="8" actId="47"/>
        <pc:sldMkLst>
          <pc:docMk/>
          <pc:sldMk cId="3221377597" sldId="41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08/02/2024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2/8/2024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userDrawn="1"/>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2/8/2024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userDrawn="1"/>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2/8/2024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2/8/2024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pic>
        <p:nvPicPr>
          <p:cNvPr id="8" name="Picture 15">
            <a:extLst>
              <a:ext uri="{FF2B5EF4-FFF2-40B4-BE49-F238E27FC236}">
                <a16:creationId xmlns:a16="http://schemas.microsoft.com/office/drawing/2014/main" id="{AACF9663-F7DD-C998-2E94-67DD9F10EFE3}"/>
              </a:ext>
              <a:ext uri="{C183D7F6-B498-43B3-948B-1728B52AA6E4}">
                <adec:decorative xmlns:adec="http://schemas.microsoft.com/office/drawing/2017/decorative" val="1"/>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074774" y="121085"/>
            <a:ext cx="1704611" cy="717950"/>
          </a:xfrm>
          <a:prstGeom prst="rect">
            <a:avLst/>
          </a:prstGeom>
        </p:spPr>
      </p:pic>
      <p:sp>
        <p:nvSpPr>
          <p:cNvPr id="9" name="مستطيل 6">
            <a:extLst>
              <a:ext uri="{FF2B5EF4-FFF2-40B4-BE49-F238E27FC236}">
                <a16:creationId xmlns:a16="http://schemas.microsoft.com/office/drawing/2014/main" id="{8923ED1D-4C06-9506-9776-7EA170BAD561}"/>
              </a:ext>
              <a:ext uri="{C183D7F6-B498-43B3-948B-1728B52AA6E4}">
                <adec:decorative xmlns:adec="http://schemas.microsoft.com/office/drawing/2017/decorative" val="1"/>
              </a:ext>
            </a:extLst>
          </p:cNvPr>
          <p:cNvSpPr/>
          <p:nvPr userDrawn="1"/>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–CYS </a:t>
            </a:r>
            <a:r>
              <a:rPr lang="ar-SA" sz="1400" spc="5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1112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60" r:id="rId7"/>
    <p:sldLayoutId id="2147483655" r:id="rId8"/>
    <p:sldLayoutId id="2147483656" r:id="rId9"/>
    <p:sldLayoutId id="2147483657" r:id="rId10"/>
    <p:sldLayoutId id="2147483658" r:id="rId11"/>
    <p:sldLayoutId id="2147483659"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2572139" y="1021308"/>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565919" y="636814"/>
            <a:ext cx="6137209" cy="1531619"/>
          </a:xfrm>
        </p:spPr>
        <p:txBody>
          <a:bodyPr>
            <a:normAutofit/>
          </a:bodyPr>
          <a:lstStyle/>
          <a:p>
            <a:pPr algn="l" rtl="0"/>
            <a:r>
              <a:rPr lang="en-GB" sz="3600" b="1" dirty="0">
                <a:solidFill>
                  <a:schemeClr val="bg1"/>
                </a:solidFill>
                <a:latin typeface="Sakkal Majalla" panose="02000000000000000000" pitchFamily="2" charset="-78"/>
                <a:cs typeface="Sakkal Majalla" panose="02000000000000000000" pitchFamily="2" charset="-78"/>
              </a:rPr>
              <a:t>Main unction of the Operating system </a:t>
            </a:r>
          </a:p>
        </p:txBody>
      </p:sp>
      <p:sp>
        <p:nvSpPr>
          <p:cNvPr id="8" name="مستطيل 7">
            <a:extLst>
              <a:ext uri="{FF2B5EF4-FFF2-40B4-BE49-F238E27FC236}">
                <a16:creationId xmlns:a16="http://schemas.microsoft.com/office/drawing/2014/main" id="{8CE9C4F5-E5C5-4A46-A646-BD92F7EE0539}"/>
              </a:ext>
            </a:extLst>
          </p:cNvPr>
          <p:cNvSpPr/>
          <p:nvPr/>
        </p:nvSpPr>
        <p:spPr>
          <a:xfrm>
            <a:off x="0" y="1003541"/>
            <a:ext cx="2506823" cy="75348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ستطيل 9">
            <a:extLst>
              <a:ext uri="{FF2B5EF4-FFF2-40B4-BE49-F238E27FC236}">
                <a16:creationId xmlns:a16="http://schemas.microsoft.com/office/drawing/2014/main" id="{01091944-908B-4B45-8323-9A3BEE98767E}"/>
              </a:ext>
            </a:extLst>
          </p:cNvPr>
          <p:cNvSpPr/>
          <p:nvPr/>
        </p:nvSpPr>
        <p:spPr>
          <a:xfrm>
            <a:off x="739041" y="2266980"/>
            <a:ext cx="10608910" cy="646331"/>
          </a:xfrm>
          <a:prstGeom prst="rect">
            <a:avLst/>
          </a:prstGeom>
        </p:spPr>
        <p:txBody>
          <a:bodyPr wrap="square">
            <a:spAutoFit/>
          </a:bodyPr>
          <a:lstStyle/>
          <a:p>
            <a:pPr algn="ctr" eaLnBrk="0" fontAlgn="auto" hangingPunct="0">
              <a:spcBef>
                <a:spcPts val="0"/>
              </a:spcBef>
              <a:spcAft>
                <a:spcPts val="0"/>
              </a:spcAft>
              <a:defRPr/>
            </a:pPr>
            <a:r>
              <a:rPr lang="en-GB" sz="3600" b="1" dirty="0">
                <a:latin typeface="Sakkal Majalla" panose="02000000000000000000" pitchFamily="2" charset="-78"/>
                <a:cs typeface="Sakkal Majalla" panose="02000000000000000000" pitchFamily="2" charset="-78"/>
              </a:rPr>
              <a:t>An operating system preforms two main functions </a:t>
            </a:r>
            <a:endParaRPr lang="en-US" sz="3600" b="1" dirty="0">
              <a:latin typeface="Sakkal Majalla" panose="02000000000000000000" pitchFamily="2" charset="-78"/>
              <a:cs typeface="Sakkal Majalla" panose="02000000000000000000" pitchFamily="2" charset="-78"/>
            </a:endParaRPr>
          </a:p>
        </p:txBody>
      </p:sp>
      <p:grpSp>
        <p:nvGrpSpPr>
          <p:cNvPr id="70" name="مجموعة 6">
            <a:extLst>
              <a:ext uri="{FF2B5EF4-FFF2-40B4-BE49-F238E27FC236}">
                <a16:creationId xmlns:a16="http://schemas.microsoft.com/office/drawing/2014/main" id="{F9DD0AF2-BEE3-4B8A-B3B9-C02A76EC224D}"/>
              </a:ext>
            </a:extLst>
          </p:cNvPr>
          <p:cNvGrpSpPr/>
          <p:nvPr/>
        </p:nvGrpSpPr>
        <p:grpSpPr>
          <a:xfrm>
            <a:off x="7050443" y="3418212"/>
            <a:ext cx="1965674" cy="2216609"/>
            <a:chOff x="9721892" y="2958525"/>
            <a:chExt cx="1965674" cy="2216609"/>
          </a:xfrm>
        </p:grpSpPr>
        <p:grpSp>
          <p:nvGrpSpPr>
            <p:cNvPr id="71" name="مجموعة 4">
              <a:extLst>
                <a:ext uri="{FF2B5EF4-FFF2-40B4-BE49-F238E27FC236}">
                  <a16:creationId xmlns:a16="http://schemas.microsoft.com/office/drawing/2014/main" id="{7467E86F-7265-4DB5-A71B-EE7AC9DD81EA}"/>
                </a:ext>
              </a:extLst>
            </p:cNvPr>
            <p:cNvGrpSpPr/>
            <p:nvPr/>
          </p:nvGrpSpPr>
          <p:grpSpPr>
            <a:xfrm>
              <a:off x="9797585" y="2958525"/>
              <a:ext cx="1814289" cy="2216609"/>
              <a:chOff x="9979989" y="2964233"/>
              <a:chExt cx="1814289" cy="2216609"/>
            </a:xfrm>
          </p:grpSpPr>
          <p:sp>
            <p:nvSpPr>
              <p:cNvPr id="73" name="مستطيل 16">
                <a:extLst>
                  <a:ext uri="{FF2B5EF4-FFF2-40B4-BE49-F238E27FC236}">
                    <a16:creationId xmlns:a16="http://schemas.microsoft.com/office/drawing/2014/main" id="{EB11591E-DF61-4DB1-9571-82F54866E04A}"/>
                  </a:ext>
                </a:extLst>
              </p:cNvPr>
              <p:cNvSpPr/>
              <p:nvPr/>
            </p:nvSpPr>
            <p:spPr>
              <a:xfrm>
                <a:off x="9979989" y="2964233"/>
                <a:ext cx="1814289" cy="1581948"/>
              </a:xfrm>
              <a:prstGeom prst="rect">
                <a:avLst/>
              </a:prstGeom>
              <a:solidFill>
                <a:schemeClr val="bg1"/>
              </a:solidFill>
              <a:ln w="5715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4" name="مثلث متساوي الساقين 13">
                <a:extLst>
                  <a:ext uri="{FF2B5EF4-FFF2-40B4-BE49-F238E27FC236}">
                    <a16:creationId xmlns:a16="http://schemas.microsoft.com/office/drawing/2014/main" id="{6BE04945-F9A9-4A2A-B792-1FE61C8461A8}"/>
                  </a:ext>
                </a:extLst>
              </p:cNvPr>
              <p:cNvSpPr/>
              <p:nvPr/>
            </p:nvSpPr>
            <p:spPr>
              <a:xfrm flipH="1" flipV="1">
                <a:off x="10579122" y="4572924"/>
                <a:ext cx="700158" cy="607918"/>
              </a:xfrm>
              <a:prstGeom prst="triangle">
                <a:avLst>
                  <a:gd name="adj" fmla="val 50680"/>
                </a:avLst>
              </a:prstGeom>
              <a:solidFill>
                <a:srgbClr val="666633"/>
              </a:solidFill>
              <a:ln>
                <a:solidFill>
                  <a:srgbClr val="66663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5" name="مربع نص 2">
                <a:extLst>
                  <a:ext uri="{FF2B5EF4-FFF2-40B4-BE49-F238E27FC236}">
                    <a16:creationId xmlns:a16="http://schemas.microsoft.com/office/drawing/2014/main" id="{F7C2B3B0-FA0D-49B0-93D0-DD735D16DF77}"/>
                  </a:ext>
                </a:extLst>
              </p:cNvPr>
              <p:cNvSpPr txBox="1"/>
              <p:nvPr/>
            </p:nvSpPr>
            <p:spPr>
              <a:xfrm>
                <a:off x="10733358" y="4497520"/>
                <a:ext cx="412292" cy="584775"/>
              </a:xfrm>
              <a:prstGeom prst="rect">
                <a:avLst/>
              </a:prstGeom>
              <a:noFill/>
              <a:ln>
                <a:noFill/>
              </a:ln>
            </p:spPr>
            <p:txBody>
              <a:bodyPr wrap="none" rtlCol="1">
                <a:spAutoFit/>
              </a:bodyPr>
              <a:lstStyle/>
              <a:p>
                <a:r>
                  <a:rPr lang="en-GB" sz="3200" dirty="0">
                    <a:solidFill>
                      <a:schemeClr val="bg1"/>
                    </a:solidFill>
                    <a:latin typeface="Arial" panose="020B0604020202020204" pitchFamily="34" charset="0"/>
                    <a:cs typeface="Arial" panose="020B0604020202020204" pitchFamily="34" charset="0"/>
                  </a:rPr>
                  <a:t>2</a:t>
                </a:r>
                <a:endParaRPr lang="ar-SA" sz="3200" dirty="0">
                  <a:solidFill>
                    <a:schemeClr val="bg1"/>
                  </a:solidFill>
                  <a:latin typeface="Arial" panose="020B0604020202020204" pitchFamily="34" charset="0"/>
                  <a:cs typeface="Arial" panose="020B0604020202020204" pitchFamily="34" charset="0"/>
                </a:endParaRPr>
              </a:p>
            </p:txBody>
          </p:sp>
        </p:grpSp>
        <p:sp>
          <p:nvSpPr>
            <p:cNvPr id="72" name="مستطيل 5">
              <a:extLst>
                <a:ext uri="{FF2B5EF4-FFF2-40B4-BE49-F238E27FC236}">
                  <a16:creationId xmlns:a16="http://schemas.microsoft.com/office/drawing/2014/main" id="{AF12A24D-3A98-41ED-AF27-FAE9A9110AA7}"/>
                </a:ext>
              </a:extLst>
            </p:cNvPr>
            <p:cNvSpPr/>
            <p:nvPr/>
          </p:nvSpPr>
          <p:spPr>
            <a:xfrm>
              <a:off x="9721892" y="3064069"/>
              <a:ext cx="1965674" cy="1384995"/>
            </a:xfrm>
            <a:prstGeom prst="rect">
              <a:avLst/>
            </a:prstGeom>
            <a:ln>
              <a:noFill/>
            </a:ln>
          </p:spPr>
          <p:txBody>
            <a:bodyPr wrap="square">
              <a:spAutoFit/>
            </a:bodyPr>
            <a:lstStyle/>
            <a:p>
              <a:pPr algn="ctr" eaLnBrk="0" hangingPunct="0"/>
              <a:r>
                <a:rPr lang="en-US" altLang="ar-EG" sz="2800" b="1" dirty="0">
                  <a:latin typeface="Sakkal Majalla" panose="02000000000000000000" pitchFamily="2" charset="-78"/>
                  <a:cs typeface="Sakkal Majalla" panose="02000000000000000000" pitchFamily="2" charset="-78"/>
                </a:rPr>
                <a:t>Provision of  Virtual Machine  </a:t>
              </a:r>
              <a:endParaRPr lang="ar-EG" sz="2800" b="1" dirty="0">
                <a:latin typeface="Sakkal Majalla" panose="02000000000000000000" pitchFamily="2" charset="-78"/>
                <a:cs typeface="Sakkal Majalla" panose="02000000000000000000" pitchFamily="2" charset="-78"/>
              </a:endParaRPr>
            </a:p>
          </p:txBody>
        </p:sp>
      </p:grpSp>
      <p:grpSp>
        <p:nvGrpSpPr>
          <p:cNvPr id="76" name="مجموعة 6">
            <a:extLst>
              <a:ext uri="{FF2B5EF4-FFF2-40B4-BE49-F238E27FC236}">
                <a16:creationId xmlns:a16="http://schemas.microsoft.com/office/drawing/2014/main" id="{EE708DB5-3A5E-4857-8478-ABD819BF77B1}"/>
              </a:ext>
            </a:extLst>
          </p:cNvPr>
          <p:cNvGrpSpPr/>
          <p:nvPr/>
        </p:nvGrpSpPr>
        <p:grpSpPr>
          <a:xfrm>
            <a:off x="2565920" y="3369226"/>
            <a:ext cx="1965674" cy="2216609"/>
            <a:chOff x="9721892" y="2958525"/>
            <a:chExt cx="1965674" cy="2216609"/>
          </a:xfrm>
        </p:grpSpPr>
        <p:grpSp>
          <p:nvGrpSpPr>
            <p:cNvPr id="77" name="مجموعة 4">
              <a:extLst>
                <a:ext uri="{FF2B5EF4-FFF2-40B4-BE49-F238E27FC236}">
                  <a16:creationId xmlns:a16="http://schemas.microsoft.com/office/drawing/2014/main" id="{12746B17-5B4D-4FD5-AAD0-ED689D1AC429}"/>
                </a:ext>
              </a:extLst>
            </p:cNvPr>
            <p:cNvGrpSpPr/>
            <p:nvPr/>
          </p:nvGrpSpPr>
          <p:grpSpPr>
            <a:xfrm>
              <a:off x="9797585" y="2958525"/>
              <a:ext cx="1814289" cy="2216609"/>
              <a:chOff x="9979989" y="2964233"/>
              <a:chExt cx="1814289" cy="2216609"/>
            </a:xfrm>
          </p:grpSpPr>
          <p:sp>
            <p:nvSpPr>
              <p:cNvPr id="79" name="مستطيل 16">
                <a:extLst>
                  <a:ext uri="{FF2B5EF4-FFF2-40B4-BE49-F238E27FC236}">
                    <a16:creationId xmlns:a16="http://schemas.microsoft.com/office/drawing/2014/main" id="{8395E9A2-64ED-4383-AE37-EE177975D904}"/>
                  </a:ext>
                </a:extLst>
              </p:cNvPr>
              <p:cNvSpPr/>
              <p:nvPr/>
            </p:nvSpPr>
            <p:spPr>
              <a:xfrm>
                <a:off x="9979989" y="2964233"/>
                <a:ext cx="1814289" cy="1581948"/>
              </a:xfrm>
              <a:prstGeom prst="rect">
                <a:avLst/>
              </a:prstGeom>
              <a:solidFill>
                <a:schemeClr val="bg1"/>
              </a:solidFill>
              <a:ln w="5715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80" name="مثلث متساوي الساقين 13">
                <a:extLst>
                  <a:ext uri="{FF2B5EF4-FFF2-40B4-BE49-F238E27FC236}">
                    <a16:creationId xmlns:a16="http://schemas.microsoft.com/office/drawing/2014/main" id="{B11743D9-5314-4CC8-9C4A-FC1B1DEA719E}"/>
                  </a:ext>
                </a:extLst>
              </p:cNvPr>
              <p:cNvSpPr/>
              <p:nvPr/>
            </p:nvSpPr>
            <p:spPr>
              <a:xfrm flipH="1" flipV="1">
                <a:off x="10579122" y="4572924"/>
                <a:ext cx="700158" cy="607918"/>
              </a:xfrm>
              <a:prstGeom prst="triangle">
                <a:avLst>
                  <a:gd name="adj" fmla="val 50680"/>
                </a:avLst>
              </a:prstGeom>
              <a:solidFill>
                <a:srgbClr val="666633"/>
              </a:solidFill>
              <a:ln>
                <a:solidFill>
                  <a:srgbClr val="66663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81" name="مربع نص 2">
                <a:extLst>
                  <a:ext uri="{FF2B5EF4-FFF2-40B4-BE49-F238E27FC236}">
                    <a16:creationId xmlns:a16="http://schemas.microsoft.com/office/drawing/2014/main" id="{1D5E7FF6-8F52-4FA7-BD0F-9800E4E0BCDE}"/>
                  </a:ext>
                </a:extLst>
              </p:cNvPr>
              <p:cNvSpPr txBox="1"/>
              <p:nvPr/>
            </p:nvSpPr>
            <p:spPr>
              <a:xfrm>
                <a:off x="10709999" y="4497520"/>
                <a:ext cx="412292" cy="584775"/>
              </a:xfrm>
              <a:prstGeom prst="rect">
                <a:avLst/>
              </a:prstGeom>
              <a:noFill/>
              <a:ln>
                <a:noFill/>
              </a:ln>
            </p:spPr>
            <p:txBody>
              <a:bodyPr wrap="none" rtlCol="1">
                <a:spAutoFit/>
              </a:bodyPr>
              <a:lstStyle/>
              <a:p>
                <a:r>
                  <a:rPr lang="en-GB" sz="3200" dirty="0">
                    <a:solidFill>
                      <a:schemeClr val="bg1"/>
                    </a:solidFill>
                    <a:latin typeface="Arial" panose="020B0604020202020204" pitchFamily="34" charset="0"/>
                    <a:cs typeface="Arial" panose="020B0604020202020204" pitchFamily="34" charset="0"/>
                  </a:rPr>
                  <a:t>1</a:t>
                </a:r>
                <a:endParaRPr lang="ar-SA" sz="3200" dirty="0">
                  <a:solidFill>
                    <a:schemeClr val="bg1"/>
                  </a:solidFill>
                  <a:latin typeface="Arial" panose="020B0604020202020204" pitchFamily="34" charset="0"/>
                  <a:cs typeface="Arial" panose="020B0604020202020204" pitchFamily="34" charset="0"/>
                </a:endParaRPr>
              </a:p>
            </p:txBody>
          </p:sp>
        </p:grpSp>
        <p:sp>
          <p:nvSpPr>
            <p:cNvPr id="78" name="مستطيل 5">
              <a:extLst>
                <a:ext uri="{FF2B5EF4-FFF2-40B4-BE49-F238E27FC236}">
                  <a16:creationId xmlns:a16="http://schemas.microsoft.com/office/drawing/2014/main" id="{B3C2A1D0-7FA2-4A4A-BBB2-7D6DC46E255F}"/>
                </a:ext>
              </a:extLst>
            </p:cNvPr>
            <p:cNvSpPr/>
            <p:nvPr/>
          </p:nvSpPr>
          <p:spPr>
            <a:xfrm>
              <a:off x="9721892" y="3211030"/>
              <a:ext cx="1965674" cy="1077218"/>
            </a:xfrm>
            <a:prstGeom prst="rect">
              <a:avLst/>
            </a:prstGeom>
            <a:ln>
              <a:noFill/>
            </a:ln>
          </p:spPr>
          <p:txBody>
            <a:bodyPr wrap="square">
              <a:spAutoFit/>
            </a:bodyPr>
            <a:lstStyle/>
            <a:p>
              <a:pPr algn="ctr" eaLnBrk="0" hangingPunct="0"/>
              <a:r>
                <a:rPr lang="en-US" altLang="ar-EG" sz="3200" b="1" dirty="0">
                  <a:latin typeface="Sakkal Majalla" panose="02000000000000000000" pitchFamily="2" charset="-78"/>
                  <a:cs typeface="Sakkal Majalla" panose="02000000000000000000" pitchFamily="2" charset="-78"/>
                </a:rPr>
                <a:t>Resource Sharing </a:t>
              </a:r>
              <a:endParaRPr lang="ar-EG" sz="3200" b="1" dirty="0">
                <a:latin typeface="Sakkal Majalla" panose="02000000000000000000" pitchFamily="2" charset="-78"/>
                <a:cs typeface="Sakkal Majalla" panose="02000000000000000000" pitchFamily="2" charset="-78"/>
              </a:endParaRPr>
            </a:p>
          </p:txBody>
        </p:sp>
      </p:grpSp>
    </p:spTree>
    <p:extLst>
      <p:ext uri="{BB962C8B-B14F-4D97-AF65-F5344CB8AC3E}">
        <p14:creationId xmlns:p14="http://schemas.microsoft.com/office/powerpoint/2010/main" val="190431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6" name="مستطيل 15">
            <a:extLst>
              <a:ext uri="{FF2B5EF4-FFF2-40B4-BE49-F238E27FC236}">
                <a16:creationId xmlns:a16="http://schemas.microsoft.com/office/drawing/2014/main" id="{820ED2F9-8B46-4701-92A9-4ECA9F7EA313}"/>
              </a:ext>
            </a:extLst>
          </p:cNvPr>
          <p:cNvSpPr/>
          <p:nvPr/>
        </p:nvSpPr>
        <p:spPr>
          <a:xfrm>
            <a:off x="0" y="1322652"/>
            <a:ext cx="3404183" cy="497324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3583474" y="2087854"/>
            <a:ext cx="304313" cy="307977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2" name="مستطيل 21">
            <a:extLst>
              <a:ext uri="{FF2B5EF4-FFF2-40B4-BE49-F238E27FC236}">
                <a16:creationId xmlns:a16="http://schemas.microsoft.com/office/drawing/2014/main" id="{004C321B-95BD-4CB6-B23B-5FB541844140}"/>
              </a:ext>
            </a:extLst>
          </p:cNvPr>
          <p:cNvSpPr/>
          <p:nvPr/>
        </p:nvSpPr>
        <p:spPr>
          <a:xfrm>
            <a:off x="4178624" y="2574920"/>
            <a:ext cx="5306035" cy="2262158"/>
          </a:xfrm>
          <a:prstGeom prst="rect">
            <a:avLst/>
          </a:prstGeom>
        </p:spPr>
        <p:txBody>
          <a:bodyPr wrap="square">
            <a:spAutoFit/>
          </a:bodyPr>
          <a:lstStyle/>
          <a:p>
            <a:pPr marL="355600" indent="-355600" algn="just" fontAlgn="auto">
              <a:lnSpc>
                <a:spcPct val="150000"/>
              </a:lnSpc>
              <a:spcBef>
                <a:spcPts val="0"/>
              </a:spcBef>
              <a:spcAft>
                <a:spcPts val="0"/>
              </a:spcAft>
              <a:buFont typeface="Wingdings" panose="05000000000000000000" pitchFamily="2" charset="2"/>
              <a:buChar char="Ø"/>
            </a:pPr>
            <a:r>
              <a:rPr lang="en-GB" altLang="ar-EG" sz="2400" b="1" dirty="0">
                <a:latin typeface="Sakkal Majalla" panose="02000000000000000000" pitchFamily="2" charset="-78"/>
                <a:cs typeface="Sakkal Majalla" panose="02000000000000000000" pitchFamily="2" charset="-78"/>
              </a:rPr>
              <a:t>The central processor (</a:t>
            </a:r>
            <a:r>
              <a:rPr lang="ar-DZ" dirty="0"/>
              <a:t>المعالج المركزي</a:t>
            </a:r>
            <a:r>
              <a:rPr lang="en-GB" altLang="ar-EG" sz="2400" b="1" dirty="0">
                <a:latin typeface="Sakkal Majalla" panose="02000000000000000000" pitchFamily="2" charset="-78"/>
                <a:cs typeface="Sakkal Majalla" panose="02000000000000000000" pitchFamily="2" charset="-78"/>
              </a:rPr>
              <a:t>)</a:t>
            </a:r>
          </a:p>
          <a:p>
            <a:pPr marL="355600" indent="-355600" algn="just" fontAlgn="auto">
              <a:lnSpc>
                <a:spcPct val="150000"/>
              </a:lnSpc>
              <a:spcBef>
                <a:spcPts val="0"/>
              </a:spcBef>
              <a:spcAft>
                <a:spcPts val="0"/>
              </a:spcAft>
              <a:buFont typeface="Wingdings" panose="05000000000000000000" pitchFamily="2" charset="2"/>
              <a:buChar char="Ø"/>
            </a:pPr>
            <a:r>
              <a:rPr lang="en-GB" altLang="ar-EG" sz="2400" b="1" dirty="0">
                <a:latin typeface="Sakkal Majalla" panose="02000000000000000000" pitchFamily="2" charset="-78"/>
                <a:cs typeface="Sakkal Majalla" panose="02000000000000000000" pitchFamily="2" charset="-78"/>
              </a:rPr>
              <a:t>The memory (</a:t>
            </a:r>
            <a:r>
              <a:rPr lang="ar-DZ" dirty="0"/>
              <a:t>الذاكرة</a:t>
            </a:r>
            <a:r>
              <a:rPr lang="en-GB" altLang="ar-EG" sz="2400" b="1" dirty="0">
                <a:latin typeface="Sakkal Majalla" panose="02000000000000000000" pitchFamily="2" charset="-78"/>
                <a:cs typeface="Sakkal Majalla" panose="02000000000000000000" pitchFamily="2" charset="-78"/>
              </a:rPr>
              <a:t>)</a:t>
            </a:r>
          </a:p>
          <a:p>
            <a:pPr marL="355600" indent="-355600" algn="just" fontAlgn="auto">
              <a:lnSpc>
                <a:spcPct val="150000"/>
              </a:lnSpc>
              <a:spcBef>
                <a:spcPts val="0"/>
              </a:spcBef>
              <a:spcAft>
                <a:spcPts val="0"/>
              </a:spcAft>
              <a:buFont typeface="Wingdings" panose="05000000000000000000" pitchFamily="2" charset="2"/>
              <a:buChar char="Ø"/>
            </a:pPr>
            <a:r>
              <a:rPr lang="en-GB" altLang="ar-EG" sz="2400" b="1" dirty="0">
                <a:latin typeface="Sakkal Majalla" panose="02000000000000000000" pitchFamily="2" charset="-78"/>
                <a:cs typeface="Sakkal Majalla" panose="02000000000000000000" pitchFamily="2" charset="-78"/>
              </a:rPr>
              <a:t>The input/output devices (</a:t>
            </a:r>
            <a:r>
              <a:rPr lang="ar-DZ" dirty="0"/>
              <a:t>أجهزة الإدخال/الإخراج</a:t>
            </a:r>
            <a:r>
              <a:rPr lang="en-GB" altLang="ar-EG" sz="2400" b="1" dirty="0">
                <a:latin typeface="Sakkal Majalla" panose="02000000000000000000" pitchFamily="2" charset="-78"/>
                <a:cs typeface="Sakkal Majalla" panose="02000000000000000000" pitchFamily="2" charset="-78"/>
              </a:rPr>
              <a:t>) </a:t>
            </a:r>
            <a:endParaRPr lang="ar-SA" altLang="ar-EG" sz="2400" b="1" dirty="0">
              <a:latin typeface="Sakkal Majalla" panose="02000000000000000000" pitchFamily="2" charset="-78"/>
              <a:cs typeface="Sakkal Majalla" panose="02000000000000000000" pitchFamily="2" charset="-78"/>
            </a:endParaRPr>
          </a:p>
          <a:p>
            <a:pPr marL="355600" indent="-355600" algn="just" fontAlgn="auto">
              <a:lnSpc>
                <a:spcPct val="150000"/>
              </a:lnSpc>
              <a:spcBef>
                <a:spcPts val="0"/>
              </a:spcBef>
              <a:spcAft>
                <a:spcPts val="0"/>
              </a:spcAft>
              <a:buFont typeface="Wingdings" panose="05000000000000000000" pitchFamily="2" charset="2"/>
              <a:buChar char="Ø"/>
            </a:pPr>
            <a:r>
              <a:rPr lang="en-US" altLang="ar-EG" sz="2400" b="1" dirty="0">
                <a:latin typeface="Sakkal Majalla" panose="02000000000000000000" pitchFamily="2" charset="-78"/>
                <a:cs typeface="Sakkal Majalla" panose="02000000000000000000" pitchFamily="2" charset="-78"/>
              </a:rPr>
              <a:t>The information (</a:t>
            </a:r>
            <a:r>
              <a:rPr lang="ar-DZ" dirty="0"/>
              <a:t>المعلومات</a:t>
            </a:r>
            <a:r>
              <a:rPr lang="en-US" altLang="ar-EG" sz="2400" b="1" dirty="0">
                <a:latin typeface="Sakkal Majalla" panose="02000000000000000000" pitchFamily="2" charset="-78"/>
                <a:cs typeface="Sakkal Majalla" panose="02000000000000000000" pitchFamily="2" charset="-78"/>
              </a:rPr>
              <a:t>)</a:t>
            </a:r>
            <a:endParaRPr lang="ar-EG" altLang="ar-EG" sz="2400" b="1" dirty="0">
              <a:latin typeface="Sakkal Majalla" panose="02000000000000000000" pitchFamily="2" charset="-78"/>
              <a:cs typeface="Sakkal Majalla" panose="02000000000000000000" pitchFamily="2" charset="-78"/>
            </a:endParaRPr>
          </a:p>
        </p:txBody>
      </p:sp>
      <p:grpSp>
        <p:nvGrpSpPr>
          <p:cNvPr id="15" name="مجموعة 14">
            <a:extLst>
              <a:ext uri="{FF2B5EF4-FFF2-40B4-BE49-F238E27FC236}">
                <a16:creationId xmlns:a16="http://schemas.microsoft.com/office/drawing/2014/main" id="{39BEB612-314E-44A2-8010-A773D670F01D}"/>
              </a:ext>
            </a:extLst>
          </p:cNvPr>
          <p:cNvGrpSpPr/>
          <p:nvPr/>
        </p:nvGrpSpPr>
        <p:grpSpPr>
          <a:xfrm>
            <a:off x="509948" y="2382696"/>
            <a:ext cx="2384285" cy="2873169"/>
            <a:chOff x="9797585" y="2958525"/>
            <a:chExt cx="1814289" cy="2186300"/>
          </a:xfrm>
        </p:grpSpPr>
        <p:grpSp>
          <p:nvGrpSpPr>
            <p:cNvPr id="17" name="مجموعة 16">
              <a:extLst>
                <a:ext uri="{FF2B5EF4-FFF2-40B4-BE49-F238E27FC236}">
                  <a16:creationId xmlns:a16="http://schemas.microsoft.com/office/drawing/2014/main" id="{99E6F751-2F4B-48FA-9230-DA96863BC25D}"/>
                </a:ext>
              </a:extLst>
            </p:cNvPr>
            <p:cNvGrpSpPr/>
            <p:nvPr/>
          </p:nvGrpSpPr>
          <p:grpSpPr>
            <a:xfrm>
              <a:off x="9797585" y="2958525"/>
              <a:ext cx="1814289" cy="2186300"/>
              <a:chOff x="9979989" y="2964233"/>
              <a:chExt cx="1814289" cy="2186300"/>
            </a:xfrm>
          </p:grpSpPr>
          <p:sp>
            <p:nvSpPr>
              <p:cNvPr id="20" name="مستطيل 19">
                <a:extLst>
                  <a:ext uri="{FF2B5EF4-FFF2-40B4-BE49-F238E27FC236}">
                    <a16:creationId xmlns:a16="http://schemas.microsoft.com/office/drawing/2014/main" id="{521FE2A2-C273-4970-A037-2BDF50DC6868}"/>
                  </a:ext>
                </a:extLst>
              </p:cNvPr>
              <p:cNvSpPr/>
              <p:nvPr/>
            </p:nvSpPr>
            <p:spPr>
              <a:xfrm>
                <a:off x="9979989" y="2964233"/>
                <a:ext cx="1814289" cy="1581948"/>
              </a:xfrm>
              <a:prstGeom prst="rect">
                <a:avLst/>
              </a:prstGeom>
              <a:solidFill>
                <a:schemeClr val="bg1"/>
              </a:solidFill>
              <a:ln w="5715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8" name="مثلث متساوي الساقين 27">
                <a:extLst>
                  <a:ext uri="{FF2B5EF4-FFF2-40B4-BE49-F238E27FC236}">
                    <a16:creationId xmlns:a16="http://schemas.microsoft.com/office/drawing/2014/main" id="{E2010B2A-7F81-48E4-9B43-A74A36CF50FD}"/>
                  </a:ext>
                </a:extLst>
              </p:cNvPr>
              <p:cNvSpPr/>
              <p:nvPr/>
            </p:nvSpPr>
            <p:spPr>
              <a:xfrm flipH="1" flipV="1">
                <a:off x="10520874" y="4542615"/>
                <a:ext cx="700158" cy="607918"/>
              </a:xfrm>
              <a:prstGeom prst="triangle">
                <a:avLst>
                  <a:gd name="adj" fmla="val 50680"/>
                </a:avLst>
              </a:prstGeom>
              <a:solidFill>
                <a:srgbClr val="666633"/>
              </a:solidFill>
              <a:ln>
                <a:solidFill>
                  <a:srgbClr val="66663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9" name="مربع نص 28">
                <a:extLst>
                  <a:ext uri="{FF2B5EF4-FFF2-40B4-BE49-F238E27FC236}">
                    <a16:creationId xmlns:a16="http://schemas.microsoft.com/office/drawing/2014/main" id="{5CAF199F-3D02-4E27-BFE5-E0E72FBC6C2E}"/>
                  </a:ext>
                </a:extLst>
              </p:cNvPr>
              <p:cNvSpPr txBox="1"/>
              <p:nvPr/>
            </p:nvSpPr>
            <p:spPr>
              <a:xfrm>
                <a:off x="10726955" y="4516401"/>
                <a:ext cx="310069" cy="444977"/>
              </a:xfrm>
              <a:prstGeom prst="rect">
                <a:avLst/>
              </a:prstGeom>
              <a:noFill/>
              <a:ln>
                <a:noFill/>
              </a:ln>
            </p:spPr>
            <p:txBody>
              <a:bodyPr wrap="none" rtlCol="1">
                <a:spAutoFit/>
              </a:bodyPr>
              <a:lstStyle/>
              <a:p>
                <a:r>
                  <a:rPr lang="en-US" sz="3200" dirty="0">
                    <a:solidFill>
                      <a:schemeClr val="bg1"/>
                    </a:solidFill>
                  </a:rPr>
                  <a:t>1</a:t>
                </a:r>
                <a:endParaRPr lang="ar-SA" sz="3200" dirty="0">
                  <a:solidFill>
                    <a:schemeClr val="bg1"/>
                  </a:solidFill>
                </a:endParaRPr>
              </a:p>
            </p:txBody>
          </p:sp>
        </p:grpSp>
        <p:sp>
          <p:nvSpPr>
            <p:cNvPr id="19" name="مستطيل 18">
              <a:extLst>
                <a:ext uri="{FF2B5EF4-FFF2-40B4-BE49-F238E27FC236}">
                  <a16:creationId xmlns:a16="http://schemas.microsoft.com/office/drawing/2014/main" id="{DD219A6C-9CD2-485D-9F05-8A3C9A1605B0}"/>
                </a:ext>
              </a:extLst>
            </p:cNvPr>
            <p:cNvSpPr/>
            <p:nvPr/>
          </p:nvSpPr>
          <p:spPr>
            <a:xfrm>
              <a:off x="9837607" y="3078121"/>
              <a:ext cx="1658514" cy="1282237"/>
            </a:xfrm>
            <a:prstGeom prst="rect">
              <a:avLst/>
            </a:prstGeom>
            <a:ln>
              <a:noFill/>
            </a:ln>
          </p:spPr>
          <p:txBody>
            <a:bodyPr wrap="square">
              <a:spAutoFit/>
            </a:bodyPr>
            <a:lstStyle/>
            <a:p>
              <a:pPr algn="ctr" rtl="1" eaLnBrk="0" hangingPunct="0">
                <a:lnSpc>
                  <a:spcPct val="150000"/>
                </a:lnSpc>
              </a:pPr>
              <a:r>
                <a:rPr lang="en-US" altLang="ar-EG" sz="3600" b="1" dirty="0">
                  <a:latin typeface="Sakkal Majalla" panose="02000000000000000000" pitchFamily="2" charset="-78"/>
                  <a:cs typeface="Sakkal Majalla" panose="02000000000000000000" pitchFamily="2" charset="-78"/>
                </a:rPr>
                <a:t>Resource Sharing </a:t>
              </a:r>
              <a:endParaRPr lang="ar-EG" sz="3600" b="1" dirty="0">
                <a:latin typeface="Sakkal Majalla" panose="02000000000000000000" pitchFamily="2" charset="-78"/>
                <a:cs typeface="Sakkal Majalla" panose="02000000000000000000" pitchFamily="2" charset="-78"/>
              </a:endParaRPr>
            </a:p>
          </p:txBody>
        </p:sp>
      </p:grpSp>
      <p:sp>
        <p:nvSpPr>
          <p:cNvPr id="30" name="عنوان 1">
            <a:extLst>
              <a:ext uri="{FF2B5EF4-FFF2-40B4-BE49-F238E27FC236}">
                <a16:creationId xmlns:a16="http://schemas.microsoft.com/office/drawing/2014/main" id="{E9D1A25A-A2CE-41C5-BD78-1F4672098286}"/>
              </a:ext>
            </a:extLst>
          </p:cNvPr>
          <p:cNvSpPr>
            <a:spLocks noGrp="1"/>
          </p:cNvSpPr>
          <p:nvPr>
            <p:ph type="title" idx="4294967295"/>
          </p:nvPr>
        </p:nvSpPr>
        <p:spPr>
          <a:xfrm>
            <a:off x="3994064" y="1405479"/>
            <a:ext cx="3862679" cy="1101725"/>
          </a:xfrm>
        </p:spPr>
        <p:txBody>
          <a:bodyPr>
            <a:normAutofit fontScale="90000"/>
          </a:bodyPr>
          <a:lstStyle/>
          <a:p>
            <a:r>
              <a:rPr lang="en-GB" sz="3200" b="1" dirty="0">
                <a:latin typeface="Sakkal Majalla" panose="02000000000000000000" pitchFamily="2" charset="-78"/>
                <a:cs typeface="Sakkal Majalla" panose="02000000000000000000" pitchFamily="2" charset="-78"/>
              </a:rPr>
              <a:t>The computer resources are: (</a:t>
            </a:r>
            <a:r>
              <a:rPr lang="ar-DZ" dirty="0"/>
              <a:t>موارد الحاسوب هي:</a:t>
            </a:r>
            <a:endParaRPr lang="ar-SA" sz="32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68083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5D70921-3B2E-4FF4-9EDA-D5CD70D8957D}"/>
              </a:ext>
            </a:extLst>
          </p:cNvPr>
          <p:cNvSpPr/>
          <p:nvPr/>
        </p:nvSpPr>
        <p:spPr>
          <a:xfrm>
            <a:off x="307484" y="985710"/>
            <a:ext cx="11577032" cy="52451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ctr"/>
            <a:endParaRPr lang="ar-SA" sz="2000" dirty="0">
              <a:solidFill>
                <a:schemeClr val="tx1"/>
              </a:solidFill>
            </a:endParaRPr>
          </a:p>
        </p:txBody>
      </p:sp>
      <p:sp>
        <p:nvSpPr>
          <p:cNvPr id="5" name="مستطيل 4">
            <a:extLst>
              <a:ext uri="{FF2B5EF4-FFF2-40B4-BE49-F238E27FC236}">
                <a16:creationId xmlns:a16="http://schemas.microsoft.com/office/drawing/2014/main" id="{887D9A4B-0ED2-4FC7-BB79-8B2C85AFEFC4}"/>
              </a:ext>
            </a:extLst>
          </p:cNvPr>
          <p:cNvSpPr/>
          <p:nvPr/>
        </p:nvSpPr>
        <p:spPr>
          <a:xfrm>
            <a:off x="1212976" y="627118"/>
            <a:ext cx="3174631" cy="717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65323036-4F49-4A71-94B8-A739A9588E7F}"/>
              </a:ext>
            </a:extLst>
          </p:cNvPr>
          <p:cNvSpPr txBox="1">
            <a:spLocks/>
          </p:cNvSpPr>
          <p:nvPr/>
        </p:nvSpPr>
        <p:spPr>
          <a:xfrm>
            <a:off x="1473094" y="723077"/>
            <a:ext cx="2654393" cy="525265"/>
          </a:xfrm>
          <a:prstGeom prst="rect">
            <a:avLst/>
          </a:prstGeom>
        </p:spPr>
        <p:txBody>
          <a:bodyPr vert="horz" lIns="91440" tIns="45720" rIns="91440" bIns="45720" rtlCol="1" anchor="b">
            <a:normAutofit lnSpcReduction="100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en-GB" sz="3200" b="1" dirty="0">
                <a:latin typeface="Sakkal Majalla" panose="02000000000000000000" pitchFamily="2" charset="-78"/>
                <a:cs typeface="Sakkal Majalla" panose="02000000000000000000" pitchFamily="2" charset="-78"/>
              </a:rPr>
              <a:t>Resource Sharing</a:t>
            </a:r>
            <a:endParaRPr lang="ar-SA" sz="3200" b="1" dirty="0">
              <a:latin typeface="Sakkal Majalla" panose="02000000000000000000" pitchFamily="2" charset="-78"/>
              <a:cs typeface="Sakkal Majalla" panose="02000000000000000000" pitchFamily="2" charset="-78"/>
            </a:endParaRPr>
          </a:p>
        </p:txBody>
      </p:sp>
      <p:sp>
        <p:nvSpPr>
          <p:cNvPr id="2" name="مربع نص 2">
            <a:extLst>
              <a:ext uri="{FF2B5EF4-FFF2-40B4-BE49-F238E27FC236}">
                <a16:creationId xmlns:a16="http://schemas.microsoft.com/office/drawing/2014/main" id="{A538DADE-5A78-BEFF-8B3C-90FE600B0F3F}"/>
              </a:ext>
            </a:extLst>
          </p:cNvPr>
          <p:cNvSpPr txBox="1"/>
          <p:nvPr/>
        </p:nvSpPr>
        <p:spPr>
          <a:xfrm>
            <a:off x="562646" y="1973232"/>
            <a:ext cx="11066708" cy="3916457"/>
          </a:xfrm>
          <a:prstGeom prst="rect">
            <a:avLst/>
          </a:prstGeom>
          <a:noFill/>
        </p:spPr>
        <p:txBody>
          <a:bodyPr wrap="square" rtlCol="1">
            <a:spAutoFit/>
          </a:bodyPr>
          <a:lstStyle/>
          <a:p>
            <a:pPr marL="914400" lvl="1" indent="-457200">
              <a:lnSpc>
                <a:spcPct val="150000"/>
              </a:lnSpc>
              <a:buFont typeface="Wingdings" panose="05000000000000000000" pitchFamily="2" charset="2"/>
              <a:buChar char="v"/>
            </a:pPr>
            <a:r>
              <a:rPr lang="en-GB" sz="2800" b="1" dirty="0">
                <a:latin typeface="Sakkal Majalla" panose="02000000000000000000" pitchFamily="2" charset="-78"/>
                <a:cs typeface="Sakkal Majalla" panose="02000000000000000000" pitchFamily="2" charset="-78"/>
              </a:rPr>
              <a:t>The aim of the Operating System : (</a:t>
            </a:r>
            <a:r>
              <a:rPr lang="ar-DZ" dirty="0"/>
              <a:t>الهدف من نظام التشغيل:</a:t>
            </a:r>
            <a:r>
              <a:rPr lang="en-GB" sz="2800" b="1" dirty="0">
                <a:latin typeface="Sakkal Majalla" panose="02000000000000000000" pitchFamily="2" charset="-78"/>
                <a:cs typeface="Sakkal Majalla" panose="02000000000000000000" pitchFamily="2" charset="-78"/>
              </a:rPr>
              <a:t>)</a:t>
            </a:r>
          </a:p>
          <a:p>
            <a:pPr marL="1270000" lvl="2" indent="-355600" algn="just">
              <a:lnSpc>
                <a:spcPct val="150000"/>
              </a:lnSpc>
              <a:buFont typeface="Wingdings" panose="05000000000000000000" pitchFamily="2" charset="2"/>
              <a:buChar char="Ø"/>
            </a:pPr>
            <a:r>
              <a:rPr lang="en-US" altLang="ar-EG" sz="2800" dirty="0">
                <a:solidFill>
                  <a:schemeClr val="tx1"/>
                </a:solidFill>
                <a:latin typeface="Sakkal Majalla" panose="02000000000000000000" pitchFamily="2" charset="-78"/>
                <a:cs typeface="Sakkal Majalla" panose="02000000000000000000" pitchFamily="2" charset="-78"/>
              </a:rPr>
              <a:t>Increase the availability of the resources (</a:t>
            </a:r>
            <a:r>
              <a:rPr lang="ar-DZ" dirty="0"/>
              <a:t>زيادة توافر الموارد</a:t>
            </a:r>
            <a:r>
              <a:rPr lang="en-US" altLang="ar-EG" sz="2800" dirty="0">
                <a:solidFill>
                  <a:schemeClr val="tx1"/>
                </a:solidFill>
                <a:latin typeface="Sakkal Majalla" panose="02000000000000000000" pitchFamily="2" charset="-78"/>
                <a:cs typeface="Sakkal Majalla" panose="02000000000000000000" pitchFamily="2" charset="-78"/>
              </a:rPr>
              <a:t>)</a:t>
            </a:r>
          </a:p>
          <a:p>
            <a:pPr marL="1270000" lvl="2" indent="-355600" algn="just">
              <a:lnSpc>
                <a:spcPct val="150000"/>
              </a:lnSpc>
              <a:buFont typeface="Wingdings" panose="05000000000000000000" pitchFamily="2" charset="2"/>
              <a:buChar char="Ø"/>
            </a:pPr>
            <a:r>
              <a:rPr lang="en-US" altLang="ar-EG" sz="2800" dirty="0">
                <a:solidFill>
                  <a:schemeClr val="tx1"/>
                </a:solidFill>
                <a:latin typeface="Sakkal Majalla" panose="02000000000000000000" pitchFamily="2" charset="-78"/>
                <a:cs typeface="Sakkal Majalla" panose="02000000000000000000" pitchFamily="2" charset="-78"/>
              </a:rPr>
              <a:t>maximize the utilization of such resources (</a:t>
            </a:r>
            <a:r>
              <a:rPr lang="ar-DZ" dirty="0"/>
              <a:t>تعظيم استخدام مثل هذه الموارد</a:t>
            </a:r>
            <a:r>
              <a:rPr lang="en-US" altLang="ar-EG" sz="2800" dirty="0">
                <a:solidFill>
                  <a:schemeClr val="tx1"/>
                </a:solidFill>
                <a:latin typeface="Sakkal Majalla" panose="02000000000000000000" pitchFamily="2" charset="-78"/>
                <a:cs typeface="Sakkal Majalla" panose="02000000000000000000" pitchFamily="2" charset="-78"/>
              </a:rPr>
              <a:t>)</a:t>
            </a:r>
          </a:p>
          <a:p>
            <a:pPr marL="914400" lvl="1" indent="-457200" algn="just">
              <a:lnSpc>
                <a:spcPct val="150000"/>
              </a:lnSpc>
              <a:buFont typeface="Wingdings" panose="05000000000000000000" pitchFamily="2" charset="2"/>
              <a:buChar char="v"/>
            </a:pPr>
            <a:r>
              <a:rPr lang="en-US" altLang="ar-EG" sz="2800" b="1" dirty="0">
                <a:solidFill>
                  <a:schemeClr val="tx1"/>
                </a:solidFill>
                <a:latin typeface="Sakkal Majalla" panose="02000000000000000000" pitchFamily="2" charset="-78"/>
                <a:cs typeface="Sakkal Majalla" panose="02000000000000000000" pitchFamily="2" charset="-78"/>
              </a:rPr>
              <a:t>Therefor the role of the </a:t>
            </a:r>
            <a:r>
              <a:rPr lang="en-US" altLang="ar-EG" sz="2800" b="1" dirty="0">
                <a:latin typeface="Sakkal Majalla" panose="02000000000000000000" pitchFamily="2" charset="-78"/>
                <a:cs typeface="Sakkal Majalla" panose="02000000000000000000" pitchFamily="2" charset="-78"/>
              </a:rPr>
              <a:t>operating</a:t>
            </a:r>
            <a:r>
              <a:rPr lang="en-US" altLang="ar-EG" sz="2800" b="1" dirty="0">
                <a:solidFill>
                  <a:schemeClr val="tx1"/>
                </a:solidFill>
                <a:latin typeface="Sakkal Majalla" panose="02000000000000000000" pitchFamily="2" charset="-78"/>
                <a:cs typeface="Sakkal Majalla" panose="02000000000000000000" pitchFamily="2" charset="-78"/>
              </a:rPr>
              <a:t> </a:t>
            </a:r>
            <a:r>
              <a:rPr lang="en-US" altLang="ar-EG" sz="2800" b="1" dirty="0">
                <a:latin typeface="Sakkal Majalla" panose="02000000000000000000" pitchFamily="2" charset="-78"/>
                <a:cs typeface="Sakkal Majalla" panose="02000000000000000000" pitchFamily="2" charset="-78"/>
              </a:rPr>
              <a:t>system </a:t>
            </a:r>
            <a:r>
              <a:rPr lang="en-US" altLang="ar-EG" sz="2800" dirty="0">
                <a:latin typeface="Sakkal Majalla" panose="02000000000000000000" pitchFamily="2" charset="-78"/>
                <a:cs typeface="Sakkal Majalla" panose="02000000000000000000" pitchFamily="2" charset="-78"/>
              </a:rPr>
              <a:t>is keeps track of the status of each resource, and decides who gets a resource, for how long, and when.  (</a:t>
            </a:r>
            <a:r>
              <a:rPr lang="ar-DZ" dirty="0"/>
              <a:t>لذلك، دور نظام التشغيل هو تتبع حالة كل مورد، وتقرير من يحصل على مورد، ولمدى الوقت، ومتى.</a:t>
            </a:r>
            <a:r>
              <a:rPr lang="en-US" altLang="ar-EG" sz="2800" dirty="0">
                <a:latin typeface="Sakkal Majalla" panose="02000000000000000000" pitchFamily="2" charset="-78"/>
                <a:cs typeface="Sakkal Majalla" panose="02000000000000000000" pitchFamily="2" charset="-78"/>
              </a:rPr>
              <a:t>)</a:t>
            </a:r>
            <a:endParaRPr lang="en-GB" altLang="ar-EG" sz="28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02056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6" name="مستطيل 15">
            <a:extLst>
              <a:ext uri="{FF2B5EF4-FFF2-40B4-BE49-F238E27FC236}">
                <a16:creationId xmlns:a16="http://schemas.microsoft.com/office/drawing/2014/main" id="{820ED2F9-8B46-4701-92A9-4ECA9F7EA313}"/>
              </a:ext>
            </a:extLst>
          </p:cNvPr>
          <p:cNvSpPr/>
          <p:nvPr/>
        </p:nvSpPr>
        <p:spPr>
          <a:xfrm>
            <a:off x="0" y="1322652"/>
            <a:ext cx="3404183" cy="497324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3611381" y="2124198"/>
            <a:ext cx="302750" cy="3370153"/>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2" name="مستطيل 21">
            <a:extLst>
              <a:ext uri="{FF2B5EF4-FFF2-40B4-BE49-F238E27FC236}">
                <a16:creationId xmlns:a16="http://schemas.microsoft.com/office/drawing/2014/main" id="{004C321B-95BD-4CB6-B23B-5FB541844140}"/>
              </a:ext>
            </a:extLst>
          </p:cNvPr>
          <p:cNvSpPr/>
          <p:nvPr/>
        </p:nvSpPr>
        <p:spPr>
          <a:xfrm>
            <a:off x="4121329" y="2124198"/>
            <a:ext cx="5977747" cy="4478149"/>
          </a:xfrm>
          <a:prstGeom prst="rect">
            <a:avLst/>
          </a:prstGeom>
        </p:spPr>
        <p:txBody>
          <a:bodyPr wrap="square">
            <a:spAutoFit/>
          </a:bodyPr>
          <a:lstStyle/>
          <a:p>
            <a:pPr marL="355600" indent="-355600" fontAlgn="auto">
              <a:lnSpc>
                <a:spcPct val="150000"/>
              </a:lnSpc>
              <a:spcBef>
                <a:spcPts val="0"/>
              </a:spcBef>
              <a:spcAft>
                <a:spcPts val="0"/>
              </a:spcAft>
              <a:buFont typeface="Wingdings" panose="05000000000000000000" pitchFamily="2" charset="2"/>
              <a:buChar char="Ø"/>
            </a:pPr>
            <a:r>
              <a:rPr lang="en-US" altLang="ar-EG" sz="2400" b="1" dirty="0">
                <a:latin typeface="Sakkal Majalla" panose="02000000000000000000" pitchFamily="2" charset="-78"/>
                <a:cs typeface="Sakkal Majalla" panose="02000000000000000000" pitchFamily="2" charset="-78"/>
              </a:rPr>
              <a:t>The operating system transfers a raw piece of hardware into a machine, which is easily used.  (</a:t>
            </a:r>
            <a:r>
              <a:rPr lang="ar-DZ" dirty="0"/>
              <a:t>يقوم نظام التشغيل بتحويل قطعة أجهزة خام إلى جهاز يمكن استخدامه بسهولة.</a:t>
            </a:r>
            <a:r>
              <a:rPr lang="en-US" altLang="ar-EG" sz="2400" b="1" dirty="0">
                <a:latin typeface="Sakkal Majalla" panose="02000000000000000000" pitchFamily="2" charset="-78"/>
                <a:cs typeface="Sakkal Majalla" panose="02000000000000000000" pitchFamily="2" charset="-78"/>
              </a:rPr>
              <a:t>)</a:t>
            </a:r>
          </a:p>
          <a:p>
            <a:pPr marL="355600" indent="-355600" fontAlgn="auto">
              <a:lnSpc>
                <a:spcPct val="150000"/>
              </a:lnSpc>
              <a:spcBef>
                <a:spcPts val="0"/>
              </a:spcBef>
              <a:spcAft>
                <a:spcPts val="0"/>
              </a:spcAft>
              <a:buFont typeface="Wingdings" panose="05000000000000000000" pitchFamily="2" charset="2"/>
              <a:buChar char="Ø"/>
            </a:pPr>
            <a:endParaRPr lang="en-US" altLang="ar-EG" sz="2400" b="1" dirty="0">
              <a:latin typeface="Sakkal Majalla" panose="02000000000000000000" pitchFamily="2" charset="-78"/>
              <a:cs typeface="Sakkal Majalla" panose="02000000000000000000" pitchFamily="2" charset="-78"/>
            </a:endParaRPr>
          </a:p>
          <a:p>
            <a:pPr marL="355600" indent="-355600" fontAlgn="auto">
              <a:lnSpc>
                <a:spcPct val="150000"/>
              </a:lnSpc>
              <a:spcBef>
                <a:spcPts val="0"/>
              </a:spcBef>
              <a:spcAft>
                <a:spcPts val="0"/>
              </a:spcAft>
              <a:buFont typeface="Wingdings" panose="05000000000000000000" pitchFamily="2" charset="2"/>
              <a:buChar char="Ø"/>
            </a:pPr>
            <a:r>
              <a:rPr lang="en-US" altLang="ar-EG" sz="2400" b="1" dirty="0">
                <a:latin typeface="Sakkal Majalla" panose="02000000000000000000" pitchFamily="2" charset="-78"/>
                <a:cs typeface="Sakkal Majalla" panose="02000000000000000000" pitchFamily="2" charset="-78"/>
              </a:rPr>
              <a:t>Through presenting the user with a virtual machine </a:t>
            </a:r>
            <a:r>
              <a:rPr lang="en-GB" altLang="ar-EG" sz="2400" b="1" dirty="0">
                <a:latin typeface="Sakkal Majalla" panose="02000000000000000000" pitchFamily="2" charset="-78"/>
                <a:cs typeface="Sakkal Majalla" panose="02000000000000000000" pitchFamily="2" charset="-78"/>
              </a:rPr>
              <a:t>characteristics are different from the underlining physical machine  (</a:t>
            </a:r>
            <a:r>
              <a:rPr lang="ar-DZ" dirty="0"/>
              <a:t>من خلال تقديم النظام للمستخدم بجهاز افتراضي، تختلف الخصائص عن الجهاز الفعلي الذي يقوم عليه.</a:t>
            </a:r>
            <a:r>
              <a:rPr lang="en-GB" altLang="ar-EG" sz="2400" b="1" dirty="0">
                <a:latin typeface="Sakkal Majalla" panose="02000000000000000000" pitchFamily="2" charset="-78"/>
                <a:cs typeface="Sakkal Majalla" panose="02000000000000000000" pitchFamily="2" charset="-78"/>
              </a:rPr>
              <a:t>)</a:t>
            </a:r>
          </a:p>
        </p:txBody>
      </p:sp>
      <p:grpSp>
        <p:nvGrpSpPr>
          <p:cNvPr id="15" name="مجموعة 14">
            <a:extLst>
              <a:ext uri="{FF2B5EF4-FFF2-40B4-BE49-F238E27FC236}">
                <a16:creationId xmlns:a16="http://schemas.microsoft.com/office/drawing/2014/main" id="{39BEB612-314E-44A2-8010-A773D670F01D}"/>
              </a:ext>
            </a:extLst>
          </p:cNvPr>
          <p:cNvGrpSpPr/>
          <p:nvPr/>
        </p:nvGrpSpPr>
        <p:grpSpPr>
          <a:xfrm>
            <a:off x="509948" y="2382696"/>
            <a:ext cx="2384285" cy="2873169"/>
            <a:chOff x="9797585" y="2958525"/>
            <a:chExt cx="1814289" cy="2186300"/>
          </a:xfrm>
        </p:grpSpPr>
        <p:grpSp>
          <p:nvGrpSpPr>
            <p:cNvPr id="17" name="مجموعة 16">
              <a:extLst>
                <a:ext uri="{FF2B5EF4-FFF2-40B4-BE49-F238E27FC236}">
                  <a16:creationId xmlns:a16="http://schemas.microsoft.com/office/drawing/2014/main" id="{99E6F751-2F4B-48FA-9230-DA96863BC25D}"/>
                </a:ext>
              </a:extLst>
            </p:cNvPr>
            <p:cNvGrpSpPr/>
            <p:nvPr/>
          </p:nvGrpSpPr>
          <p:grpSpPr>
            <a:xfrm>
              <a:off x="9797585" y="2958525"/>
              <a:ext cx="1814289" cy="2186300"/>
              <a:chOff x="9979989" y="2964233"/>
              <a:chExt cx="1814289" cy="2186300"/>
            </a:xfrm>
          </p:grpSpPr>
          <p:sp>
            <p:nvSpPr>
              <p:cNvPr id="20" name="مستطيل 19">
                <a:extLst>
                  <a:ext uri="{FF2B5EF4-FFF2-40B4-BE49-F238E27FC236}">
                    <a16:creationId xmlns:a16="http://schemas.microsoft.com/office/drawing/2014/main" id="{521FE2A2-C273-4970-A037-2BDF50DC6868}"/>
                  </a:ext>
                </a:extLst>
              </p:cNvPr>
              <p:cNvSpPr/>
              <p:nvPr/>
            </p:nvSpPr>
            <p:spPr>
              <a:xfrm>
                <a:off x="9979989" y="2964233"/>
                <a:ext cx="1814289" cy="1581948"/>
              </a:xfrm>
              <a:prstGeom prst="rect">
                <a:avLst/>
              </a:prstGeom>
              <a:solidFill>
                <a:schemeClr val="bg1"/>
              </a:solidFill>
              <a:ln w="5715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8" name="مثلث متساوي الساقين 27">
                <a:extLst>
                  <a:ext uri="{FF2B5EF4-FFF2-40B4-BE49-F238E27FC236}">
                    <a16:creationId xmlns:a16="http://schemas.microsoft.com/office/drawing/2014/main" id="{E2010B2A-7F81-48E4-9B43-A74A36CF50FD}"/>
                  </a:ext>
                </a:extLst>
              </p:cNvPr>
              <p:cNvSpPr/>
              <p:nvPr/>
            </p:nvSpPr>
            <p:spPr>
              <a:xfrm flipH="1" flipV="1">
                <a:off x="10520874" y="4542615"/>
                <a:ext cx="700158" cy="607918"/>
              </a:xfrm>
              <a:prstGeom prst="triangle">
                <a:avLst>
                  <a:gd name="adj" fmla="val 50680"/>
                </a:avLst>
              </a:prstGeom>
              <a:solidFill>
                <a:srgbClr val="666633"/>
              </a:solidFill>
              <a:ln>
                <a:solidFill>
                  <a:srgbClr val="66663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9" name="مربع نص 28">
                <a:extLst>
                  <a:ext uri="{FF2B5EF4-FFF2-40B4-BE49-F238E27FC236}">
                    <a16:creationId xmlns:a16="http://schemas.microsoft.com/office/drawing/2014/main" id="{5CAF199F-3D02-4E27-BFE5-E0E72FBC6C2E}"/>
                  </a:ext>
                </a:extLst>
              </p:cNvPr>
              <p:cNvSpPr txBox="1"/>
              <p:nvPr/>
            </p:nvSpPr>
            <p:spPr>
              <a:xfrm>
                <a:off x="10726955" y="4516401"/>
                <a:ext cx="310069" cy="444977"/>
              </a:xfrm>
              <a:prstGeom prst="rect">
                <a:avLst/>
              </a:prstGeom>
              <a:noFill/>
              <a:ln>
                <a:noFill/>
              </a:ln>
            </p:spPr>
            <p:txBody>
              <a:bodyPr wrap="none" rtlCol="1">
                <a:spAutoFit/>
              </a:bodyPr>
              <a:lstStyle/>
              <a:p>
                <a:r>
                  <a:rPr lang="en-US" sz="3200" dirty="0">
                    <a:solidFill>
                      <a:schemeClr val="bg1"/>
                    </a:solidFill>
                  </a:rPr>
                  <a:t>1</a:t>
                </a:r>
                <a:endParaRPr lang="ar-SA" sz="3200" dirty="0">
                  <a:solidFill>
                    <a:schemeClr val="bg1"/>
                  </a:solidFill>
                </a:endParaRPr>
              </a:p>
            </p:txBody>
          </p:sp>
        </p:grpSp>
        <p:sp>
          <p:nvSpPr>
            <p:cNvPr id="19" name="مستطيل 18">
              <a:extLst>
                <a:ext uri="{FF2B5EF4-FFF2-40B4-BE49-F238E27FC236}">
                  <a16:creationId xmlns:a16="http://schemas.microsoft.com/office/drawing/2014/main" id="{DD219A6C-9CD2-485D-9F05-8A3C9A1605B0}"/>
                </a:ext>
              </a:extLst>
            </p:cNvPr>
            <p:cNvSpPr/>
            <p:nvPr/>
          </p:nvSpPr>
          <p:spPr>
            <a:xfrm>
              <a:off x="9837607" y="3078121"/>
              <a:ext cx="1658514" cy="1334931"/>
            </a:xfrm>
            <a:prstGeom prst="rect">
              <a:avLst/>
            </a:prstGeom>
            <a:ln>
              <a:noFill/>
            </a:ln>
          </p:spPr>
          <p:txBody>
            <a:bodyPr wrap="square">
              <a:spAutoFit/>
            </a:bodyPr>
            <a:lstStyle/>
            <a:p>
              <a:pPr algn="ctr" eaLnBrk="0" hangingPunct="0"/>
              <a:r>
                <a:rPr lang="en-US" altLang="ar-EG" sz="3600" b="1" dirty="0">
                  <a:latin typeface="Sakkal Majalla" panose="02000000000000000000" pitchFamily="2" charset="-78"/>
                  <a:cs typeface="Sakkal Majalla" panose="02000000000000000000" pitchFamily="2" charset="-78"/>
                </a:rPr>
                <a:t>Provision of  Virtual Machine </a:t>
              </a:r>
              <a:endParaRPr lang="ar-EG" sz="3600" b="1" dirty="0">
                <a:latin typeface="Sakkal Majalla" panose="02000000000000000000" pitchFamily="2" charset="-78"/>
                <a:cs typeface="Sakkal Majalla" panose="02000000000000000000" pitchFamily="2" charset="-78"/>
              </a:endParaRPr>
            </a:p>
          </p:txBody>
        </p:sp>
      </p:grpSp>
    </p:spTree>
    <p:extLst>
      <p:ext uri="{BB962C8B-B14F-4D97-AF65-F5344CB8AC3E}">
        <p14:creationId xmlns:p14="http://schemas.microsoft.com/office/powerpoint/2010/main" val="421722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457723"/>
            <a:ext cx="3704253" cy="4591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6" name="مستطيل 15">
            <a:extLst>
              <a:ext uri="{FF2B5EF4-FFF2-40B4-BE49-F238E27FC236}">
                <a16:creationId xmlns:a16="http://schemas.microsoft.com/office/drawing/2014/main" id="{820ED2F9-8B46-4701-92A9-4ECA9F7EA313}"/>
              </a:ext>
            </a:extLst>
          </p:cNvPr>
          <p:cNvSpPr/>
          <p:nvPr/>
        </p:nvSpPr>
        <p:spPr>
          <a:xfrm>
            <a:off x="176112" y="1622078"/>
            <a:ext cx="2654393" cy="45595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2903828" y="2003256"/>
            <a:ext cx="272233" cy="397031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7" name="مستطيل 26">
            <a:extLst>
              <a:ext uri="{FF2B5EF4-FFF2-40B4-BE49-F238E27FC236}">
                <a16:creationId xmlns:a16="http://schemas.microsoft.com/office/drawing/2014/main" id="{BCE8E499-B1BD-49C6-A360-595DAEA7A1EC}"/>
              </a:ext>
            </a:extLst>
          </p:cNvPr>
          <p:cNvSpPr/>
          <p:nvPr/>
        </p:nvSpPr>
        <p:spPr>
          <a:xfrm>
            <a:off x="3202248" y="2117556"/>
            <a:ext cx="8603309" cy="5386090"/>
          </a:xfrm>
          <a:prstGeom prst="rect">
            <a:avLst/>
          </a:prstGeom>
          <a:solidFill>
            <a:schemeClr val="bg1"/>
          </a:solidFill>
        </p:spPr>
        <p:txBody>
          <a:bodyPr wrap="square">
            <a:spAutoFit/>
          </a:bodyPr>
          <a:lstStyle/>
          <a:p>
            <a:pPr marL="355600" indent="-355600" algn="just" fontAlgn="auto">
              <a:spcBef>
                <a:spcPts val="0"/>
              </a:spcBef>
              <a:spcAft>
                <a:spcPts val="0"/>
              </a:spcAft>
              <a:buFont typeface="Wingdings" panose="05000000000000000000" pitchFamily="2" charset="2"/>
              <a:buChar char="Ø"/>
            </a:pPr>
            <a:r>
              <a:rPr lang="en-US" altLang="ar-EG" sz="2800" b="1" dirty="0">
                <a:latin typeface="Sakkal Majalla" panose="02000000000000000000" pitchFamily="2" charset="-78"/>
                <a:cs typeface="Sakkal Majalla" panose="02000000000000000000" pitchFamily="2" charset="-78"/>
              </a:rPr>
              <a:t>Input/Output (I/O): (</a:t>
            </a:r>
            <a:r>
              <a:rPr lang="ar-DZ" dirty="0"/>
              <a:t>الإدخال/الإخراج (</a:t>
            </a:r>
            <a:r>
              <a:rPr lang="en-GB" dirty="0"/>
              <a:t>I/O)</a:t>
            </a:r>
            <a:r>
              <a:rPr lang="en-US" altLang="ar-EG" sz="2800" b="1" dirty="0">
                <a:latin typeface="Sakkal Majalla" panose="02000000000000000000" pitchFamily="2" charset="-78"/>
                <a:cs typeface="Sakkal Majalla" panose="02000000000000000000" pitchFamily="2" charset="-78"/>
              </a:rPr>
              <a:t>)</a:t>
            </a:r>
          </a:p>
          <a:p>
            <a:pPr algn="just" fontAlgn="auto">
              <a:spcBef>
                <a:spcPts val="0"/>
              </a:spcBef>
              <a:spcAft>
                <a:spcPts val="0"/>
              </a:spcAft>
            </a:pPr>
            <a:r>
              <a:rPr lang="en-US" altLang="ar-EG" sz="2800" dirty="0">
                <a:latin typeface="Sakkal Majalla" panose="02000000000000000000" pitchFamily="2" charset="-78"/>
                <a:cs typeface="Sakkal Majalla" panose="02000000000000000000" pitchFamily="2" charset="-78"/>
              </a:rPr>
              <a:t>Basic hardware may be extremely complex and require sophisticated programming. An operating system will relieve the user of the burden of understanding this complexity and will present a virtual machine which is simpler to use, through equally powerful, I/O capabilities. (</a:t>
            </a:r>
            <a:r>
              <a:rPr lang="ar-DZ" dirty="0"/>
              <a:t>قد تكون الأجهزة الأساسية معقدة للغاية وتتطلب برمجة معقدة. يخفف نظام التشغيل المستخدم من عبء فهم هذه التعقيدات ويقدم جهازًا افتراضيًا يسهل استخدامه، على الرغم من قدرته القوية على الإدخال/الإخراج.</a:t>
            </a:r>
            <a:r>
              <a:rPr lang="en-US" altLang="ar-EG" sz="2800" dirty="0">
                <a:latin typeface="Sakkal Majalla" panose="02000000000000000000" pitchFamily="2" charset="-78"/>
                <a:cs typeface="Sakkal Majalla" panose="02000000000000000000" pitchFamily="2" charset="-78"/>
              </a:rPr>
              <a:t>)</a:t>
            </a:r>
          </a:p>
          <a:p>
            <a:pPr marL="355600" indent="-355600" algn="just" fontAlgn="auto">
              <a:spcBef>
                <a:spcPts val="0"/>
              </a:spcBef>
              <a:spcAft>
                <a:spcPts val="0"/>
              </a:spcAft>
              <a:buFont typeface="Wingdings" panose="05000000000000000000" pitchFamily="2" charset="2"/>
              <a:buChar char="Ø"/>
            </a:pPr>
            <a:r>
              <a:rPr lang="en-GB" altLang="ar-EG" sz="2800" b="1" dirty="0">
                <a:latin typeface="Sakkal Majalla" panose="02000000000000000000" pitchFamily="2" charset="-78"/>
                <a:cs typeface="Sakkal Majalla" panose="02000000000000000000" pitchFamily="2" charset="-78"/>
              </a:rPr>
              <a:t>Memory</a:t>
            </a:r>
            <a:r>
              <a:rPr lang="ar-SA" altLang="ar-EG" sz="2800" b="1" dirty="0">
                <a:latin typeface="Sakkal Majalla" panose="02000000000000000000" pitchFamily="2" charset="-78"/>
                <a:cs typeface="Sakkal Majalla" panose="02000000000000000000" pitchFamily="2" charset="-78"/>
              </a:rPr>
              <a:t>:</a:t>
            </a:r>
            <a:endParaRPr lang="en-US" altLang="ar-EG" sz="2800" b="1" dirty="0">
              <a:latin typeface="Sakkal Majalla" panose="02000000000000000000" pitchFamily="2" charset="-78"/>
              <a:cs typeface="Sakkal Majalla" panose="02000000000000000000" pitchFamily="2" charset="-78"/>
            </a:endParaRPr>
          </a:p>
          <a:p>
            <a:pPr algn="just" fontAlgn="auto">
              <a:spcBef>
                <a:spcPts val="0"/>
              </a:spcBef>
              <a:spcAft>
                <a:spcPts val="0"/>
              </a:spcAft>
            </a:pPr>
            <a:r>
              <a:rPr lang="en-US" altLang="ar-EG" sz="2800" dirty="0">
                <a:latin typeface="Sakkal Majalla" panose="02000000000000000000" pitchFamily="2" charset="-78"/>
                <a:cs typeface="Sakkal Majalla" panose="02000000000000000000" pitchFamily="2" charset="-78"/>
              </a:rPr>
              <a:t>Many operating systems present a virtual machine with memory differs from the underlying real machine. For example, an Operating System may use secondary storage to give the illusion of a larger main memory. (</a:t>
            </a:r>
            <a:br>
              <a:rPr lang="ar-DZ" sz="2800" dirty="0"/>
            </a:br>
            <a:r>
              <a:rPr lang="ar-DZ" dirty="0"/>
              <a:t>يقدم العديد من أنظمة التشغيل جهازًا افتراضيًا مع ذاكرة تختلف عن الجهاز الحقيقي الأساسي. على سبيل المثال، قد يستخدم نظام التشغيل تخزينًا ثانويًا لإعطاء وهم ذاكرة رئيسية أكبر.</a:t>
            </a:r>
            <a:r>
              <a:rPr lang="en-US" altLang="ar-EG" sz="2800" dirty="0">
                <a:latin typeface="Sakkal Majalla" panose="02000000000000000000" pitchFamily="2" charset="-78"/>
                <a:cs typeface="Sakkal Majalla" panose="02000000000000000000" pitchFamily="2" charset="-78"/>
              </a:rPr>
              <a:t>)</a:t>
            </a:r>
            <a:endParaRPr lang="ar-SA" altLang="ar-EG" sz="2800" dirty="0">
              <a:latin typeface="Sakkal Majalla" panose="02000000000000000000" pitchFamily="2" charset="-78"/>
              <a:cs typeface="Sakkal Majalla" panose="02000000000000000000" pitchFamily="2" charset="-78"/>
            </a:endParaRPr>
          </a:p>
        </p:txBody>
      </p:sp>
      <p:sp>
        <p:nvSpPr>
          <p:cNvPr id="29" name="عنوان 1">
            <a:extLst>
              <a:ext uri="{FF2B5EF4-FFF2-40B4-BE49-F238E27FC236}">
                <a16:creationId xmlns:a16="http://schemas.microsoft.com/office/drawing/2014/main" id="{62C56341-93F4-4406-A2B3-745AB0146684}"/>
              </a:ext>
            </a:extLst>
          </p:cNvPr>
          <p:cNvSpPr txBox="1">
            <a:spLocks/>
          </p:cNvSpPr>
          <p:nvPr/>
        </p:nvSpPr>
        <p:spPr>
          <a:xfrm>
            <a:off x="149925" y="1622078"/>
            <a:ext cx="2654393" cy="4591266"/>
          </a:xfrm>
          <a:prstGeom prst="rect">
            <a:avLst/>
          </a:prstGeom>
        </p:spPr>
        <p:txBody>
          <a:bodyPr vert="horz" lIns="91440" tIns="45720" rIns="91440" bIns="45720" rtlCol="1" anchor="ctr">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en-US" sz="3200" b="1" dirty="0">
                <a:latin typeface="Sakkal Majalla" panose="02000000000000000000" pitchFamily="2" charset="-78"/>
                <a:cs typeface="Sakkal Majalla" panose="02000000000000000000" pitchFamily="2" charset="-78"/>
              </a:rPr>
              <a:t>Some of the areas the virtual machine differ from the underlying real machine:</a:t>
            </a:r>
            <a:endParaRPr lang="ar-SA" sz="32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94999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2165189"/>
            <a:ext cx="3704253" cy="3883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7" name="مستطيل 26">
            <a:extLst>
              <a:ext uri="{FF2B5EF4-FFF2-40B4-BE49-F238E27FC236}">
                <a16:creationId xmlns:a16="http://schemas.microsoft.com/office/drawing/2014/main" id="{BCE8E499-B1BD-49C6-A360-595DAEA7A1EC}"/>
              </a:ext>
            </a:extLst>
          </p:cNvPr>
          <p:cNvSpPr/>
          <p:nvPr/>
        </p:nvSpPr>
        <p:spPr>
          <a:xfrm>
            <a:off x="3202248" y="2107307"/>
            <a:ext cx="8603309" cy="5386090"/>
          </a:xfrm>
          <a:prstGeom prst="rect">
            <a:avLst/>
          </a:prstGeom>
          <a:solidFill>
            <a:schemeClr val="bg1"/>
          </a:solidFill>
        </p:spPr>
        <p:txBody>
          <a:bodyPr wrap="square">
            <a:spAutoFit/>
          </a:bodyPr>
          <a:lstStyle/>
          <a:p>
            <a:pPr marL="355600" indent="-355600" algn="just" fontAlgn="auto">
              <a:spcBef>
                <a:spcPts val="0"/>
              </a:spcBef>
              <a:spcAft>
                <a:spcPts val="0"/>
              </a:spcAft>
              <a:buFont typeface="Wingdings" panose="05000000000000000000" pitchFamily="2" charset="2"/>
              <a:buChar char="Ø"/>
            </a:pPr>
            <a:r>
              <a:rPr lang="en-GB" altLang="ar-EG" sz="2800" b="1" dirty="0">
                <a:latin typeface="Sakkal Majalla" panose="02000000000000000000" pitchFamily="2" charset="-78"/>
                <a:cs typeface="Sakkal Majalla" panose="02000000000000000000" pitchFamily="2" charset="-78"/>
              </a:rPr>
              <a:t>Filing system</a:t>
            </a:r>
            <a:r>
              <a:rPr lang="ar-SA" altLang="ar-EG" sz="2800" b="1" dirty="0">
                <a:latin typeface="Sakkal Majalla" panose="02000000000000000000" pitchFamily="2" charset="-78"/>
                <a:cs typeface="Sakkal Majalla" panose="02000000000000000000" pitchFamily="2" charset="-78"/>
              </a:rPr>
              <a:t>:</a:t>
            </a:r>
            <a:r>
              <a:rPr lang="en-GB" altLang="ar-EG" sz="2800" b="1" dirty="0">
                <a:latin typeface="Sakkal Majalla" panose="02000000000000000000" pitchFamily="2" charset="-78"/>
                <a:cs typeface="Sakkal Majalla" panose="02000000000000000000" pitchFamily="2" charset="-78"/>
              </a:rPr>
              <a:t> (</a:t>
            </a:r>
            <a:r>
              <a:rPr lang="ar-DZ" dirty="0"/>
              <a:t>نظام الملفات</a:t>
            </a:r>
            <a:r>
              <a:rPr lang="en-GB" altLang="ar-EG" sz="2800" b="1" dirty="0">
                <a:latin typeface="Sakkal Majalla" panose="02000000000000000000" pitchFamily="2" charset="-78"/>
                <a:cs typeface="Sakkal Majalla" panose="02000000000000000000" pitchFamily="2" charset="-78"/>
              </a:rPr>
              <a:t>)</a:t>
            </a:r>
            <a:endParaRPr lang="en-US" altLang="ar-EG" sz="2800" b="1" dirty="0">
              <a:latin typeface="Sakkal Majalla" panose="02000000000000000000" pitchFamily="2" charset="-78"/>
              <a:cs typeface="Sakkal Majalla" panose="02000000000000000000" pitchFamily="2" charset="-78"/>
            </a:endParaRPr>
          </a:p>
          <a:p>
            <a:pPr algn="just" fontAlgn="auto">
              <a:spcBef>
                <a:spcPts val="0"/>
              </a:spcBef>
              <a:spcAft>
                <a:spcPts val="0"/>
              </a:spcAft>
            </a:pPr>
            <a:r>
              <a:rPr lang="en-US" altLang="ar-EG" sz="2800" dirty="0">
                <a:latin typeface="Sakkal Majalla" panose="02000000000000000000" pitchFamily="2" charset="-78"/>
                <a:cs typeface="Sakkal Majalla" panose="02000000000000000000" pitchFamily="2" charset="-78"/>
              </a:rPr>
              <a:t>Based on the disk or tap storage of the real machine for long-term storage. The Operating System allows the user to access the stored information by symbolic name which is easier to understand. (</a:t>
            </a:r>
            <a:r>
              <a:rPr lang="ar-DZ" dirty="0"/>
              <a:t>يستند إلى تخزين القرص أو الشريط للآلة الحقيقية للتخزين على المدى الطويل. يسمح نظام التشغيل للمستخدم بالوصول إلى المعلومات المخزنة عن طريق الاسم الرمزي الذي يسهل فهمه.</a:t>
            </a:r>
            <a:r>
              <a:rPr lang="en-US" altLang="ar-EG" sz="2800" dirty="0">
                <a:latin typeface="Sakkal Majalla" panose="02000000000000000000" pitchFamily="2" charset="-78"/>
                <a:cs typeface="Sakkal Majalla" panose="02000000000000000000" pitchFamily="2" charset="-78"/>
              </a:rPr>
              <a:t>)</a:t>
            </a:r>
            <a:endParaRPr lang="ar-SA" altLang="ar-EG" sz="2800" dirty="0">
              <a:latin typeface="Sakkal Majalla" panose="02000000000000000000" pitchFamily="2" charset="-78"/>
              <a:cs typeface="Sakkal Majalla" panose="02000000000000000000" pitchFamily="2" charset="-78"/>
            </a:endParaRPr>
          </a:p>
          <a:p>
            <a:pPr marL="355600" indent="-355600" algn="just" fontAlgn="auto">
              <a:spcBef>
                <a:spcPts val="0"/>
              </a:spcBef>
              <a:spcAft>
                <a:spcPts val="0"/>
              </a:spcAft>
              <a:buFont typeface="Wingdings" panose="05000000000000000000" pitchFamily="2" charset="2"/>
              <a:buChar char="Ø"/>
            </a:pPr>
            <a:r>
              <a:rPr lang="en-GB" altLang="ar-EG" sz="2800" b="1" dirty="0">
                <a:latin typeface="Sakkal Majalla" panose="02000000000000000000" pitchFamily="2" charset="-78"/>
                <a:cs typeface="Sakkal Majalla" panose="02000000000000000000" pitchFamily="2" charset="-78"/>
              </a:rPr>
              <a:t>Protection and Error Handling</a:t>
            </a:r>
            <a:r>
              <a:rPr lang="ar-SA" altLang="ar-EG" sz="2800" b="1" dirty="0">
                <a:latin typeface="Sakkal Majalla" panose="02000000000000000000" pitchFamily="2" charset="-78"/>
                <a:cs typeface="Sakkal Majalla" panose="02000000000000000000" pitchFamily="2" charset="-78"/>
              </a:rPr>
              <a:t>:</a:t>
            </a:r>
            <a:r>
              <a:rPr lang="en-GB" altLang="ar-EG" sz="2800" b="1" dirty="0">
                <a:latin typeface="Sakkal Majalla" panose="02000000000000000000" pitchFamily="2" charset="-78"/>
                <a:cs typeface="Sakkal Majalla" panose="02000000000000000000" pitchFamily="2" charset="-78"/>
              </a:rPr>
              <a:t> (</a:t>
            </a:r>
            <a:r>
              <a:rPr lang="ar-DZ" dirty="0"/>
              <a:t>الحماية ومعالجة الأخطاء</a:t>
            </a:r>
            <a:r>
              <a:rPr lang="en-GB" altLang="ar-EG" sz="2800" b="1" dirty="0">
                <a:latin typeface="Sakkal Majalla" panose="02000000000000000000" pitchFamily="2" charset="-78"/>
                <a:cs typeface="Sakkal Majalla" panose="02000000000000000000" pitchFamily="2" charset="-78"/>
              </a:rPr>
              <a:t>)</a:t>
            </a:r>
            <a:endParaRPr lang="en-US" altLang="ar-EG" sz="2800" b="1" dirty="0">
              <a:latin typeface="Sakkal Majalla" panose="02000000000000000000" pitchFamily="2" charset="-78"/>
              <a:cs typeface="Sakkal Majalla" panose="02000000000000000000" pitchFamily="2" charset="-78"/>
            </a:endParaRPr>
          </a:p>
          <a:p>
            <a:pPr algn="just" fontAlgn="auto">
              <a:spcBef>
                <a:spcPts val="0"/>
              </a:spcBef>
              <a:spcAft>
                <a:spcPts val="0"/>
              </a:spcAft>
            </a:pPr>
            <a:r>
              <a:rPr lang="en-US" altLang="ar-EG" sz="2800" dirty="0">
                <a:latin typeface="Sakkal Majalla" panose="02000000000000000000" pitchFamily="2" charset="-78"/>
                <a:cs typeface="Sakkal Majalla" panose="02000000000000000000" pitchFamily="2" charset="-78"/>
              </a:rPr>
              <a:t>Even though basic computer hardware are varied considerably in the degree of protection provided, it is essential when a computer shared by more than one user, that each user be protected against the effects of error or malice in others through the Operating System. (</a:t>
            </a:r>
            <a:r>
              <a:rPr lang="ar-DZ"/>
              <a:t>على الرغم من تباين أجهزة الحاسوب الأساسية بشكل كبير في درجة الحماية المقدمة، إلا أنه من الضروري عند مشاركة الحاسوب بين أكثر من مستخدم أن يتم حماية كل مستخدم من آثار الأخطاء أو الشر في الآخرين من خلال نظام التشغيل.</a:t>
            </a:r>
            <a:r>
              <a:rPr lang="en-US" altLang="ar-EG" sz="2800">
                <a:latin typeface="Sakkal Majalla" panose="02000000000000000000" pitchFamily="2" charset="-78"/>
                <a:cs typeface="Sakkal Majalla" panose="02000000000000000000" pitchFamily="2" charset="-78"/>
              </a:rPr>
              <a:t>)</a:t>
            </a:r>
            <a:endParaRPr lang="en-US" altLang="ar-EG" sz="2800" dirty="0">
              <a:latin typeface="Sakkal Majalla" panose="02000000000000000000" pitchFamily="2" charset="-78"/>
              <a:cs typeface="Sakkal Majalla" panose="02000000000000000000" pitchFamily="2" charset="-78"/>
            </a:endParaRPr>
          </a:p>
        </p:txBody>
      </p:sp>
      <p:sp>
        <p:nvSpPr>
          <p:cNvPr id="6" name="مستطيل 15">
            <a:extLst>
              <a:ext uri="{FF2B5EF4-FFF2-40B4-BE49-F238E27FC236}">
                <a16:creationId xmlns:a16="http://schemas.microsoft.com/office/drawing/2014/main" id="{760B25FD-C4DA-BC7F-6D18-6357B4E253E3}"/>
              </a:ext>
            </a:extLst>
          </p:cNvPr>
          <p:cNvSpPr/>
          <p:nvPr/>
        </p:nvSpPr>
        <p:spPr>
          <a:xfrm>
            <a:off x="176112" y="1622078"/>
            <a:ext cx="2654393" cy="45595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ستطيل 25">
            <a:extLst>
              <a:ext uri="{FF2B5EF4-FFF2-40B4-BE49-F238E27FC236}">
                <a16:creationId xmlns:a16="http://schemas.microsoft.com/office/drawing/2014/main" id="{AF958F41-A3B3-5B81-A780-E94E5CCBD699}"/>
              </a:ext>
            </a:extLst>
          </p:cNvPr>
          <p:cNvSpPr/>
          <p:nvPr/>
        </p:nvSpPr>
        <p:spPr>
          <a:xfrm>
            <a:off x="2903828" y="2003256"/>
            <a:ext cx="272233" cy="397031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8" name="عنوان 1">
            <a:extLst>
              <a:ext uri="{FF2B5EF4-FFF2-40B4-BE49-F238E27FC236}">
                <a16:creationId xmlns:a16="http://schemas.microsoft.com/office/drawing/2014/main" id="{8A209A25-B350-CC63-AA63-F9E02668C8ED}"/>
              </a:ext>
            </a:extLst>
          </p:cNvPr>
          <p:cNvSpPr txBox="1">
            <a:spLocks/>
          </p:cNvSpPr>
          <p:nvPr/>
        </p:nvSpPr>
        <p:spPr>
          <a:xfrm>
            <a:off x="149925" y="1622078"/>
            <a:ext cx="2654393" cy="4591266"/>
          </a:xfrm>
          <a:prstGeom prst="rect">
            <a:avLst/>
          </a:prstGeom>
        </p:spPr>
        <p:txBody>
          <a:bodyPr vert="horz" lIns="91440" tIns="45720" rIns="91440" bIns="45720" rtlCol="1" anchor="ctr">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en-US" sz="3200" b="1" dirty="0">
                <a:latin typeface="Sakkal Majalla" panose="02000000000000000000" pitchFamily="2" charset="-78"/>
                <a:cs typeface="Sakkal Majalla" panose="02000000000000000000" pitchFamily="2" charset="-78"/>
              </a:rPr>
              <a:t>Some of the areas the virtual machine differ from the underlying real machine:</a:t>
            </a:r>
            <a:endParaRPr lang="ar-SA" sz="32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3350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رسم 3">
            <a:extLst>
              <a:ext uri="{FF2B5EF4-FFF2-40B4-BE49-F238E27FC236}">
                <a16:creationId xmlns:a16="http://schemas.microsoft.com/office/drawing/2014/main" id="{3BE6478E-F9EE-485D-A2E3-6D2AEC76A4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2839" y="1372286"/>
            <a:ext cx="3774341" cy="3774341"/>
          </a:xfrm>
          <a:prstGeom prst="rect">
            <a:avLst/>
          </a:prstGeom>
        </p:spPr>
      </p:pic>
      <p:sp>
        <p:nvSpPr>
          <p:cNvPr id="5" name="مربع نص 4">
            <a:extLst>
              <a:ext uri="{FF2B5EF4-FFF2-40B4-BE49-F238E27FC236}">
                <a16:creationId xmlns:a16="http://schemas.microsoft.com/office/drawing/2014/main" id="{42749C3E-1E25-49E7-AB3C-5FE2400D2B39}"/>
              </a:ext>
            </a:extLst>
          </p:cNvPr>
          <p:cNvSpPr txBox="1"/>
          <p:nvPr/>
        </p:nvSpPr>
        <p:spPr>
          <a:xfrm>
            <a:off x="4136571" y="603377"/>
            <a:ext cx="4333581" cy="1107996"/>
          </a:xfrm>
          <a:prstGeom prst="rect">
            <a:avLst/>
          </a:prstGeom>
          <a:solidFill>
            <a:schemeClr val="bg1"/>
          </a:solidFill>
        </p:spPr>
        <p:txBody>
          <a:bodyPr wrap="square" rtlCol="1">
            <a:spAutoFit/>
          </a:bodyPr>
          <a:lstStyle/>
          <a:p>
            <a:pPr algn="ctr" rtl="1"/>
            <a:r>
              <a:rPr lang="en-GB" sz="6600" dirty="0">
                <a:latin typeface="Sakkal Majalla" panose="02000000000000000000" pitchFamily="2" charset="-78"/>
                <a:cs typeface="Sakkal Majalla" panose="02000000000000000000" pitchFamily="2" charset="-78"/>
              </a:rPr>
              <a:t>question</a:t>
            </a:r>
            <a:endParaRPr lang="ar-SA" sz="6600" b="1" dirty="0">
              <a:latin typeface="Sakkal Majalla" panose="02000000000000000000" pitchFamily="2" charset="-78"/>
              <a:cs typeface="Sakkal Majalla" panose="02000000000000000000" pitchFamily="2" charset="-78"/>
            </a:endParaRPr>
          </a:p>
        </p:txBody>
      </p:sp>
      <p:sp>
        <p:nvSpPr>
          <p:cNvPr id="3" name="TextBox 2">
            <a:extLst>
              <a:ext uri="{FF2B5EF4-FFF2-40B4-BE49-F238E27FC236}">
                <a16:creationId xmlns:a16="http://schemas.microsoft.com/office/drawing/2014/main" id="{54881B00-C620-1F85-764C-69C889CE8FA0}"/>
              </a:ext>
            </a:extLst>
          </p:cNvPr>
          <p:cNvSpPr txBox="1"/>
          <p:nvPr/>
        </p:nvSpPr>
        <p:spPr>
          <a:xfrm>
            <a:off x="4484280" y="2406337"/>
            <a:ext cx="5695625" cy="2062103"/>
          </a:xfrm>
          <a:prstGeom prst="rect">
            <a:avLst/>
          </a:prstGeom>
          <a:noFill/>
        </p:spPr>
        <p:txBody>
          <a:bodyPr wrap="square">
            <a:spAutoFit/>
          </a:bodyPr>
          <a:lstStyle/>
          <a:p>
            <a:pPr lvl="1"/>
            <a:r>
              <a:rPr lang="en-US" sz="3200" b="1" dirty="0">
                <a:latin typeface="Sakkal Majalla" panose="02000000000000000000" pitchFamily="2" charset="-78"/>
                <a:cs typeface="Sakkal Majalla" panose="02000000000000000000" pitchFamily="2" charset="-78"/>
              </a:rPr>
              <a:t>Why is operating system important?</a:t>
            </a:r>
          </a:p>
          <a:p>
            <a:pPr lvl="1"/>
            <a:endParaRPr lang="en-US" sz="3200" b="1" dirty="0">
              <a:latin typeface="Sakkal Majalla" panose="02000000000000000000" pitchFamily="2" charset="-78"/>
              <a:cs typeface="Sakkal Majalla" panose="02000000000000000000" pitchFamily="2" charset="-78"/>
            </a:endParaRPr>
          </a:p>
          <a:p>
            <a:pPr lvl="1"/>
            <a:r>
              <a:rPr lang="en-US" sz="3200" b="1" dirty="0">
                <a:latin typeface="Sakkal Majalla" panose="02000000000000000000" pitchFamily="2" charset="-78"/>
                <a:cs typeface="Sakkal Majalla" panose="02000000000000000000" pitchFamily="2" charset="-78"/>
              </a:rPr>
              <a:t>What is the main purpose of an operating system?</a:t>
            </a:r>
          </a:p>
        </p:txBody>
      </p:sp>
    </p:spTree>
    <p:extLst>
      <p:ext uri="{BB962C8B-B14F-4D97-AF65-F5344CB8AC3E}">
        <p14:creationId xmlns:p14="http://schemas.microsoft.com/office/powerpoint/2010/main" val="49474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en-GB" b="1" kern="0" dirty="0">
                <a:solidFill>
                  <a:schemeClr val="tx1"/>
                </a:solidFill>
                <a:latin typeface="Sakkal Majalla" panose="02000000000000000000" pitchFamily="2" charset="-78"/>
                <a:cs typeface="Sakkal Majalla" panose="02000000000000000000" pitchFamily="2" charset="-78"/>
              </a:rPr>
              <a:t>End of First Lecture</a:t>
            </a:r>
            <a:endParaRPr lang="ar-SA" dirty="0">
              <a:solidFill>
                <a:schemeClr val="tx1"/>
              </a:solidFill>
            </a:endParaRPr>
          </a:p>
        </p:txBody>
      </p:sp>
    </p:spTree>
    <p:extLst>
      <p:ext uri="{BB962C8B-B14F-4D97-AF65-F5344CB8AC3E}">
        <p14:creationId xmlns:p14="http://schemas.microsoft.com/office/powerpoint/2010/main" val="3221377597"/>
      </p:ext>
    </p:extLst>
  </p:cSld>
  <p:clrMapOvr>
    <a:masterClrMapping/>
  </p:clrMapOvr>
</p:sld>
</file>

<file path=ppt/theme/theme1.xml><?xml version="1.0" encoding="utf-8"?>
<a:theme xmlns:a="http://schemas.openxmlformats.org/drawingml/2006/main" name="أطلس">
  <a:themeElements>
    <a:clrScheme name="مخصص 26">
      <a:dk1>
        <a:sysClr val="windowText" lastClr="000000"/>
      </a:dk1>
      <a:lt1>
        <a:sysClr val="window" lastClr="FFFFFF"/>
      </a:lt1>
      <a:dk2>
        <a:srgbClr val="444D26"/>
      </a:dk2>
      <a:lt2>
        <a:srgbClr val="FEFAC9"/>
      </a:lt2>
      <a:accent1>
        <a:srgbClr val="CFCF9F"/>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3870</TotalTime>
  <Words>626</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Calibri Light</vt:lpstr>
      <vt:lpstr>GE Thameen</vt:lpstr>
      <vt:lpstr>Rockwell</vt:lpstr>
      <vt:lpstr>Sakkal Majalla</vt:lpstr>
      <vt:lpstr>Times New Roman</vt:lpstr>
      <vt:lpstr>Wingdings</vt:lpstr>
      <vt:lpstr>أطلس</vt:lpstr>
      <vt:lpstr>Main unction of the Operating system </vt:lpstr>
      <vt:lpstr>The computer resources are: (موارد الحاسوب هي:</vt:lpstr>
      <vt:lpstr>PowerPoint Presentation</vt:lpstr>
      <vt:lpstr>PowerPoint Presentation</vt:lpstr>
      <vt:lpstr>PowerPoint Presentation</vt:lpstr>
      <vt:lpstr>PowerPoint Presentation</vt:lpstr>
      <vt:lpstr>PowerPoint Presentation</vt:lpstr>
      <vt:lpstr>End of First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سبر 1112</dc:title>
  <dc:creator>Moneerah Nasser Alghonaim</dc:creator>
  <cp:lastModifiedBy>Mohammed Zakariah</cp:lastModifiedBy>
  <cp:revision>246</cp:revision>
  <dcterms:created xsi:type="dcterms:W3CDTF">2021-05-23T05:55:00Z</dcterms:created>
  <dcterms:modified xsi:type="dcterms:W3CDTF">2024-02-08T09:39:42Z</dcterms:modified>
</cp:coreProperties>
</file>