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sldIdLst>
    <p:sldId id="534" r:id="rId2"/>
    <p:sldId id="554" r:id="rId3"/>
    <p:sldId id="559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568" r:id="rId12"/>
    <p:sldId id="569" r:id="rId13"/>
    <p:sldId id="570" r:id="rId14"/>
    <p:sldId id="571" r:id="rId15"/>
    <p:sldId id="55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3772" autoAdjust="0"/>
  </p:normalViewPr>
  <p:slideViewPr>
    <p:cSldViewPr snapToGrid="0">
      <p:cViewPr varScale="1">
        <p:scale>
          <a:sx n="78" d="100"/>
          <a:sy n="78" d="100"/>
        </p:scale>
        <p:origin x="91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827DA-B12A-44A6-B86A-4ABC529D6E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BBE0F47-DF40-4F3F-A052-02CD8A93523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Law of independent assortment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3F71826-DC12-4E93-A8DF-D4F80FE7D5B5}" type="par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C42D7A7-ADDE-4A49-A972-CCF022C32B92}" type="sib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42436FC-153D-431C-9800-F7AD0DBB3ECC}">
      <dgm:prSet custT="1"/>
      <dgm:spPr/>
      <dgm:t>
        <a:bodyPr/>
        <a:lstStyle/>
        <a:p>
          <a:pPr rtl="0"/>
          <a:r>
            <a:rPr lang="en-US" alt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Human disorders follow Mendelian patterns of inheritance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B8A280D-AD51-486E-BA17-D24C422A940F}" type="par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9727B52-2641-4D21-9736-B36CA2281FFD}" type="sib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E0B7E32-69F1-41F9-B654-093D905E215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Recessively inherited disorders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D8AC833-3520-4EE6-A405-0852A5B2D36B}" type="par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CE53120-972D-45BE-9720-8BA2B5D1CFED}" type="sib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8FA45445-E8F6-46A3-A8C1-D258E840632D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Dominantly inherited disorders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6432036-41D5-46BE-988B-A64521DA59D6}" type="par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EA5D02E-38D8-4C32-A3C5-3FD1FCB6A72F}" type="sib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9B1A19A5-6118-4A5D-AA6D-6E749B35B2E5}">
      <dgm:prSet custT="1"/>
      <dgm:spPr/>
      <dgm:t>
        <a:bodyPr/>
        <a:lstStyle/>
        <a:p>
          <a:pPr rtl="0"/>
          <a:r>
            <a:rPr lang="en-US" alt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Many other disorders have a multifactorial basis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BDEA2BE-7A2D-48BB-A564-7E61F2E64366}" type="sib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A74C3BC-68DA-4BB1-911B-E58BD03D5380}" type="par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5683F5A-9B4D-472B-9E1B-F8BB12F858CC}" type="pres">
      <dgm:prSet presAssocID="{FF7827DA-B12A-44A6-B86A-4ABC529D6E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2E9513-CFEC-451C-899B-88187B7BE53A}" type="pres">
      <dgm:prSet presAssocID="{FF7827DA-B12A-44A6-B86A-4ABC529D6EAB}" presName="Name1" presStyleCnt="0"/>
      <dgm:spPr/>
      <dgm:t>
        <a:bodyPr/>
        <a:lstStyle/>
        <a:p>
          <a:endParaRPr lang="en-US"/>
        </a:p>
      </dgm:t>
    </dgm:pt>
    <dgm:pt modelId="{3A3D7A04-9AC1-4B0F-B3AC-30EB6A9727FC}" type="pres">
      <dgm:prSet presAssocID="{FF7827DA-B12A-44A6-B86A-4ABC529D6EAB}" presName="cycle" presStyleCnt="0"/>
      <dgm:spPr/>
      <dgm:t>
        <a:bodyPr/>
        <a:lstStyle/>
        <a:p>
          <a:endParaRPr lang="en-US"/>
        </a:p>
      </dgm:t>
    </dgm:pt>
    <dgm:pt modelId="{CB9D5997-7EE9-45E3-B768-28569175EDEC}" type="pres">
      <dgm:prSet presAssocID="{FF7827DA-B12A-44A6-B86A-4ABC529D6EAB}" presName="srcNode" presStyleLbl="node1" presStyleIdx="0" presStyleCnt="5"/>
      <dgm:spPr/>
      <dgm:t>
        <a:bodyPr/>
        <a:lstStyle/>
        <a:p>
          <a:endParaRPr lang="en-US"/>
        </a:p>
      </dgm:t>
    </dgm:pt>
    <dgm:pt modelId="{E5340FB6-B911-4A1D-904A-ABACEFBCC761}" type="pres">
      <dgm:prSet presAssocID="{FF7827DA-B12A-44A6-B86A-4ABC529D6E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F168238-341A-4B48-ABB3-0F24131A88B8}" type="pres">
      <dgm:prSet presAssocID="{FF7827DA-B12A-44A6-B86A-4ABC529D6EAB}" presName="extraNode" presStyleLbl="node1" presStyleIdx="0" presStyleCnt="5"/>
      <dgm:spPr/>
      <dgm:t>
        <a:bodyPr/>
        <a:lstStyle/>
        <a:p>
          <a:endParaRPr lang="en-US"/>
        </a:p>
      </dgm:t>
    </dgm:pt>
    <dgm:pt modelId="{ACA64086-5B1D-430C-8430-4D4D6143674E}" type="pres">
      <dgm:prSet presAssocID="{FF7827DA-B12A-44A6-B86A-4ABC529D6EAB}" presName="dstNode" presStyleLbl="node1" presStyleIdx="0" presStyleCnt="5"/>
      <dgm:spPr/>
      <dgm:t>
        <a:bodyPr/>
        <a:lstStyle/>
        <a:p>
          <a:endParaRPr lang="en-US"/>
        </a:p>
      </dgm:t>
    </dgm:pt>
    <dgm:pt modelId="{ED54EA44-749C-4341-BE8D-3F35CBB8C870}" type="pres">
      <dgm:prSet presAssocID="{7BBE0F47-DF40-4F3F-A052-02CD8A93523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E4AD-C0A6-400E-8D2C-1EA4439991E0}" type="pres">
      <dgm:prSet presAssocID="{7BBE0F47-DF40-4F3F-A052-02CD8A935238}" presName="accent_1" presStyleCnt="0"/>
      <dgm:spPr/>
      <dgm:t>
        <a:bodyPr/>
        <a:lstStyle/>
        <a:p>
          <a:endParaRPr lang="en-US"/>
        </a:p>
      </dgm:t>
    </dgm:pt>
    <dgm:pt modelId="{CAFACDCD-96BE-432E-8D6D-B6FB224B46E5}" type="pres">
      <dgm:prSet presAssocID="{7BBE0F47-DF40-4F3F-A052-02CD8A935238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B3440E0A-95C1-4E0A-B58F-A1C2311D8AE4}" type="pres">
      <dgm:prSet presAssocID="{042436FC-153D-431C-9800-F7AD0DBB3EC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EE04E-C441-428E-A0E3-44EBADA30AD9}" type="pres">
      <dgm:prSet presAssocID="{042436FC-153D-431C-9800-F7AD0DBB3ECC}" presName="accent_2" presStyleCnt="0"/>
      <dgm:spPr/>
      <dgm:t>
        <a:bodyPr/>
        <a:lstStyle/>
        <a:p>
          <a:endParaRPr lang="en-US"/>
        </a:p>
      </dgm:t>
    </dgm:pt>
    <dgm:pt modelId="{7BD60A38-04AC-453B-885F-B04BEBB80452}" type="pres">
      <dgm:prSet presAssocID="{042436FC-153D-431C-9800-F7AD0DBB3ECC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8562B0F-9FFF-4F71-8106-AAB10B343F77}" type="pres">
      <dgm:prSet presAssocID="{EE0B7E32-69F1-41F9-B654-093D905E215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72AF-CB0D-495F-BB54-3D253981A31A}" type="pres">
      <dgm:prSet presAssocID="{EE0B7E32-69F1-41F9-B654-093D905E215E}" presName="accent_3" presStyleCnt="0"/>
      <dgm:spPr/>
      <dgm:t>
        <a:bodyPr/>
        <a:lstStyle/>
        <a:p>
          <a:endParaRPr lang="en-US"/>
        </a:p>
      </dgm:t>
    </dgm:pt>
    <dgm:pt modelId="{5D3E834E-F6BC-4CBC-961B-CE7CBCE25880}" type="pres">
      <dgm:prSet presAssocID="{EE0B7E32-69F1-41F9-B654-093D905E215E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A5FC90FB-DC4C-4933-A80E-211E4C82791F}" type="pres">
      <dgm:prSet presAssocID="{8FA45445-E8F6-46A3-A8C1-D258E840632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85E5D-8BA1-438F-AA80-777978CFB75E}" type="pres">
      <dgm:prSet presAssocID="{8FA45445-E8F6-46A3-A8C1-D258E840632D}" presName="accent_4" presStyleCnt="0"/>
      <dgm:spPr/>
      <dgm:t>
        <a:bodyPr/>
        <a:lstStyle/>
        <a:p>
          <a:endParaRPr lang="en-US"/>
        </a:p>
      </dgm:t>
    </dgm:pt>
    <dgm:pt modelId="{21C71FF5-0863-4636-9542-6E6D4D8EB8E5}" type="pres">
      <dgm:prSet presAssocID="{8FA45445-E8F6-46A3-A8C1-D258E840632D}" presName="accentRepeatNode" presStyleLbl="solidFgAcc1" presStyleIdx="3" presStyleCnt="5" custLinFactNeighborY="0"/>
      <dgm:spPr/>
      <dgm:t>
        <a:bodyPr/>
        <a:lstStyle/>
        <a:p>
          <a:endParaRPr lang="en-US"/>
        </a:p>
      </dgm:t>
    </dgm:pt>
    <dgm:pt modelId="{C6BEF6FC-0E0B-4A55-8B25-E6C05952DEEF}" type="pres">
      <dgm:prSet presAssocID="{9B1A19A5-6118-4A5D-AA6D-6E749B35B2E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B177C-E9B2-4C87-A360-017F143168E5}" type="pres">
      <dgm:prSet presAssocID="{9B1A19A5-6118-4A5D-AA6D-6E749B35B2E5}" presName="accent_5" presStyleCnt="0"/>
      <dgm:spPr/>
      <dgm:t>
        <a:bodyPr/>
        <a:lstStyle/>
        <a:p>
          <a:endParaRPr lang="en-US"/>
        </a:p>
      </dgm:t>
    </dgm:pt>
    <dgm:pt modelId="{A0F360D8-E697-42E2-A753-55FCE40B7363}" type="pres">
      <dgm:prSet presAssocID="{9B1A19A5-6118-4A5D-AA6D-6E749B35B2E5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D5FB9234-0030-4B93-911E-E8CBE6BDA295}" type="presOf" srcId="{7BBE0F47-DF40-4F3F-A052-02CD8A935238}" destId="{ED54EA44-749C-4341-BE8D-3F35CBB8C870}" srcOrd="0" destOrd="0" presId="urn:microsoft.com/office/officeart/2008/layout/VerticalCurvedList"/>
    <dgm:cxn modelId="{3D07DC93-0EC7-4170-AF99-7A914DE1508B}" srcId="{FF7827DA-B12A-44A6-B86A-4ABC529D6EAB}" destId="{7BBE0F47-DF40-4F3F-A052-02CD8A935238}" srcOrd="0" destOrd="0" parTransId="{F3F71826-DC12-4E93-A8DF-D4F80FE7D5B5}" sibTransId="{DC42D7A7-ADDE-4A49-A972-CCF022C32B92}"/>
    <dgm:cxn modelId="{6BC684FA-6302-4CEF-9DE9-B1C9CBC2ECD4}" type="presOf" srcId="{042436FC-153D-431C-9800-F7AD0DBB3ECC}" destId="{B3440E0A-95C1-4E0A-B58F-A1C2311D8AE4}" srcOrd="0" destOrd="0" presId="urn:microsoft.com/office/officeart/2008/layout/VerticalCurvedList"/>
    <dgm:cxn modelId="{6B626A3D-FB0C-45C6-89DF-AEEDE61F9FD2}" type="presOf" srcId="{FF7827DA-B12A-44A6-B86A-4ABC529D6EAB}" destId="{F5683F5A-9B4D-472B-9E1B-F8BB12F858CC}" srcOrd="0" destOrd="0" presId="urn:microsoft.com/office/officeart/2008/layout/VerticalCurvedList"/>
    <dgm:cxn modelId="{B7022F49-EB63-49B3-BC75-7EEE1F32FF6B}" type="presOf" srcId="{DC42D7A7-ADDE-4A49-A972-CCF022C32B92}" destId="{E5340FB6-B911-4A1D-904A-ABACEFBCC761}" srcOrd="0" destOrd="0" presId="urn:microsoft.com/office/officeart/2008/layout/VerticalCurvedList"/>
    <dgm:cxn modelId="{BB8ECDE4-4DBB-4DBE-BE56-1CDB1F99CC80}" srcId="{FF7827DA-B12A-44A6-B86A-4ABC529D6EAB}" destId="{EE0B7E32-69F1-41F9-B654-093D905E215E}" srcOrd="2" destOrd="0" parTransId="{ED8AC833-3520-4EE6-A405-0852A5B2D36B}" sibTransId="{CCE53120-972D-45BE-9720-8BA2B5D1CFED}"/>
    <dgm:cxn modelId="{16DEB15F-2829-4EF5-B0BB-5120340E67E4}" srcId="{FF7827DA-B12A-44A6-B86A-4ABC529D6EAB}" destId="{042436FC-153D-431C-9800-F7AD0DBB3ECC}" srcOrd="1" destOrd="0" parTransId="{0B8A280D-AD51-486E-BA17-D24C422A940F}" sibTransId="{D9727B52-2641-4D21-9736-B36CA2281FFD}"/>
    <dgm:cxn modelId="{8B230BF9-89C4-4485-A8F8-3D9CE9E5BEBB}" type="presOf" srcId="{9B1A19A5-6118-4A5D-AA6D-6E749B35B2E5}" destId="{C6BEF6FC-0E0B-4A55-8B25-E6C05952DEEF}" srcOrd="0" destOrd="0" presId="urn:microsoft.com/office/officeart/2008/layout/VerticalCurvedList"/>
    <dgm:cxn modelId="{A95441FB-E8BC-41AA-B961-6AE119254948}" type="presOf" srcId="{EE0B7E32-69F1-41F9-B654-093D905E215E}" destId="{E8562B0F-9FFF-4F71-8106-AAB10B343F77}" srcOrd="0" destOrd="0" presId="urn:microsoft.com/office/officeart/2008/layout/VerticalCurvedList"/>
    <dgm:cxn modelId="{9F4D696A-475C-4BFC-8A7F-5E770BFD0F99}" srcId="{FF7827DA-B12A-44A6-B86A-4ABC529D6EAB}" destId="{8FA45445-E8F6-46A3-A8C1-D258E840632D}" srcOrd="3" destOrd="0" parTransId="{B6432036-41D5-46BE-988B-A64521DA59D6}" sibTransId="{BEA5D02E-38D8-4C32-A3C5-3FD1FCB6A72F}"/>
    <dgm:cxn modelId="{75496D0B-83B3-4588-B93D-661CF5C53502}" type="presOf" srcId="{8FA45445-E8F6-46A3-A8C1-D258E840632D}" destId="{A5FC90FB-DC4C-4933-A80E-211E4C82791F}" srcOrd="0" destOrd="0" presId="urn:microsoft.com/office/officeart/2008/layout/VerticalCurvedList"/>
    <dgm:cxn modelId="{05F4B090-6062-4FE5-9BAD-336F4A490114}" srcId="{FF7827DA-B12A-44A6-B86A-4ABC529D6EAB}" destId="{9B1A19A5-6118-4A5D-AA6D-6E749B35B2E5}" srcOrd="4" destOrd="0" parTransId="{DA74C3BC-68DA-4BB1-911B-E58BD03D5380}" sibTransId="{CBDEA2BE-7A2D-48BB-A564-7E61F2E64366}"/>
    <dgm:cxn modelId="{D636743B-78B3-4DD4-8939-6CEBCF39370B}" type="presParOf" srcId="{F5683F5A-9B4D-472B-9E1B-F8BB12F858CC}" destId="{722E9513-CFEC-451C-899B-88187B7BE53A}" srcOrd="0" destOrd="0" presId="urn:microsoft.com/office/officeart/2008/layout/VerticalCurvedList"/>
    <dgm:cxn modelId="{0F0F996E-00F0-43D0-A502-500D524AD03F}" type="presParOf" srcId="{722E9513-CFEC-451C-899B-88187B7BE53A}" destId="{3A3D7A04-9AC1-4B0F-B3AC-30EB6A9727FC}" srcOrd="0" destOrd="0" presId="urn:microsoft.com/office/officeart/2008/layout/VerticalCurvedList"/>
    <dgm:cxn modelId="{B10658DA-A105-4579-8818-E498E53D61E6}" type="presParOf" srcId="{3A3D7A04-9AC1-4B0F-B3AC-30EB6A9727FC}" destId="{CB9D5997-7EE9-45E3-B768-28569175EDEC}" srcOrd="0" destOrd="0" presId="urn:microsoft.com/office/officeart/2008/layout/VerticalCurvedList"/>
    <dgm:cxn modelId="{14311EEC-1114-4EFD-83FA-3AEE95B066B0}" type="presParOf" srcId="{3A3D7A04-9AC1-4B0F-B3AC-30EB6A9727FC}" destId="{E5340FB6-B911-4A1D-904A-ABACEFBCC761}" srcOrd="1" destOrd="0" presId="urn:microsoft.com/office/officeart/2008/layout/VerticalCurvedList"/>
    <dgm:cxn modelId="{67043171-2FA6-4847-86D3-638D40B878DE}" type="presParOf" srcId="{3A3D7A04-9AC1-4B0F-B3AC-30EB6A9727FC}" destId="{5F168238-341A-4B48-ABB3-0F24131A88B8}" srcOrd="2" destOrd="0" presId="urn:microsoft.com/office/officeart/2008/layout/VerticalCurvedList"/>
    <dgm:cxn modelId="{935FC0E6-DF1C-415D-8554-69CADD24A617}" type="presParOf" srcId="{3A3D7A04-9AC1-4B0F-B3AC-30EB6A9727FC}" destId="{ACA64086-5B1D-430C-8430-4D4D6143674E}" srcOrd="3" destOrd="0" presId="urn:microsoft.com/office/officeart/2008/layout/VerticalCurvedList"/>
    <dgm:cxn modelId="{03BC0356-12A5-47FD-93A0-8808558B60AC}" type="presParOf" srcId="{722E9513-CFEC-451C-899B-88187B7BE53A}" destId="{ED54EA44-749C-4341-BE8D-3F35CBB8C870}" srcOrd="1" destOrd="0" presId="urn:microsoft.com/office/officeart/2008/layout/VerticalCurvedList"/>
    <dgm:cxn modelId="{1C69259E-207D-4F61-9655-56F060A02A2E}" type="presParOf" srcId="{722E9513-CFEC-451C-899B-88187B7BE53A}" destId="{2134E4AD-C0A6-400E-8D2C-1EA4439991E0}" srcOrd="2" destOrd="0" presId="urn:microsoft.com/office/officeart/2008/layout/VerticalCurvedList"/>
    <dgm:cxn modelId="{3DDE6C30-0FA2-488B-986F-1CBD9D2AFC8E}" type="presParOf" srcId="{2134E4AD-C0A6-400E-8D2C-1EA4439991E0}" destId="{CAFACDCD-96BE-432E-8D6D-B6FB224B46E5}" srcOrd="0" destOrd="0" presId="urn:microsoft.com/office/officeart/2008/layout/VerticalCurvedList"/>
    <dgm:cxn modelId="{FF22DE57-CFB4-4807-976C-46B8DBA68DD7}" type="presParOf" srcId="{722E9513-CFEC-451C-899B-88187B7BE53A}" destId="{B3440E0A-95C1-4E0A-B58F-A1C2311D8AE4}" srcOrd="3" destOrd="0" presId="urn:microsoft.com/office/officeart/2008/layout/VerticalCurvedList"/>
    <dgm:cxn modelId="{ED5F3203-69C6-4BC5-8029-9CA0D38F5836}" type="presParOf" srcId="{722E9513-CFEC-451C-899B-88187B7BE53A}" destId="{641EE04E-C441-428E-A0E3-44EBADA30AD9}" srcOrd="4" destOrd="0" presId="urn:microsoft.com/office/officeart/2008/layout/VerticalCurvedList"/>
    <dgm:cxn modelId="{F7CDDDD7-61C2-4998-B863-B8AB45B3988E}" type="presParOf" srcId="{641EE04E-C441-428E-A0E3-44EBADA30AD9}" destId="{7BD60A38-04AC-453B-885F-B04BEBB80452}" srcOrd="0" destOrd="0" presId="urn:microsoft.com/office/officeart/2008/layout/VerticalCurvedList"/>
    <dgm:cxn modelId="{95E03A23-8B19-496B-B05C-6CFB3CD67319}" type="presParOf" srcId="{722E9513-CFEC-451C-899B-88187B7BE53A}" destId="{E8562B0F-9FFF-4F71-8106-AAB10B343F77}" srcOrd="5" destOrd="0" presId="urn:microsoft.com/office/officeart/2008/layout/VerticalCurvedList"/>
    <dgm:cxn modelId="{50EB2DF6-EFA4-4DC1-ACB1-2AF6D3C0C8C0}" type="presParOf" srcId="{722E9513-CFEC-451C-899B-88187B7BE53A}" destId="{746F72AF-CB0D-495F-BB54-3D253981A31A}" srcOrd="6" destOrd="0" presId="urn:microsoft.com/office/officeart/2008/layout/VerticalCurvedList"/>
    <dgm:cxn modelId="{F5E37A1F-2D50-4468-BE67-C034121439D5}" type="presParOf" srcId="{746F72AF-CB0D-495F-BB54-3D253981A31A}" destId="{5D3E834E-F6BC-4CBC-961B-CE7CBCE25880}" srcOrd="0" destOrd="0" presId="urn:microsoft.com/office/officeart/2008/layout/VerticalCurvedList"/>
    <dgm:cxn modelId="{5B06395C-0A2F-415D-80F4-26AA9B74B4AF}" type="presParOf" srcId="{722E9513-CFEC-451C-899B-88187B7BE53A}" destId="{A5FC90FB-DC4C-4933-A80E-211E4C82791F}" srcOrd="7" destOrd="0" presId="urn:microsoft.com/office/officeart/2008/layout/VerticalCurvedList"/>
    <dgm:cxn modelId="{A4E24F16-C13A-43CB-82DF-1B033D14903C}" type="presParOf" srcId="{722E9513-CFEC-451C-899B-88187B7BE53A}" destId="{3CA85E5D-8BA1-438F-AA80-777978CFB75E}" srcOrd="8" destOrd="0" presId="urn:microsoft.com/office/officeart/2008/layout/VerticalCurvedList"/>
    <dgm:cxn modelId="{B0AD3FEA-0558-4D3F-8F36-271BC0ACCF76}" type="presParOf" srcId="{3CA85E5D-8BA1-438F-AA80-777978CFB75E}" destId="{21C71FF5-0863-4636-9542-6E6D4D8EB8E5}" srcOrd="0" destOrd="0" presId="urn:microsoft.com/office/officeart/2008/layout/VerticalCurvedList"/>
    <dgm:cxn modelId="{129E9A4D-D7D9-474F-8232-025E99C883CA}" type="presParOf" srcId="{722E9513-CFEC-451C-899B-88187B7BE53A}" destId="{C6BEF6FC-0E0B-4A55-8B25-E6C05952DEEF}" srcOrd="9" destOrd="0" presId="urn:microsoft.com/office/officeart/2008/layout/VerticalCurvedList"/>
    <dgm:cxn modelId="{D3726A85-AF4B-4E58-B02A-B558B4C30D49}" type="presParOf" srcId="{722E9513-CFEC-451C-899B-88187B7BE53A}" destId="{166B177C-E9B2-4C87-A360-017F143168E5}" srcOrd="10" destOrd="0" presId="urn:microsoft.com/office/officeart/2008/layout/VerticalCurvedList"/>
    <dgm:cxn modelId="{E9D58B9E-B46C-424E-8538-99485973D0CE}" type="presParOf" srcId="{166B177C-E9B2-4C87-A360-017F143168E5}" destId="{A0F360D8-E697-42E2-A753-55FCE40B7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0FB6-B911-4A1D-904A-ABACEFBCC761}">
      <dsp:nvSpPr>
        <dsp:cNvPr id="0" name=""/>
        <dsp:cNvSpPr/>
      </dsp:nvSpPr>
      <dsp:spPr>
        <a:xfrm>
          <a:off x="-5525214" y="-845926"/>
          <a:ext cx="6578632" cy="657863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4EA44-749C-4341-BE8D-3F35CBB8C870}">
      <dsp:nvSpPr>
        <dsp:cNvPr id="0" name=""/>
        <dsp:cNvSpPr/>
      </dsp:nvSpPr>
      <dsp:spPr>
        <a:xfrm>
          <a:off x="460568" y="305326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Law of independent assortment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05326"/>
        <a:ext cx="10037173" cy="611042"/>
      </dsp:txXfrm>
    </dsp:sp>
    <dsp:sp modelId="{CAFACDCD-96BE-432E-8D6D-B6FB224B46E5}">
      <dsp:nvSpPr>
        <dsp:cNvPr id="0" name=""/>
        <dsp:cNvSpPr/>
      </dsp:nvSpPr>
      <dsp:spPr>
        <a:xfrm>
          <a:off x="78666" y="228945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40E0A-95C1-4E0A-B58F-A1C2311D8AE4}">
      <dsp:nvSpPr>
        <dsp:cNvPr id="0" name=""/>
        <dsp:cNvSpPr/>
      </dsp:nvSpPr>
      <dsp:spPr>
        <a:xfrm>
          <a:off x="898423" y="1221597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Human disorders follow Mendelian patterns of inheritance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1221597"/>
        <a:ext cx="9599317" cy="611042"/>
      </dsp:txXfrm>
    </dsp:sp>
    <dsp:sp modelId="{7BD60A38-04AC-453B-885F-B04BEBB80452}">
      <dsp:nvSpPr>
        <dsp:cNvPr id="0" name=""/>
        <dsp:cNvSpPr/>
      </dsp:nvSpPr>
      <dsp:spPr>
        <a:xfrm>
          <a:off x="516521" y="1145216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2B0F-9FFF-4F71-8106-AAB10B343F77}">
      <dsp:nvSpPr>
        <dsp:cNvPr id="0" name=""/>
        <dsp:cNvSpPr/>
      </dsp:nvSpPr>
      <dsp:spPr>
        <a:xfrm>
          <a:off x="1032810" y="2137868"/>
          <a:ext cx="9464931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Recessively inherited disorders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1032810" y="2137868"/>
        <a:ext cx="9464931" cy="611042"/>
      </dsp:txXfrm>
    </dsp:sp>
    <dsp:sp modelId="{5D3E834E-F6BC-4CBC-961B-CE7CBCE25880}">
      <dsp:nvSpPr>
        <dsp:cNvPr id="0" name=""/>
        <dsp:cNvSpPr/>
      </dsp:nvSpPr>
      <dsp:spPr>
        <a:xfrm>
          <a:off x="650908" y="2061488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C90FB-DC4C-4933-A80E-211E4C82791F}">
      <dsp:nvSpPr>
        <dsp:cNvPr id="0" name=""/>
        <dsp:cNvSpPr/>
      </dsp:nvSpPr>
      <dsp:spPr>
        <a:xfrm>
          <a:off x="898423" y="3054139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Dominantly inherited disorders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3054139"/>
        <a:ext cx="9599317" cy="611042"/>
      </dsp:txXfrm>
    </dsp:sp>
    <dsp:sp modelId="{21C71FF5-0863-4636-9542-6E6D4D8EB8E5}">
      <dsp:nvSpPr>
        <dsp:cNvPr id="0" name=""/>
        <dsp:cNvSpPr/>
      </dsp:nvSpPr>
      <dsp:spPr>
        <a:xfrm>
          <a:off x="516521" y="2977759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EF6FC-0E0B-4A55-8B25-E6C05952DEEF}">
      <dsp:nvSpPr>
        <dsp:cNvPr id="0" name=""/>
        <dsp:cNvSpPr/>
      </dsp:nvSpPr>
      <dsp:spPr>
        <a:xfrm>
          <a:off x="460568" y="3970411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Many other disorders have a multifactorial basis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970411"/>
        <a:ext cx="10037173" cy="611042"/>
      </dsp:txXfrm>
    </dsp:sp>
    <dsp:sp modelId="{A0F360D8-E697-42E2-A753-55FCE40B7363}">
      <dsp:nvSpPr>
        <dsp:cNvPr id="0" name=""/>
        <dsp:cNvSpPr/>
      </dsp:nvSpPr>
      <dsp:spPr>
        <a:xfrm>
          <a:off x="78666" y="3894030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F98B1B-0A4C-4797-863D-EEF7B7851450}" type="datetimeFigureOut">
              <a:rPr lang="ar-EG" smtClean="0"/>
              <a:t>02/03/1447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37F4F0-8F69-4BDC-9D18-88F08BADBA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6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0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9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25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16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3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0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7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7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9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0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5CBAB-79A7-434B-ACC4-8088B6522FCA}" type="slidenum">
              <a:rPr lang="ar-EG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5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84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fld id="{4B58C6A9-E69B-4B9B-82D9-68EAE5695419}" type="slidenum">
              <a:rPr lang="en-US" altLang="en-US"/>
              <a:pPr/>
              <a:t>‹#›</a:t>
            </a:fld>
            <a:r>
              <a:rPr lang="en-US" alt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1660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323C-3A5C-4446-8653-5929B686A4E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72611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  <p:sldLayoutId id="2147483728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 Rwaida\Desktop\Picture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" y="151420"/>
            <a:ext cx="3026840" cy="11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35325" y="176941"/>
            <a:ext cx="522906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LECTURE (9)</a:t>
            </a:r>
            <a:endParaRPr lang="ar-EG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rabdelgaber.c\Desktop\67489d4e1df2cf24fe28037674feaa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4" b="24060"/>
          <a:stretch/>
        </p:blipFill>
        <p:spPr bwMode="auto">
          <a:xfrm>
            <a:off x="7950200" y="1743074"/>
            <a:ext cx="42418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47076" y="5786449"/>
            <a:ext cx="5581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Mendel and the gene idea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1" name="Picture 3" descr="C:\Users\rabdelgaber.c\Desktop\colour-inheritance-flower-Mendelian-pea-race-cross-19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7950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208" y="447821"/>
            <a:ext cx="6368956" cy="5176802"/>
          </a:xfrm>
        </p:spPr>
        <p:txBody>
          <a:bodyPr wrap="square">
            <a:spAutoFit/>
          </a:bodyPr>
          <a:lstStyle/>
          <a:p>
            <a:pPr marL="403225" indent="-376238" algn="l" rtl="0" eaLnBrk="1" hangingPunct="1">
              <a:buClr>
                <a:srgbClr val="FF0000"/>
              </a:buClr>
              <a:buFontTx/>
              <a:buAutoNum type="arabicPeriod" startAt="3"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Sickle-cell disease</a:t>
            </a:r>
            <a:endParaRPr lang="en-US" altLang="en-US" sz="2800" dirty="0" smtClean="0">
              <a:latin typeface="Bahnschrift Condensed" panose="020B0502040204020203" pitchFamily="34" charset="0"/>
            </a:endParaRPr>
          </a:p>
          <a:p>
            <a:pPr marL="990600" lvl="1" indent="-363538"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It is caused by the substitution of a single amino acid in hemoglobin.</a:t>
            </a:r>
          </a:p>
          <a:p>
            <a:pPr marL="990600" lvl="1" indent="-363538"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When oxygen levels in  the blood of an affected  individual are low,  sickle-cell hemoglobin crystallizes into long  rods.</a:t>
            </a:r>
          </a:p>
          <a:p>
            <a:pPr marL="990600" lvl="1" indent="-363538"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This deforms red blood cells into a sickle shape.</a:t>
            </a:r>
          </a:p>
          <a:p>
            <a:pPr marL="990600" lvl="1" indent="-363538"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Doctors can use regular blood transfusions to prevent brain damage and new drugs to  prevent or treat other problems.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6575240" y="365174"/>
            <a:ext cx="5233107" cy="525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32347" y="5843641"/>
            <a:ext cx="1117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>
                <a:solidFill>
                  <a:srgbClr val="0000FF"/>
                </a:solidFill>
                <a:latin typeface="Bahnschrift Condensed" panose="020B0502040204020203" pitchFamily="34" charset="0"/>
              </a:rPr>
              <a:t>The two alleles are </a:t>
            </a:r>
            <a:r>
              <a:rPr lang="en-US" altLang="en-US" sz="2800">
                <a:solidFill>
                  <a:srgbClr val="FF0000"/>
                </a:solidFill>
                <a:latin typeface="Bahnschrift Condensed" panose="020B0502040204020203" pitchFamily="34" charset="0"/>
              </a:rPr>
              <a:t>codominant</a:t>
            </a:r>
            <a:r>
              <a:rPr lang="en-US" altLang="en-US" sz="2800">
                <a:solidFill>
                  <a:srgbClr val="0000FF"/>
                </a:solidFill>
                <a:latin typeface="Bahnschrift Condensed" panose="020B0502040204020203" pitchFamily="34" charset="0"/>
              </a:rPr>
              <a:t> as both normal and abnormal hemoglobins are synthesized.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0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65748"/>
            <a:ext cx="11636991" cy="1988237"/>
          </a:xfrm>
        </p:spPr>
        <p:txBody>
          <a:bodyPr wrap="square">
            <a:spAutoFit/>
          </a:bodyPr>
          <a:lstStyle/>
          <a:p>
            <a:pPr marL="233362" indent="0" algn="l" rtl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Although most harmful alleles are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recessive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, many human disorders are due to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dominant alleles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403225" indent="-376238" algn="l" rtl="0" eaLnBrk="1" hangingPunct="1"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Achondroplasia,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 form of dwarfism, has an incidence of one case in 10,000 people.</a:t>
            </a:r>
          </a:p>
          <a:p>
            <a:pPr marL="685800" lvl="1" indent="-246063" algn="l" rtl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Heterozygous individuals have the dwarf phenotype.</a:t>
            </a:r>
          </a:p>
          <a:p>
            <a:pPr marL="685800" lvl="1" indent="-246063" algn="l" rtl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Those who are not </a:t>
            </a:r>
            <a:r>
              <a:rPr lang="en-US" altLang="en-US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achodroplastic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dwarfs are homozygous recessive for this trait.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40" y="3152612"/>
            <a:ext cx="3484728" cy="3592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444696"/>
            <a:ext cx="1127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u="sng" dirty="0" smtClean="0">
                <a:ln w="11430"/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B- Dominantly </a:t>
            </a:r>
            <a:r>
              <a:rPr lang="en-US" sz="2800" u="sng" dirty="0">
                <a:ln w="11430"/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inherited </a:t>
            </a:r>
            <a:r>
              <a:rPr lang="en-US" sz="2800" u="sng" dirty="0" smtClean="0">
                <a:ln w="11430"/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disorders</a:t>
            </a:r>
            <a:endParaRPr lang="en-GB" sz="2800" u="sng" dirty="0">
              <a:ln w="11430"/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835" y="3651224"/>
            <a:ext cx="6096000" cy="2246769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>
            <a:spAutoFit/>
          </a:bodyPr>
          <a:lstStyle/>
          <a:p>
            <a:r>
              <a:rPr lang="en-US" altLang="en-US" sz="2800" dirty="0">
                <a:latin typeface="Bahnschrift Condensed" panose="020B0502040204020203" pitchFamily="34" charset="0"/>
              </a:rPr>
              <a:t>Lethal dominant alleles are much less common than lethal recessives because if a lethal dominant kills an offspring before it can mature and reproduce, the allele will not be passed on  to future generations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armenLealDavidPock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r="6863"/>
          <a:stretch>
            <a:fillRect/>
          </a:stretch>
        </p:blipFill>
        <p:spPr>
          <a:xfrm>
            <a:off x="6414448" y="2238237"/>
            <a:ext cx="5216435" cy="3825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06400" y="724473"/>
            <a:ext cx="1137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defRPr/>
            </a:pPr>
            <a:r>
              <a:rPr lang="en-US" altLang="en-US" sz="2800" u="sng" dirty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2- Huntington’s disease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: a degenerative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disease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of the nervous system.</a:t>
            </a:r>
          </a:p>
          <a:p>
            <a:pPr marL="342900" indent="-342900" algn="l"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The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dominant lethal allele has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no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obvious phenotypic effect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until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an </a:t>
            </a:r>
            <a:r>
              <a:rPr lang="en-US" altLang="en-US" sz="2800" dirty="0">
                <a:latin typeface="Bahnschrift Condensed" panose="020B0502040204020203" pitchFamily="34" charset="0"/>
                <a:cs typeface="+mj-cs"/>
              </a:rPr>
              <a:t>individual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is about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35 to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45 years old.</a:t>
            </a:r>
            <a:endParaRPr lang="en-US" sz="2800" dirty="0">
              <a:latin typeface="Bahnschrift Condensed" panose="020B0502040204020203" pitchFamily="34" charset="0"/>
              <a:cs typeface="+mj-cs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06400" y="2302498"/>
            <a:ext cx="578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Bahnschrift Condensed" panose="020B0502040204020203" pitchFamily="34" charset="0"/>
                <a:cs typeface="+mj-cs"/>
              </a:rPr>
              <a:t>The deterioration of the nervous system is </a:t>
            </a:r>
            <a:r>
              <a:rPr lang="en-US" sz="2800" dirty="0" smtClean="0">
                <a:latin typeface="Bahnschrift Condensed" panose="020B0502040204020203" pitchFamily="34" charset="0"/>
                <a:cs typeface="+mj-cs"/>
              </a:rPr>
              <a:t>irreversible </a:t>
            </a:r>
            <a:r>
              <a:rPr lang="en-US" sz="2800" dirty="0">
                <a:latin typeface="Bahnschrift Condensed" panose="020B0502040204020203" pitchFamily="34" charset="0"/>
                <a:cs typeface="+mj-cs"/>
              </a:rPr>
              <a:t>and inevitably </a:t>
            </a:r>
            <a:r>
              <a:rPr lang="en-US" sz="2800" dirty="0" smtClean="0">
                <a:latin typeface="Bahnschrift Condensed" panose="020B0502040204020203" pitchFamily="34" charset="0"/>
                <a:cs typeface="+mj-cs"/>
              </a:rPr>
              <a:t>fatal.</a:t>
            </a:r>
            <a:endParaRPr lang="en-US" sz="2800" dirty="0">
              <a:latin typeface="Bahnschrift Condensed" panose="020B0502040204020203" pitchFamily="34" charset="0"/>
              <a:cs typeface="+mj-cs"/>
            </a:endParaRPr>
          </a:p>
          <a:p>
            <a:pPr marL="227013" indent="-227013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Bahnschrift Condensed" panose="020B0502040204020203" pitchFamily="34" charset="0"/>
                <a:cs typeface="+mj-cs"/>
              </a:rPr>
              <a:t>Huntington's disease results in an eventual loss of both mental and physical control. </a:t>
            </a:r>
          </a:p>
          <a:p>
            <a:pPr marL="227013" indent="-227013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Bahnschrift Condensed" panose="020B0502040204020203" pitchFamily="34" charset="0"/>
                <a:cs typeface="+mj-cs"/>
              </a:rPr>
              <a:t>The disease is also known as 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Huntington's chorea </a:t>
            </a:r>
            <a:r>
              <a:rPr lang="en-US" sz="2800" dirty="0">
                <a:latin typeface="Bahnschrift Condensed" panose="020B0502040204020203" pitchFamily="34" charset="0"/>
                <a:cs typeface="+mj-cs"/>
              </a:rPr>
              <a:t>(means "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dance-like movements</a:t>
            </a:r>
            <a:r>
              <a:rPr lang="en-US" sz="2800" dirty="0">
                <a:latin typeface="Bahnschrift Condensed" panose="020B0502040204020203" pitchFamily="34" charset="0"/>
                <a:cs typeface="+mj-cs"/>
              </a:rPr>
              <a:t>“) refers to the uncontrolled motions.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3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504" y="855973"/>
            <a:ext cx="6739345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Many other disorders have a multifactorial </a:t>
            </a:r>
            <a:r>
              <a:rPr lang="en-US" altLang="en-US" sz="32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basis</a:t>
            </a:r>
            <a:endParaRPr lang="en-US" altLang="en-US" sz="3200" b="1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503" y="1802215"/>
            <a:ext cx="114186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ln w="11430"/>
                <a:latin typeface="Bahnschrift Condensed" panose="020B0502040204020203" pitchFamily="34" charset="0"/>
              </a:rPr>
              <a:t>- These </a:t>
            </a:r>
            <a:r>
              <a:rPr lang="en-US" altLang="en-US" sz="2800" dirty="0">
                <a:ln w="11430"/>
                <a:latin typeface="Bahnschrift Condensed" panose="020B0502040204020203" pitchFamily="34" charset="0"/>
              </a:rPr>
              <a:t>have a genetic component plus a significant environmental influence.</a:t>
            </a:r>
          </a:p>
          <a:p>
            <a:pPr lvl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800" dirty="0" smtClean="0">
              <a:ln w="11430"/>
              <a:latin typeface="Bahnschrift Condensed" panose="020B0502040204020203" pitchFamily="34" charset="0"/>
            </a:endParaRPr>
          </a:p>
          <a:p>
            <a:pPr lvl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ln w="11430"/>
                <a:latin typeface="Bahnschrift Condensed" panose="020B0502040204020203" pitchFamily="34" charset="0"/>
              </a:rPr>
              <a:t>- Multifactorial </a:t>
            </a:r>
            <a:r>
              <a:rPr lang="en-US" altLang="en-US" sz="2800" dirty="0">
                <a:ln w="11430"/>
                <a:latin typeface="Bahnschrift Condensed" panose="020B0502040204020203" pitchFamily="34" charset="0"/>
              </a:rPr>
              <a:t>disorders include</a:t>
            </a:r>
            <a:r>
              <a:rPr lang="ar-EG" altLang="en-US" sz="2800" dirty="0">
                <a:ln w="11430"/>
                <a:latin typeface="Bahnschrift Condensed" panose="020B0502040204020203" pitchFamily="34" charset="0"/>
              </a:rPr>
              <a:t>:</a:t>
            </a:r>
            <a:endParaRPr lang="en-US" altLang="en-US" sz="2800" dirty="0">
              <a:ln w="11430"/>
              <a:latin typeface="Bahnschrift Condensed" panose="020B0502040204020203" pitchFamily="34" charset="0"/>
            </a:endParaRPr>
          </a:p>
          <a:p>
            <a:pPr lvl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ln w="11430"/>
                <a:solidFill>
                  <a:srgbClr val="0000FF"/>
                </a:solidFill>
                <a:latin typeface="Bahnschrift Condensed" panose="020B0502040204020203" pitchFamily="34" charset="0"/>
              </a:rPr>
              <a:t>heart </a:t>
            </a:r>
            <a:r>
              <a:rPr lang="en-US" altLang="en-US" sz="2800" dirty="0">
                <a:ln w="11430"/>
                <a:solidFill>
                  <a:srgbClr val="0000FF"/>
                </a:solidFill>
                <a:latin typeface="Bahnschrift Condensed" panose="020B0502040204020203" pitchFamily="34" charset="0"/>
              </a:rPr>
              <a:t>disease, diabetes, cancer, alcoholism, and certain mental illnesses, such a schizophrenia and manic-depressive disorder</a:t>
            </a:r>
            <a:r>
              <a:rPr lang="en-US" altLang="en-US" sz="2800" dirty="0">
                <a:ln w="11430"/>
                <a:latin typeface="Bahnschrift Condensed" panose="020B0502040204020203" pitchFamily="34" charset="0"/>
              </a:rPr>
              <a:t>.</a:t>
            </a:r>
          </a:p>
          <a:p>
            <a:pPr lvl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800" dirty="0" smtClean="0">
              <a:ln w="11430"/>
              <a:latin typeface="Bahnschrift Condensed" panose="020B0502040204020203" pitchFamily="34" charset="0"/>
            </a:endParaRPr>
          </a:p>
          <a:p>
            <a:pPr lvl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ln w="11430"/>
                <a:latin typeface="Bahnschrift Condensed" panose="020B0502040204020203" pitchFamily="34" charset="0"/>
              </a:rPr>
              <a:t>- The </a:t>
            </a:r>
            <a:r>
              <a:rPr lang="en-US" altLang="en-US" sz="2800" dirty="0">
                <a:ln w="11430"/>
                <a:latin typeface="Bahnschrift Condensed" panose="020B0502040204020203" pitchFamily="34" charset="0"/>
              </a:rPr>
              <a:t>genetic component is typically polygenic</a:t>
            </a:r>
            <a:r>
              <a:rPr lang="en-US" altLang="en-US" sz="2800" dirty="0" smtClean="0">
                <a:ln w="11430"/>
                <a:latin typeface="Bahnschrift Condensed" panose="020B0502040204020203" pitchFamily="34" charset="0"/>
              </a:rPr>
              <a:t>.</a:t>
            </a:r>
          </a:p>
          <a:p>
            <a:pPr lvl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800" dirty="0" smtClean="0">
              <a:ln w="11430"/>
              <a:latin typeface="Bahnschrift Condensed" panose="020B0502040204020203" pitchFamily="34" charset="0"/>
            </a:endParaRPr>
          </a:p>
          <a:p>
            <a:pPr lvl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ln w="11430"/>
                <a:latin typeface="Bahnschrift Condensed" panose="020B0502040204020203" pitchFamily="34" charset="0"/>
              </a:rPr>
              <a:t>- At </a:t>
            </a:r>
            <a:r>
              <a:rPr lang="en-US" altLang="en-US" sz="2800" dirty="0">
                <a:ln w="11430"/>
                <a:latin typeface="Bahnschrift Condensed" panose="020B0502040204020203" pitchFamily="34" charset="0"/>
              </a:rPr>
              <a:t>present, little is understood about the genetic contribution to most multifactorial </a:t>
            </a:r>
            <a:r>
              <a:rPr lang="en-US" altLang="en-US" sz="2800" dirty="0" smtClean="0">
                <a:ln w="11430"/>
                <a:latin typeface="Bahnschrift Condensed" panose="020B0502040204020203" pitchFamily="34" charset="0"/>
              </a:rPr>
              <a:t>diseases</a:t>
            </a:r>
            <a:endParaRPr lang="en-US" altLang="en-US" sz="2800" dirty="0">
              <a:ln w="11430"/>
              <a:latin typeface="Bahnschrift Condense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6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2801" y="520302"/>
            <a:ext cx="10153471" cy="7159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 eaLnBrk="1" hangingPunct="1">
              <a:defRPr/>
            </a:pPr>
            <a:r>
              <a:rPr lang="en-US" sz="28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Summary of the Human Genetic Disorders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18535" y="1491024"/>
            <a:ext cx="11304896" cy="504625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80000"/>
              </a:lnSpc>
              <a:spcBef>
                <a:spcPct val="25000"/>
              </a:spcBef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Autosome - Any chromosome other than a sex chromosome</a:t>
            </a:r>
          </a:p>
          <a:p>
            <a:pPr algn="l" rtl="0">
              <a:lnSpc>
                <a:spcPct val="80000"/>
              </a:lnSpc>
              <a:spcBef>
                <a:spcPct val="25000"/>
              </a:spcBef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Genetic disorders caused by genes on autosomes are called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autosomal disorders</a:t>
            </a:r>
          </a:p>
          <a:p>
            <a:pPr algn="l" rtl="0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sz="1400" dirty="0" smtClean="0">
                <a:latin typeface="Bahnschrift Condensed" panose="020B0502040204020203" pitchFamily="34" charset="0"/>
              </a:rPr>
              <a:t> </a:t>
            </a:r>
          </a:p>
          <a:p>
            <a:pPr lvl="1" algn="l" rtl="0">
              <a:lnSpc>
                <a:spcPct val="8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US" dirty="0" smtClean="0">
                <a:latin typeface="Bahnschrift Condensed" panose="020B0502040204020203" pitchFamily="34" charset="0"/>
              </a:rPr>
              <a:t>Some genetic disorders are </a:t>
            </a:r>
            <a:r>
              <a:rPr lang="en-US" alt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autosomal dominant</a:t>
            </a:r>
          </a:p>
          <a:p>
            <a:pPr lvl="2" algn="l" rtl="0">
              <a:lnSpc>
                <a:spcPct val="80000"/>
              </a:lnSpc>
              <a:spcBef>
                <a:spcPct val="25000"/>
              </a:spcBef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An individual with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AA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 has the disorder</a:t>
            </a:r>
          </a:p>
          <a:p>
            <a:pPr lvl="2" algn="l" rtl="0">
              <a:lnSpc>
                <a:spcPct val="80000"/>
              </a:lnSpc>
              <a:spcBef>
                <a:spcPct val="25000"/>
              </a:spcBef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An individual with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Aa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has the disorder</a:t>
            </a:r>
          </a:p>
          <a:p>
            <a:pPr lvl="2" algn="l" rtl="0">
              <a:lnSpc>
                <a:spcPct val="80000"/>
              </a:lnSpc>
              <a:spcBef>
                <a:spcPct val="25000"/>
              </a:spcBef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An individual with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aa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does NOT have disorder</a:t>
            </a:r>
          </a:p>
          <a:p>
            <a:pPr lvl="2" algn="l" rtl="0">
              <a:lnSpc>
                <a:spcPct val="80000"/>
              </a:lnSpc>
              <a:spcBef>
                <a:spcPct val="25000"/>
              </a:spcBef>
              <a:buFontTx/>
              <a:buNone/>
            </a:pPr>
            <a:endParaRPr lang="en-US" altLang="en-US" sz="1400" dirty="0" smtClean="0">
              <a:latin typeface="Bahnschrift Condensed" panose="020B0502040204020203" pitchFamily="34" charset="0"/>
            </a:endParaRPr>
          </a:p>
          <a:p>
            <a:pPr lvl="1" algn="l" rtl="0">
              <a:lnSpc>
                <a:spcPct val="8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en-US" dirty="0" smtClean="0">
                <a:latin typeface="Bahnschrift Condensed" panose="020B0502040204020203" pitchFamily="34" charset="0"/>
              </a:rPr>
              <a:t>Other genetic disorders are </a:t>
            </a:r>
            <a:r>
              <a:rPr lang="en-US" alt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autosomal recessive</a:t>
            </a:r>
          </a:p>
          <a:p>
            <a:pPr lvl="2" algn="l" rtl="0">
              <a:lnSpc>
                <a:spcPct val="80000"/>
              </a:lnSpc>
              <a:spcBef>
                <a:spcPct val="25000"/>
              </a:spcBef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An individual with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AA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 does NOT have disorder</a:t>
            </a:r>
          </a:p>
          <a:p>
            <a:pPr lvl="2" algn="l" rtl="0">
              <a:lnSpc>
                <a:spcPct val="80000"/>
              </a:lnSpc>
              <a:spcBef>
                <a:spcPct val="25000"/>
              </a:spcBef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An individual with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Aa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does NOT have disorder, but is a </a:t>
            </a:r>
            <a:r>
              <a:rPr lang="en-US" altLang="en-US" sz="2800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carrier</a:t>
            </a:r>
          </a:p>
          <a:p>
            <a:pPr lvl="2" algn="l" rtl="0">
              <a:lnSpc>
                <a:spcPct val="80000"/>
              </a:lnSpc>
              <a:spcBef>
                <a:spcPct val="25000"/>
              </a:spcBef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An individual with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aa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DOES have the disorder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d_02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4469" y="280999"/>
            <a:ext cx="6778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lonna MT" panose="04020805060202030203" pitchFamily="82" charset="0"/>
                <a:cs typeface="Andalus" panose="02020603050405020304" pitchFamily="18" charset="-78"/>
              </a:rPr>
              <a:t>THANK YOU ……</a:t>
            </a:r>
            <a:endParaRPr lang="ar-EG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lonna MT" panose="04020805060202030203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9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0523" y="437878"/>
            <a:ext cx="8596668" cy="97121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B4586C"/>
                </a:solidFill>
                <a:latin typeface="Cambria" pitchFamily="18" charset="0"/>
              </a:rPr>
              <a:t>Lecture contents</a:t>
            </a:r>
            <a:endParaRPr lang="en-US" b="1" u="sng" dirty="0">
              <a:solidFill>
                <a:srgbClr val="B4586C"/>
              </a:solidFill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2027483"/>
              </p:ext>
            </p:extLst>
          </p:nvPr>
        </p:nvGraphicFramePr>
        <p:xfrm>
          <a:off x="677333" y="1313643"/>
          <a:ext cx="10565923" cy="488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955835" y="170168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196" y="261283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888" y="35355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682" y="445201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0349" y="536846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5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086" y="1643736"/>
            <a:ext cx="11988800" cy="5176802"/>
          </a:xfrm>
        </p:spPr>
        <p:txBody>
          <a:bodyPr>
            <a:spAutoFit/>
          </a:bodyPr>
          <a:lstStyle/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Mendel’s experiments that followed the inheritance of flower color or other characters focused on only a single character </a:t>
            </a:r>
            <a:r>
              <a:rPr lang="en-US" altLang="en-US" sz="2800" i="1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via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monohybrid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crosses.</a:t>
            </a:r>
          </a:p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Bahnschrift Condensed" panose="020B0502040204020203" pitchFamily="34" charset="0"/>
              <a:cs typeface="+mj-cs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He </a:t>
            </a:r>
            <a:r>
              <a:rPr lang="en-US" altLang="en-US" sz="2800" dirty="0" smtClean="0">
                <a:latin typeface="Bahnschrift Condensed" panose="020B0502040204020203" pitchFamily="34" charset="0"/>
                <a:cs typeface="+mj-cs"/>
              </a:rPr>
              <a:t>conducted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other experiments in which he followed the inheritance of two different characters (a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dihybrid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cross).</a:t>
            </a:r>
          </a:p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Bahnschrift Condensed" panose="020B0502040204020203" pitchFamily="34" charset="0"/>
              <a:cs typeface="+mj-cs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In one </a:t>
            </a:r>
            <a:r>
              <a:rPr lang="en-US" altLang="en-US" sz="2800" dirty="0" err="1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dihybrid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cross experiment, Mendel studied the inheritance of seed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color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and seed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shape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.</a:t>
            </a:r>
          </a:p>
          <a:p>
            <a:pPr lvl="1"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The allele for </a:t>
            </a:r>
            <a:r>
              <a:rPr lang="en-US" altLang="en-US" dirty="0" smtClean="0">
                <a:solidFill>
                  <a:srgbClr val="FF9900"/>
                </a:solidFill>
                <a:latin typeface="Bahnschrift Condensed" panose="020B0502040204020203" pitchFamily="34" charset="0"/>
                <a:cs typeface="+mj-cs"/>
              </a:rPr>
              <a:t>yellow seeds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(</a:t>
            </a:r>
            <a:r>
              <a:rPr lang="en-US" altLang="en-US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Y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) is dominant </a:t>
            </a:r>
            <a:r>
              <a:rPr lang="en-US" altLang="en-US" dirty="0" smtClean="0">
                <a:latin typeface="Bahnschrift Condensed" panose="020B0502040204020203" pitchFamily="34" charset="0"/>
                <a:cs typeface="+mj-cs"/>
              </a:rPr>
              <a:t>compared</a:t>
            </a:r>
            <a:r>
              <a:rPr lang="en-US" altLang="en-US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to the allele for </a:t>
            </a:r>
            <a:r>
              <a:rPr lang="en-US" altLang="en-US" dirty="0" smtClean="0">
                <a:solidFill>
                  <a:srgbClr val="009900"/>
                </a:solidFill>
                <a:latin typeface="Bahnschrift Condensed" panose="020B0502040204020203" pitchFamily="34" charset="0"/>
                <a:cs typeface="+mj-cs"/>
              </a:rPr>
              <a:t>green seeds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(</a:t>
            </a:r>
            <a:r>
              <a:rPr lang="en-US" altLang="en-US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y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).</a:t>
            </a:r>
          </a:p>
          <a:p>
            <a:pPr lvl="1"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The allele for round seeds (</a:t>
            </a:r>
            <a:r>
              <a:rPr lang="en-US" altLang="en-US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R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) is dominant </a:t>
            </a:r>
            <a:r>
              <a:rPr lang="en-US" altLang="en-US" dirty="0" smtClean="0">
                <a:latin typeface="Bahnschrift Condensed" panose="020B0502040204020203" pitchFamily="34" charset="0"/>
                <a:cs typeface="+mj-cs"/>
              </a:rPr>
              <a:t>compared</a:t>
            </a:r>
            <a:r>
              <a:rPr lang="en-US" altLang="en-US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to the allele for wrinkled seeds (</a:t>
            </a:r>
            <a:r>
              <a:rPr lang="en-US" altLang="en-US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r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)</a:t>
            </a:r>
          </a:p>
          <a:p>
            <a:pPr lvl="1"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dirty="0" smtClean="0">
              <a:solidFill>
                <a:srgbClr val="000000"/>
              </a:solidFill>
              <a:latin typeface="Bahnschrift Condensed" panose="020B0502040204020203" pitchFamily="34" charset="0"/>
              <a:cs typeface="+mj-cs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Mendel crossed true-breeding plants that had </a:t>
            </a: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yellow</a:t>
            </a:r>
            <a:r>
              <a:rPr lang="en-US" altLang="en-US" sz="2800" u="sng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&amp; </a:t>
            </a:r>
            <a:r>
              <a:rPr lang="en-US" altLang="en-US" sz="2800" u="sng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round</a:t>
            </a:r>
            <a:r>
              <a:rPr lang="en-US" altLang="en-US" sz="2800" u="sng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seeds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(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YY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RR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) with true-breeding plants that has </a:t>
            </a: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green</a:t>
            </a:r>
            <a:r>
              <a:rPr lang="en-US" altLang="en-US" sz="2800" u="sng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&amp; </a:t>
            </a:r>
            <a:r>
              <a:rPr lang="en-US" altLang="en-US" sz="2800" u="sng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wrinkled</a:t>
            </a:r>
            <a:r>
              <a:rPr lang="en-US" altLang="en-US" sz="2800" u="sng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seeds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(</a:t>
            </a:r>
            <a:r>
              <a:rPr lang="en-US" altLang="en-US" sz="2800" dirty="0" err="1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yy</a:t>
            </a:r>
            <a:r>
              <a:rPr lang="en-US" altLang="en-US" sz="2800" dirty="0" err="1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rr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).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320801" y="152399"/>
            <a:ext cx="9447076" cy="12409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 eaLnBrk="1" hangingPunct="1">
              <a:lnSpc>
                <a:spcPct val="150000"/>
              </a:lnSpc>
              <a:defRPr/>
            </a:pPr>
            <a:r>
              <a:rPr lang="en-US" altLang="en-US" sz="3200" u="sng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2- The law of Independent Assortment:</a:t>
            </a:r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/>
            </a:r>
            <a:br>
              <a:rPr lang="en-US" alt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</a:br>
            <a:r>
              <a:rPr lang="en-US" altLang="en-US" sz="3200" dirty="0" smtClean="0">
                <a:ln w="11430"/>
                <a:solidFill>
                  <a:srgbClr val="0070C0"/>
                </a:solidFill>
                <a:latin typeface="Bahnschrift Condensed" panose="020B0502040204020203" pitchFamily="34" charset="0"/>
              </a:rPr>
              <a:t>each pair of alleles segregates into gametes independently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799" y="330479"/>
            <a:ext cx="11798302" cy="1471172"/>
          </a:xfrm>
        </p:spPr>
        <p:txBody>
          <a:bodyPr wrap="square">
            <a:spAutoFit/>
          </a:bodyPr>
          <a:lstStyle/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two pairs of alleles segregate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independently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of each other.</a:t>
            </a:r>
          </a:p>
          <a:p>
            <a:pPr lvl="1"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presence of one specific allele for one trait has no impact on the presence of a specific allele for the second trait.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1599" y="2028144"/>
            <a:ext cx="6270171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When </a:t>
            </a:r>
            <a:r>
              <a:rPr lang="en-US" altLang="en-US" sz="2800" dirty="0">
                <a:latin typeface="Bahnschrift Condensed" panose="020B0502040204020203" pitchFamily="34" charset="0"/>
              </a:rPr>
              <a:t>a sperm and an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ova each with four classes of alleles combine, there would be </a:t>
            </a:r>
            <a:r>
              <a:rPr lang="en-US" altLang="en-US" sz="2800" b="1" dirty="0">
                <a:solidFill>
                  <a:srgbClr val="00B050"/>
                </a:solidFill>
                <a:latin typeface="Bahnschrift Condensed" panose="020B0502040204020203" pitchFamily="34" charset="0"/>
              </a:rPr>
              <a:t>16 equally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probable ways in which the alleles can combine </a:t>
            </a:r>
            <a:r>
              <a:rPr lang="en-US" altLang="en-US" sz="2800" dirty="0">
                <a:solidFill>
                  <a:srgbClr val="FF00FF"/>
                </a:solidFill>
                <a:latin typeface="Bahnschrift Condensed" panose="020B0502040204020203" pitchFamily="34" charset="0"/>
              </a:rPr>
              <a:t/>
            </a:r>
            <a:br>
              <a:rPr lang="en-US" altLang="en-US" sz="2800" dirty="0">
                <a:solidFill>
                  <a:srgbClr val="FF00FF"/>
                </a:solidFill>
                <a:latin typeface="Bahnschrift Condensed" panose="020B0502040204020203" pitchFamily="34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in the </a:t>
            </a:r>
            <a:r>
              <a:rPr lang="en-US" alt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F</a:t>
            </a:r>
            <a:r>
              <a:rPr lang="en-US" altLang="en-US" sz="2800" baseline="-25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2</a:t>
            </a:r>
            <a:r>
              <a:rPr lang="en-US" alt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generation.</a:t>
            </a:r>
          </a:p>
          <a:p>
            <a:pPr marL="342900" indent="-342900" algn="l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These combinations produce four distinct phenotypes in a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9:3:3:1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ratio.</a:t>
            </a:r>
          </a:p>
          <a:p>
            <a:pPr marL="342900" indent="-342900" algn="l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This was consistent with Mendel’s results.</a:t>
            </a:r>
          </a:p>
          <a:p>
            <a:pPr marL="342900" indent="-342900" algn="l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Each character appeared to be inherited independently.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1" b="3990"/>
          <a:stretch>
            <a:fillRect/>
          </a:stretch>
        </p:blipFill>
        <p:spPr bwMode="auto">
          <a:xfrm>
            <a:off x="6226628" y="1372444"/>
            <a:ext cx="5731330" cy="53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68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60800" y="1524000"/>
            <a:ext cx="71120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11480800" cy="838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Mendel’s law of Independent assortment</a:t>
            </a:r>
            <a:r>
              <a:rPr lang="en-GB" sz="2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GB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en-GB" sz="2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Dihybrid cross</a:t>
            </a:r>
            <a:r>
              <a:rPr lang="en-GB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26018" y="928688"/>
            <a:ext cx="10856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Bahnschrift Condensed" panose="020B0502040204020203" pitchFamily="34" charset="0"/>
              </a:rPr>
              <a:t>It is a mating between two parent plants </a:t>
            </a:r>
            <a:r>
              <a:rPr lang="en-GB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different</a:t>
            </a: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GB" altLang="en-US" sz="2800" dirty="0">
                <a:latin typeface="Bahnschrift Condensed" panose="020B0502040204020203" pitchFamily="34" charset="0"/>
              </a:rPr>
              <a:t>in two characters.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1600" y="2057400"/>
            <a:ext cx="1727200" cy="1282700"/>
            <a:chOff x="1632" y="940"/>
            <a:chExt cx="816" cy="808"/>
          </a:xfrm>
        </p:grpSpPr>
        <p:sp>
          <p:nvSpPr>
            <p:cNvPr id="5166" name="Oval 6"/>
            <p:cNvSpPr>
              <a:spLocks noChangeArrowheads="1"/>
            </p:cNvSpPr>
            <p:nvPr/>
          </p:nvSpPr>
          <p:spPr bwMode="auto">
            <a:xfrm>
              <a:off x="1968" y="105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7" name="Text Box 7"/>
            <p:cNvSpPr txBox="1">
              <a:spLocks noChangeArrowheads="1"/>
            </p:cNvSpPr>
            <p:nvPr/>
          </p:nvSpPr>
          <p:spPr bwMode="auto">
            <a:xfrm>
              <a:off x="1632" y="94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3600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5168" name="Text Box 8"/>
            <p:cNvSpPr txBox="1">
              <a:spLocks noChangeArrowheads="1"/>
            </p:cNvSpPr>
            <p:nvPr/>
          </p:nvSpPr>
          <p:spPr bwMode="auto">
            <a:xfrm>
              <a:off x="1632" y="134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3600" b="1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5169" name="Line 9"/>
            <p:cNvSpPr>
              <a:spLocks noChangeShapeType="1"/>
            </p:cNvSpPr>
            <p:nvPr/>
          </p:nvSpPr>
          <p:spPr bwMode="auto">
            <a:xfrm>
              <a:off x="1872" y="1152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Line 10"/>
            <p:cNvSpPr>
              <a:spLocks noChangeShapeType="1"/>
            </p:cNvSpPr>
            <p:nvPr/>
          </p:nvSpPr>
          <p:spPr bwMode="auto">
            <a:xfrm flipV="1">
              <a:off x="1872" y="144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7218" y="4083050"/>
            <a:ext cx="1661583" cy="1403350"/>
            <a:chOff x="192" y="2140"/>
            <a:chExt cx="785" cy="884"/>
          </a:xfrm>
        </p:grpSpPr>
        <p:sp>
          <p:nvSpPr>
            <p:cNvPr id="5161" name="Text Box 12"/>
            <p:cNvSpPr txBox="1">
              <a:spLocks noChangeArrowheads="1"/>
            </p:cNvSpPr>
            <p:nvPr/>
          </p:nvSpPr>
          <p:spPr bwMode="auto">
            <a:xfrm>
              <a:off x="192" y="214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3600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5162" name="Freeform 13"/>
            <p:cNvSpPr>
              <a:spLocks/>
            </p:cNvSpPr>
            <p:nvPr/>
          </p:nvSpPr>
          <p:spPr bwMode="auto">
            <a:xfrm>
              <a:off x="480" y="2360"/>
              <a:ext cx="497" cy="430"/>
            </a:xfrm>
            <a:custGeom>
              <a:avLst/>
              <a:gdLst>
                <a:gd name="T0" fmla="*/ 100 w 394"/>
                <a:gd name="T1" fmla="*/ 50 h 367"/>
                <a:gd name="T2" fmla="*/ 201 w 394"/>
                <a:gd name="T3" fmla="*/ 0 h 367"/>
                <a:gd name="T4" fmla="*/ 292 w 394"/>
                <a:gd name="T5" fmla="*/ 8 h 367"/>
                <a:gd name="T6" fmla="*/ 326 w 394"/>
                <a:gd name="T7" fmla="*/ 17 h 367"/>
                <a:gd name="T8" fmla="*/ 376 w 394"/>
                <a:gd name="T9" fmla="*/ 92 h 367"/>
                <a:gd name="T10" fmla="*/ 393 w 394"/>
                <a:gd name="T11" fmla="*/ 117 h 367"/>
                <a:gd name="T12" fmla="*/ 384 w 394"/>
                <a:gd name="T13" fmla="*/ 259 h 367"/>
                <a:gd name="T14" fmla="*/ 226 w 394"/>
                <a:gd name="T15" fmla="*/ 367 h 367"/>
                <a:gd name="T16" fmla="*/ 134 w 394"/>
                <a:gd name="T17" fmla="*/ 351 h 367"/>
                <a:gd name="T18" fmla="*/ 25 w 394"/>
                <a:gd name="T19" fmla="*/ 292 h 367"/>
                <a:gd name="T20" fmla="*/ 17 w 394"/>
                <a:gd name="T21" fmla="*/ 267 h 367"/>
                <a:gd name="T22" fmla="*/ 0 w 394"/>
                <a:gd name="T23" fmla="*/ 242 h 367"/>
                <a:gd name="T24" fmla="*/ 34 w 394"/>
                <a:gd name="T25" fmla="*/ 92 h 367"/>
                <a:gd name="T26" fmla="*/ 100 w 394"/>
                <a:gd name="T27" fmla="*/ 50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4" h="367">
                  <a:moveTo>
                    <a:pt x="100" y="50"/>
                  </a:moveTo>
                  <a:cubicBezTo>
                    <a:pt x="131" y="20"/>
                    <a:pt x="161" y="13"/>
                    <a:pt x="201" y="0"/>
                  </a:cubicBezTo>
                  <a:cubicBezTo>
                    <a:pt x="231" y="3"/>
                    <a:pt x="262" y="4"/>
                    <a:pt x="292" y="8"/>
                  </a:cubicBezTo>
                  <a:cubicBezTo>
                    <a:pt x="304" y="10"/>
                    <a:pt x="317" y="9"/>
                    <a:pt x="326" y="17"/>
                  </a:cubicBezTo>
                  <a:cubicBezTo>
                    <a:pt x="349" y="37"/>
                    <a:pt x="359" y="67"/>
                    <a:pt x="376" y="92"/>
                  </a:cubicBezTo>
                  <a:cubicBezTo>
                    <a:pt x="382" y="100"/>
                    <a:pt x="393" y="117"/>
                    <a:pt x="393" y="117"/>
                  </a:cubicBezTo>
                  <a:cubicBezTo>
                    <a:pt x="390" y="164"/>
                    <a:pt x="394" y="213"/>
                    <a:pt x="384" y="259"/>
                  </a:cubicBezTo>
                  <a:cubicBezTo>
                    <a:pt x="369" y="326"/>
                    <a:pt x="283" y="358"/>
                    <a:pt x="226" y="367"/>
                  </a:cubicBezTo>
                  <a:cubicBezTo>
                    <a:pt x="191" y="363"/>
                    <a:pt x="165" y="364"/>
                    <a:pt x="134" y="351"/>
                  </a:cubicBezTo>
                  <a:cubicBezTo>
                    <a:pt x="95" y="334"/>
                    <a:pt x="65" y="306"/>
                    <a:pt x="25" y="292"/>
                  </a:cubicBezTo>
                  <a:cubicBezTo>
                    <a:pt x="22" y="284"/>
                    <a:pt x="21" y="275"/>
                    <a:pt x="17" y="267"/>
                  </a:cubicBezTo>
                  <a:cubicBezTo>
                    <a:pt x="12" y="258"/>
                    <a:pt x="0" y="252"/>
                    <a:pt x="0" y="242"/>
                  </a:cubicBezTo>
                  <a:cubicBezTo>
                    <a:pt x="0" y="214"/>
                    <a:pt x="19" y="127"/>
                    <a:pt x="34" y="92"/>
                  </a:cubicBezTo>
                  <a:cubicBezTo>
                    <a:pt x="39" y="80"/>
                    <a:pt x="100" y="15"/>
                    <a:pt x="100" y="5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4053" dir="3542175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Text Box 14"/>
            <p:cNvSpPr txBox="1">
              <a:spLocks noChangeArrowheads="1"/>
            </p:cNvSpPr>
            <p:nvPr/>
          </p:nvSpPr>
          <p:spPr bwMode="auto">
            <a:xfrm>
              <a:off x="192" y="262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3600" b="1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5164" name="Line 15"/>
            <p:cNvSpPr>
              <a:spLocks noChangeShapeType="1"/>
            </p:cNvSpPr>
            <p:nvPr/>
          </p:nvSpPr>
          <p:spPr bwMode="auto">
            <a:xfrm>
              <a:off x="384" y="2428"/>
              <a:ext cx="288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16"/>
            <p:cNvSpPr>
              <a:spLocks noChangeShapeType="1"/>
            </p:cNvSpPr>
            <p:nvPr/>
          </p:nvSpPr>
          <p:spPr bwMode="auto">
            <a:xfrm flipV="1">
              <a:off x="384" y="271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73600" y="2514600"/>
            <a:ext cx="1016000" cy="1371600"/>
            <a:chOff x="2208" y="1440"/>
            <a:chExt cx="480" cy="864"/>
          </a:xfrm>
        </p:grpSpPr>
        <p:sp>
          <p:nvSpPr>
            <p:cNvPr id="5158" name="Text Box 18"/>
            <p:cNvSpPr txBox="1">
              <a:spLocks noChangeArrowheads="1"/>
            </p:cNvSpPr>
            <p:nvPr/>
          </p:nvSpPr>
          <p:spPr bwMode="auto">
            <a:xfrm>
              <a:off x="2208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5159" name="Text Box 19"/>
            <p:cNvSpPr txBox="1">
              <a:spLocks noChangeArrowheads="1"/>
            </p:cNvSpPr>
            <p:nvPr/>
          </p:nvSpPr>
          <p:spPr bwMode="auto">
            <a:xfrm>
              <a:off x="2400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5160" name="Line 20"/>
            <p:cNvSpPr>
              <a:spLocks noChangeShapeType="1"/>
            </p:cNvSpPr>
            <p:nvPr/>
          </p:nvSpPr>
          <p:spPr bwMode="auto">
            <a:xfrm>
              <a:off x="2448" y="1440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9245600" y="2590800"/>
            <a:ext cx="1016000" cy="1295400"/>
            <a:chOff x="4368" y="1488"/>
            <a:chExt cx="480" cy="816"/>
          </a:xfrm>
        </p:grpSpPr>
        <p:sp>
          <p:nvSpPr>
            <p:cNvPr id="5155" name="Text Box 22"/>
            <p:cNvSpPr txBox="1">
              <a:spLocks noChangeArrowheads="1"/>
            </p:cNvSpPr>
            <p:nvPr/>
          </p:nvSpPr>
          <p:spPr bwMode="auto">
            <a:xfrm>
              <a:off x="4368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5156" name="Text Box 23"/>
            <p:cNvSpPr txBox="1">
              <a:spLocks noChangeArrowheads="1"/>
            </p:cNvSpPr>
            <p:nvPr/>
          </p:nvSpPr>
          <p:spPr bwMode="auto">
            <a:xfrm>
              <a:off x="4560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5157" name="Line 24"/>
            <p:cNvSpPr>
              <a:spLocks noChangeShapeType="1"/>
            </p:cNvSpPr>
            <p:nvPr/>
          </p:nvSpPr>
          <p:spPr bwMode="auto">
            <a:xfrm>
              <a:off x="4560" y="1488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604000" y="4572000"/>
            <a:ext cx="1625600" cy="990600"/>
            <a:chOff x="3120" y="2832"/>
            <a:chExt cx="768" cy="624"/>
          </a:xfrm>
        </p:grpSpPr>
        <p:sp>
          <p:nvSpPr>
            <p:cNvPr id="5150" name="Oval 26"/>
            <p:cNvSpPr>
              <a:spLocks noChangeArrowheads="1"/>
            </p:cNvSpPr>
            <p:nvPr/>
          </p:nvSpPr>
          <p:spPr bwMode="auto">
            <a:xfrm>
              <a:off x="3120" y="2832"/>
              <a:ext cx="720" cy="6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>
              <a:off x="3456" y="297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18460" name="Text Box 28"/>
            <p:cNvSpPr txBox="1">
              <a:spLocks noChangeArrowheads="1"/>
            </p:cNvSpPr>
            <p:nvPr/>
          </p:nvSpPr>
          <p:spPr bwMode="auto">
            <a:xfrm>
              <a:off x="3168" y="297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3320" y="295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8462" name="Text Box 30"/>
            <p:cNvSpPr txBox="1">
              <a:spLocks noChangeArrowheads="1"/>
            </p:cNvSpPr>
            <p:nvPr/>
          </p:nvSpPr>
          <p:spPr bwMode="auto">
            <a:xfrm>
              <a:off x="3600" y="297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181600" y="3886200"/>
            <a:ext cx="4368800" cy="990600"/>
            <a:chOff x="2448" y="2304"/>
            <a:chExt cx="2064" cy="624"/>
          </a:xfrm>
        </p:grpSpPr>
        <p:sp>
          <p:nvSpPr>
            <p:cNvPr id="5148" name="Line 32"/>
            <p:cNvSpPr>
              <a:spLocks noChangeShapeType="1"/>
            </p:cNvSpPr>
            <p:nvPr/>
          </p:nvSpPr>
          <p:spPr bwMode="auto">
            <a:xfrm>
              <a:off x="2448" y="2304"/>
              <a:ext cx="67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33"/>
            <p:cNvSpPr>
              <a:spLocks noChangeShapeType="1"/>
            </p:cNvSpPr>
            <p:nvPr/>
          </p:nvSpPr>
          <p:spPr bwMode="auto">
            <a:xfrm flipH="1">
              <a:off x="3888" y="2304"/>
              <a:ext cx="62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5283200" y="58816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GB" sz="28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GB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Yellow Round</a:t>
            </a:r>
            <a:endParaRPr lang="en-GB" sz="28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4368800" y="1676400"/>
            <a:ext cx="5994400" cy="914400"/>
            <a:chOff x="2064" y="1008"/>
            <a:chExt cx="2832" cy="576"/>
          </a:xfrm>
        </p:grpSpPr>
        <p:grpSp>
          <p:nvGrpSpPr>
            <p:cNvPr id="5133" name="Group 36"/>
            <p:cNvGrpSpPr>
              <a:grpSpLocks/>
            </p:cNvGrpSpPr>
            <p:nvPr/>
          </p:nvGrpSpPr>
          <p:grpSpPr bwMode="auto">
            <a:xfrm>
              <a:off x="2064" y="1008"/>
              <a:ext cx="768" cy="528"/>
              <a:chOff x="1344" y="912"/>
              <a:chExt cx="768" cy="528"/>
            </a:xfrm>
          </p:grpSpPr>
          <p:sp>
            <p:nvSpPr>
              <p:cNvPr id="5141" name="Oval 37"/>
              <p:cNvSpPr>
                <a:spLocks noChangeArrowheads="1"/>
              </p:cNvSpPr>
              <p:nvPr/>
            </p:nvSpPr>
            <p:spPr bwMode="auto">
              <a:xfrm>
                <a:off x="1392" y="912"/>
                <a:ext cx="672" cy="5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5142" name="Group 38"/>
              <p:cNvGrpSpPr>
                <a:grpSpLocks/>
              </p:cNvGrpSpPr>
              <p:nvPr/>
            </p:nvGrpSpPr>
            <p:grpSpPr bwMode="auto">
              <a:xfrm>
                <a:off x="1344" y="1008"/>
                <a:ext cx="432" cy="288"/>
                <a:chOff x="1392" y="912"/>
                <a:chExt cx="432" cy="288"/>
              </a:xfrm>
            </p:grpSpPr>
            <p:sp>
              <p:nvSpPr>
                <p:cNvPr id="1847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392" y="912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GB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1847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536" y="912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GB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</a:p>
              </p:txBody>
            </p:sp>
          </p:grpSp>
          <p:grpSp>
            <p:nvGrpSpPr>
              <p:cNvPr id="5143" name="Group 41"/>
              <p:cNvGrpSpPr>
                <a:grpSpLocks/>
              </p:cNvGrpSpPr>
              <p:nvPr/>
            </p:nvGrpSpPr>
            <p:grpSpPr bwMode="auto">
              <a:xfrm>
                <a:off x="1680" y="1008"/>
                <a:ext cx="432" cy="288"/>
                <a:chOff x="2016" y="1584"/>
                <a:chExt cx="432" cy="288"/>
              </a:xfrm>
            </p:grpSpPr>
            <p:sp>
              <p:nvSpPr>
                <p:cNvPr id="1847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GB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</a:p>
              </p:txBody>
            </p:sp>
            <p:sp>
              <p:nvSpPr>
                <p:cNvPr id="1847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16" y="1584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GB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</a:p>
              </p:txBody>
            </p:sp>
          </p:grpSp>
        </p:grpSp>
        <p:grpSp>
          <p:nvGrpSpPr>
            <p:cNvPr id="5134" name="Group 44"/>
            <p:cNvGrpSpPr>
              <a:grpSpLocks/>
            </p:cNvGrpSpPr>
            <p:nvPr/>
          </p:nvGrpSpPr>
          <p:grpSpPr bwMode="auto">
            <a:xfrm>
              <a:off x="4224" y="1056"/>
              <a:ext cx="672" cy="528"/>
              <a:chOff x="4320" y="912"/>
              <a:chExt cx="672" cy="528"/>
            </a:xfrm>
          </p:grpSpPr>
          <p:sp>
            <p:nvSpPr>
              <p:cNvPr id="5136" name="Freeform 45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320" y="912"/>
                <a:ext cx="576" cy="528"/>
              </a:xfrm>
              <a:custGeom>
                <a:avLst/>
                <a:gdLst>
                  <a:gd name="T0" fmla="*/ 455 w 394"/>
                  <a:gd name="T1" fmla="*/ 216 h 367"/>
                  <a:gd name="T2" fmla="*/ 920 w 394"/>
                  <a:gd name="T3" fmla="*/ 0 h 367"/>
                  <a:gd name="T4" fmla="*/ 1333 w 394"/>
                  <a:gd name="T5" fmla="*/ 35 h 367"/>
                  <a:gd name="T6" fmla="*/ 1490 w 394"/>
                  <a:gd name="T7" fmla="*/ 72 h 367"/>
                  <a:gd name="T8" fmla="*/ 1718 w 394"/>
                  <a:gd name="T9" fmla="*/ 393 h 367"/>
                  <a:gd name="T10" fmla="*/ 1797 w 394"/>
                  <a:gd name="T11" fmla="*/ 501 h 367"/>
                  <a:gd name="T12" fmla="*/ 1753 w 394"/>
                  <a:gd name="T13" fmla="*/ 1112 h 367"/>
                  <a:gd name="T14" fmla="*/ 1031 w 394"/>
                  <a:gd name="T15" fmla="*/ 1572 h 367"/>
                  <a:gd name="T16" fmla="*/ 614 w 394"/>
                  <a:gd name="T17" fmla="*/ 1505 h 367"/>
                  <a:gd name="T18" fmla="*/ 115 w 394"/>
                  <a:gd name="T19" fmla="*/ 1250 h 367"/>
                  <a:gd name="T20" fmla="*/ 79 w 394"/>
                  <a:gd name="T21" fmla="*/ 1142 h 367"/>
                  <a:gd name="T22" fmla="*/ 0 w 394"/>
                  <a:gd name="T23" fmla="*/ 1037 h 367"/>
                  <a:gd name="T24" fmla="*/ 156 w 394"/>
                  <a:gd name="T25" fmla="*/ 393 h 367"/>
                  <a:gd name="T26" fmla="*/ 455 w 394"/>
                  <a:gd name="T27" fmla="*/ 216 h 3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4"/>
                  <a:gd name="T43" fmla="*/ 0 h 367"/>
                  <a:gd name="T44" fmla="*/ 394 w 394"/>
                  <a:gd name="T45" fmla="*/ 367 h 3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4" h="367">
                    <a:moveTo>
                      <a:pt x="100" y="50"/>
                    </a:moveTo>
                    <a:cubicBezTo>
                      <a:pt x="131" y="20"/>
                      <a:pt x="161" y="13"/>
                      <a:pt x="201" y="0"/>
                    </a:cubicBezTo>
                    <a:cubicBezTo>
                      <a:pt x="231" y="3"/>
                      <a:pt x="262" y="4"/>
                      <a:pt x="292" y="8"/>
                    </a:cubicBezTo>
                    <a:cubicBezTo>
                      <a:pt x="304" y="10"/>
                      <a:pt x="317" y="9"/>
                      <a:pt x="326" y="17"/>
                    </a:cubicBezTo>
                    <a:cubicBezTo>
                      <a:pt x="349" y="37"/>
                      <a:pt x="359" y="67"/>
                      <a:pt x="376" y="92"/>
                    </a:cubicBezTo>
                    <a:cubicBezTo>
                      <a:pt x="382" y="100"/>
                      <a:pt x="393" y="117"/>
                      <a:pt x="393" y="117"/>
                    </a:cubicBezTo>
                    <a:cubicBezTo>
                      <a:pt x="390" y="164"/>
                      <a:pt x="394" y="213"/>
                      <a:pt x="384" y="259"/>
                    </a:cubicBezTo>
                    <a:cubicBezTo>
                      <a:pt x="369" y="326"/>
                      <a:pt x="283" y="358"/>
                      <a:pt x="226" y="367"/>
                    </a:cubicBezTo>
                    <a:cubicBezTo>
                      <a:pt x="191" y="363"/>
                      <a:pt x="165" y="364"/>
                      <a:pt x="134" y="351"/>
                    </a:cubicBezTo>
                    <a:cubicBezTo>
                      <a:pt x="95" y="334"/>
                      <a:pt x="65" y="306"/>
                      <a:pt x="25" y="292"/>
                    </a:cubicBezTo>
                    <a:cubicBezTo>
                      <a:pt x="22" y="284"/>
                      <a:pt x="21" y="275"/>
                      <a:pt x="17" y="267"/>
                    </a:cubicBezTo>
                    <a:cubicBezTo>
                      <a:pt x="12" y="258"/>
                      <a:pt x="0" y="252"/>
                      <a:pt x="0" y="242"/>
                    </a:cubicBezTo>
                    <a:cubicBezTo>
                      <a:pt x="0" y="214"/>
                      <a:pt x="19" y="127"/>
                      <a:pt x="34" y="92"/>
                    </a:cubicBezTo>
                    <a:cubicBezTo>
                      <a:pt x="39" y="80"/>
                      <a:pt x="100" y="15"/>
                      <a:pt x="100" y="5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37" name="Group 46"/>
              <p:cNvGrpSpPr>
                <a:grpSpLocks/>
              </p:cNvGrpSpPr>
              <p:nvPr/>
            </p:nvGrpSpPr>
            <p:grpSpPr bwMode="auto">
              <a:xfrm>
                <a:off x="4608" y="1008"/>
                <a:ext cx="384" cy="288"/>
                <a:chOff x="4608" y="960"/>
                <a:chExt cx="384" cy="288"/>
              </a:xfrm>
            </p:grpSpPr>
            <p:sp>
              <p:nvSpPr>
                <p:cNvPr id="1847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608" y="960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GB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</a:p>
              </p:txBody>
            </p:sp>
            <p:sp>
              <p:nvSpPr>
                <p:cNvPr id="1848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704" y="960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GB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</a:p>
              </p:txBody>
            </p:sp>
          </p:grpSp>
          <p:sp>
            <p:nvSpPr>
              <p:cNvPr id="18481" name="Text Box 49"/>
              <p:cNvSpPr txBox="1">
                <a:spLocks noChangeArrowheads="1"/>
              </p:cNvSpPr>
              <p:nvPr/>
            </p:nvSpPr>
            <p:spPr bwMode="auto">
              <a:xfrm>
                <a:off x="4320" y="1008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  <a:defRPr/>
                </a:pPr>
                <a:r>
                  <a:rPr lang="en-GB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yy</a:t>
                </a:r>
              </a:p>
            </p:txBody>
          </p:sp>
        </p:grpSp>
        <p:sp>
          <p:nvSpPr>
            <p:cNvPr id="18482" name="Text Box 50"/>
            <p:cNvSpPr txBox="1">
              <a:spLocks noChangeArrowheads="1"/>
            </p:cNvSpPr>
            <p:nvPr/>
          </p:nvSpPr>
          <p:spPr bwMode="auto">
            <a:xfrm>
              <a:off x="3216" y="1008"/>
              <a:ext cx="43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4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64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844800" y="76200"/>
            <a:ext cx="6654800" cy="1066800"/>
            <a:chOff x="1344" y="48"/>
            <a:chExt cx="3144" cy="672"/>
          </a:xfrm>
        </p:grpSpPr>
        <p:grpSp>
          <p:nvGrpSpPr>
            <p:cNvPr id="6195" name="Group 3"/>
            <p:cNvGrpSpPr>
              <a:grpSpLocks/>
            </p:cNvGrpSpPr>
            <p:nvPr/>
          </p:nvGrpSpPr>
          <p:grpSpPr bwMode="auto">
            <a:xfrm>
              <a:off x="1344" y="48"/>
              <a:ext cx="792" cy="624"/>
              <a:chOff x="1200" y="192"/>
              <a:chExt cx="792" cy="624"/>
            </a:xfrm>
          </p:grpSpPr>
          <p:sp>
            <p:nvSpPr>
              <p:cNvPr id="6203" name="Oval 4"/>
              <p:cNvSpPr>
                <a:spLocks noChangeArrowheads="1"/>
              </p:cNvSpPr>
              <p:nvPr/>
            </p:nvSpPr>
            <p:spPr bwMode="auto">
              <a:xfrm>
                <a:off x="1200" y="192"/>
                <a:ext cx="720" cy="62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81320" dir="8480412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04" name="Text Box 5"/>
              <p:cNvSpPr txBox="1">
                <a:spLocks noChangeArrowheads="1"/>
              </p:cNvSpPr>
              <p:nvPr/>
            </p:nvSpPr>
            <p:spPr bwMode="auto">
              <a:xfrm>
                <a:off x="1536" y="31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6205" name="Text Box 6"/>
              <p:cNvSpPr txBox="1">
                <a:spLocks noChangeArrowheads="1"/>
              </p:cNvSpPr>
              <p:nvPr/>
            </p:nvSpPr>
            <p:spPr bwMode="auto">
              <a:xfrm>
                <a:off x="1248" y="320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6206" name="Text Box 7"/>
              <p:cNvSpPr txBox="1">
                <a:spLocks noChangeArrowheads="1"/>
              </p:cNvSpPr>
              <p:nvPr/>
            </p:nvSpPr>
            <p:spPr bwMode="auto">
              <a:xfrm>
                <a:off x="1400" y="3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6207" name="Text Box 8"/>
              <p:cNvSpPr txBox="1">
                <a:spLocks noChangeArrowheads="1"/>
              </p:cNvSpPr>
              <p:nvPr/>
            </p:nvSpPr>
            <p:spPr bwMode="auto">
              <a:xfrm>
                <a:off x="1704" y="3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</p:grp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2688" y="153"/>
              <a:ext cx="43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4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  <p:grpSp>
          <p:nvGrpSpPr>
            <p:cNvPr id="6197" name="Group 10"/>
            <p:cNvGrpSpPr>
              <a:grpSpLocks/>
            </p:cNvGrpSpPr>
            <p:nvPr/>
          </p:nvGrpSpPr>
          <p:grpSpPr bwMode="auto">
            <a:xfrm>
              <a:off x="3696" y="96"/>
              <a:ext cx="792" cy="624"/>
              <a:chOff x="1200" y="192"/>
              <a:chExt cx="792" cy="624"/>
            </a:xfrm>
          </p:grpSpPr>
          <p:sp>
            <p:nvSpPr>
              <p:cNvPr id="6198" name="Oval 11"/>
              <p:cNvSpPr>
                <a:spLocks noChangeArrowheads="1"/>
              </p:cNvSpPr>
              <p:nvPr/>
            </p:nvSpPr>
            <p:spPr bwMode="auto">
              <a:xfrm>
                <a:off x="1200" y="192"/>
                <a:ext cx="720" cy="62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81320" dir="8480412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99" name="Text Box 12"/>
              <p:cNvSpPr txBox="1">
                <a:spLocks noChangeArrowheads="1"/>
              </p:cNvSpPr>
              <p:nvPr/>
            </p:nvSpPr>
            <p:spPr bwMode="auto">
              <a:xfrm>
                <a:off x="1536" y="31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6200" name="Text Box 13"/>
              <p:cNvSpPr txBox="1">
                <a:spLocks noChangeArrowheads="1"/>
              </p:cNvSpPr>
              <p:nvPr/>
            </p:nvSpPr>
            <p:spPr bwMode="auto">
              <a:xfrm>
                <a:off x="1248" y="320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6201" name="Text Box 14"/>
              <p:cNvSpPr txBox="1">
                <a:spLocks noChangeArrowheads="1"/>
              </p:cNvSpPr>
              <p:nvPr/>
            </p:nvSpPr>
            <p:spPr bwMode="auto">
              <a:xfrm>
                <a:off x="1400" y="3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6202" name="Text Box 15"/>
              <p:cNvSpPr txBox="1">
                <a:spLocks noChangeArrowheads="1"/>
              </p:cNvSpPr>
              <p:nvPr/>
            </p:nvSpPr>
            <p:spPr bwMode="auto">
              <a:xfrm>
                <a:off x="1704" y="3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</p:grp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11200" y="1295400"/>
            <a:ext cx="10464800" cy="4114800"/>
            <a:chOff x="336" y="816"/>
            <a:chExt cx="4944" cy="2592"/>
          </a:xfrm>
        </p:grpSpPr>
        <p:sp>
          <p:nvSpPr>
            <p:cNvPr id="6157" name="Rectangle 17"/>
            <p:cNvSpPr>
              <a:spLocks noChangeArrowheads="1"/>
            </p:cNvSpPr>
            <p:nvPr/>
          </p:nvSpPr>
          <p:spPr bwMode="auto">
            <a:xfrm>
              <a:off x="4104" y="2832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yyrr</a:t>
              </a:r>
            </a:p>
          </p:txBody>
        </p:sp>
        <p:sp>
          <p:nvSpPr>
            <p:cNvPr id="6158" name="Rectangle 18"/>
            <p:cNvSpPr>
              <a:spLocks noChangeArrowheads="1"/>
            </p:cNvSpPr>
            <p:nvPr/>
          </p:nvSpPr>
          <p:spPr bwMode="auto">
            <a:xfrm>
              <a:off x="2976" y="2832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9" name="Rectangle 19"/>
            <p:cNvSpPr>
              <a:spLocks noChangeArrowheads="1"/>
            </p:cNvSpPr>
            <p:nvPr/>
          </p:nvSpPr>
          <p:spPr bwMode="auto">
            <a:xfrm>
              <a:off x="1848" y="2832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0" name="Rectangle 20"/>
            <p:cNvSpPr>
              <a:spLocks noChangeArrowheads="1"/>
            </p:cNvSpPr>
            <p:nvPr/>
          </p:nvSpPr>
          <p:spPr bwMode="auto">
            <a:xfrm>
              <a:off x="720" y="2832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1" name="Rectangle 21"/>
            <p:cNvSpPr>
              <a:spLocks noChangeArrowheads="1"/>
            </p:cNvSpPr>
            <p:nvPr/>
          </p:nvSpPr>
          <p:spPr bwMode="auto">
            <a:xfrm>
              <a:off x="4104" y="2256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2" name="Rectangle 22"/>
            <p:cNvSpPr>
              <a:spLocks noChangeArrowheads="1"/>
            </p:cNvSpPr>
            <p:nvPr/>
          </p:nvSpPr>
          <p:spPr bwMode="auto">
            <a:xfrm>
              <a:off x="2976" y="2256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yyRR</a:t>
              </a:r>
            </a:p>
          </p:txBody>
        </p:sp>
        <p:sp>
          <p:nvSpPr>
            <p:cNvPr id="6163" name="Rectangle 23"/>
            <p:cNvSpPr>
              <a:spLocks noChangeArrowheads="1"/>
            </p:cNvSpPr>
            <p:nvPr/>
          </p:nvSpPr>
          <p:spPr bwMode="auto">
            <a:xfrm>
              <a:off x="1848" y="2256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4" name="Rectangle 24"/>
            <p:cNvSpPr>
              <a:spLocks noChangeArrowheads="1"/>
            </p:cNvSpPr>
            <p:nvPr/>
          </p:nvSpPr>
          <p:spPr bwMode="auto">
            <a:xfrm>
              <a:off x="720" y="2256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5" name="Rectangle 25"/>
            <p:cNvSpPr>
              <a:spLocks noChangeArrowheads="1"/>
            </p:cNvSpPr>
            <p:nvPr/>
          </p:nvSpPr>
          <p:spPr bwMode="auto">
            <a:xfrm>
              <a:off x="4104" y="1680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6" name="Rectangle 26"/>
            <p:cNvSpPr>
              <a:spLocks noChangeArrowheads="1"/>
            </p:cNvSpPr>
            <p:nvPr/>
          </p:nvSpPr>
          <p:spPr bwMode="auto">
            <a:xfrm>
              <a:off x="2976" y="1680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7" name="Rectangle 27"/>
            <p:cNvSpPr>
              <a:spLocks noChangeArrowheads="1"/>
            </p:cNvSpPr>
            <p:nvPr/>
          </p:nvSpPr>
          <p:spPr bwMode="auto">
            <a:xfrm>
              <a:off x="1848" y="1680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YYrr</a:t>
              </a:r>
            </a:p>
          </p:txBody>
        </p:sp>
        <p:sp>
          <p:nvSpPr>
            <p:cNvPr id="6168" name="Rectangle 28"/>
            <p:cNvSpPr>
              <a:spLocks noChangeArrowheads="1"/>
            </p:cNvSpPr>
            <p:nvPr/>
          </p:nvSpPr>
          <p:spPr bwMode="auto">
            <a:xfrm>
              <a:off x="720" y="1680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9" name="Rectangle 29"/>
            <p:cNvSpPr>
              <a:spLocks noChangeArrowheads="1"/>
            </p:cNvSpPr>
            <p:nvPr/>
          </p:nvSpPr>
          <p:spPr bwMode="auto">
            <a:xfrm>
              <a:off x="4104" y="1104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0" name="Rectangle 30"/>
            <p:cNvSpPr>
              <a:spLocks noChangeArrowheads="1"/>
            </p:cNvSpPr>
            <p:nvPr/>
          </p:nvSpPr>
          <p:spPr bwMode="auto">
            <a:xfrm>
              <a:off x="2976" y="1104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1" name="Rectangle 31"/>
            <p:cNvSpPr>
              <a:spLocks noChangeArrowheads="1"/>
            </p:cNvSpPr>
            <p:nvPr/>
          </p:nvSpPr>
          <p:spPr bwMode="auto">
            <a:xfrm>
              <a:off x="1848" y="1104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2" name="Rectangle 32"/>
            <p:cNvSpPr>
              <a:spLocks noChangeArrowheads="1"/>
            </p:cNvSpPr>
            <p:nvPr/>
          </p:nvSpPr>
          <p:spPr bwMode="auto">
            <a:xfrm>
              <a:off x="720" y="1104"/>
              <a:ext cx="11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YYRR</a:t>
              </a:r>
            </a:p>
          </p:txBody>
        </p:sp>
        <p:sp>
          <p:nvSpPr>
            <p:cNvPr id="6173" name="Line 33"/>
            <p:cNvSpPr>
              <a:spLocks noChangeShapeType="1"/>
            </p:cNvSpPr>
            <p:nvPr/>
          </p:nvSpPr>
          <p:spPr bwMode="auto">
            <a:xfrm>
              <a:off x="720" y="1104"/>
              <a:ext cx="451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34"/>
            <p:cNvSpPr>
              <a:spLocks noChangeShapeType="1"/>
            </p:cNvSpPr>
            <p:nvPr/>
          </p:nvSpPr>
          <p:spPr bwMode="auto">
            <a:xfrm>
              <a:off x="720" y="1680"/>
              <a:ext cx="4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35"/>
            <p:cNvSpPr>
              <a:spLocks noChangeShapeType="1"/>
            </p:cNvSpPr>
            <p:nvPr/>
          </p:nvSpPr>
          <p:spPr bwMode="auto">
            <a:xfrm>
              <a:off x="720" y="2256"/>
              <a:ext cx="4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36"/>
            <p:cNvSpPr>
              <a:spLocks noChangeShapeType="1"/>
            </p:cNvSpPr>
            <p:nvPr/>
          </p:nvSpPr>
          <p:spPr bwMode="auto">
            <a:xfrm>
              <a:off x="720" y="2832"/>
              <a:ext cx="4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37"/>
            <p:cNvSpPr>
              <a:spLocks noChangeShapeType="1"/>
            </p:cNvSpPr>
            <p:nvPr/>
          </p:nvSpPr>
          <p:spPr bwMode="auto">
            <a:xfrm>
              <a:off x="720" y="3408"/>
              <a:ext cx="451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38"/>
            <p:cNvSpPr>
              <a:spLocks noChangeShapeType="1"/>
            </p:cNvSpPr>
            <p:nvPr/>
          </p:nvSpPr>
          <p:spPr bwMode="auto">
            <a:xfrm>
              <a:off x="720" y="1104"/>
              <a:ext cx="0" cy="230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39"/>
            <p:cNvSpPr>
              <a:spLocks noChangeShapeType="1"/>
            </p:cNvSpPr>
            <p:nvPr/>
          </p:nvSpPr>
          <p:spPr bwMode="auto">
            <a:xfrm>
              <a:off x="1848" y="1104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40"/>
            <p:cNvSpPr>
              <a:spLocks noChangeShapeType="1"/>
            </p:cNvSpPr>
            <p:nvPr/>
          </p:nvSpPr>
          <p:spPr bwMode="auto">
            <a:xfrm>
              <a:off x="2976" y="1104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41"/>
            <p:cNvSpPr>
              <a:spLocks noChangeShapeType="1"/>
            </p:cNvSpPr>
            <p:nvPr/>
          </p:nvSpPr>
          <p:spPr bwMode="auto">
            <a:xfrm>
              <a:off x="4104" y="1104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42"/>
            <p:cNvSpPr>
              <a:spLocks noChangeShapeType="1"/>
            </p:cNvSpPr>
            <p:nvPr/>
          </p:nvSpPr>
          <p:spPr bwMode="auto">
            <a:xfrm>
              <a:off x="5232" y="1104"/>
              <a:ext cx="0" cy="230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Text Box 43"/>
            <p:cNvSpPr txBox="1">
              <a:spLocks noChangeArrowheads="1"/>
            </p:cNvSpPr>
            <p:nvPr/>
          </p:nvSpPr>
          <p:spPr bwMode="auto">
            <a:xfrm>
              <a:off x="1152" y="81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YR</a:t>
              </a:r>
            </a:p>
          </p:txBody>
        </p:sp>
        <p:sp>
          <p:nvSpPr>
            <p:cNvPr id="19500" name="Text Box 44"/>
            <p:cNvSpPr txBox="1">
              <a:spLocks noChangeArrowheads="1"/>
            </p:cNvSpPr>
            <p:nvPr/>
          </p:nvSpPr>
          <p:spPr bwMode="auto">
            <a:xfrm>
              <a:off x="2256" y="81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19501" name="Text Box 45"/>
            <p:cNvSpPr txBox="1">
              <a:spLocks noChangeArrowheads="1"/>
            </p:cNvSpPr>
            <p:nvPr/>
          </p:nvSpPr>
          <p:spPr bwMode="auto">
            <a:xfrm>
              <a:off x="3312" y="81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6186" name="Text Box 46"/>
            <p:cNvSpPr txBox="1">
              <a:spLocks noChangeArrowheads="1"/>
            </p:cNvSpPr>
            <p:nvPr/>
          </p:nvSpPr>
          <p:spPr bwMode="auto">
            <a:xfrm>
              <a:off x="4464" y="816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latin typeface="Times New Roman" pitchFamily="18" charset="0"/>
                  <a:cs typeface="Times New Roman" pitchFamily="18" charset="0"/>
                </a:rPr>
                <a:t>yr</a:t>
              </a:r>
            </a:p>
          </p:txBody>
        </p:sp>
        <p:sp>
          <p:nvSpPr>
            <p:cNvPr id="19503" name="Text Box 47"/>
            <p:cNvSpPr txBox="1">
              <a:spLocks noChangeArrowheads="1"/>
            </p:cNvSpPr>
            <p:nvPr/>
          </p:nvSpPr>
          <p:spPr bwMode="auto">
            <a:xfrm>
              <a:off x="336" y="120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YR</a:t>
              </a:r>
            </a:p>
          </p:txBody>
        </p:sp>
        <p:sp>
          <p:nvSpPr>
            <p:cNvPr id="19504" name="Text Box 48"/>
            <p:cNvSpPr txBox="1">
              <a:spLocks noChangeArrowheads="1"/>
            </p:cNvSpPr>
            <p:nvPr/>
          </p:nvSpPr>
          <p:spPr bwMode="auto">
            <a:xfrm>
              <a:off x="384" y="177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19505" name="Text Box 49"/>
            <p:cNvSpPr txBox="1">
              <a:spLocks noChangeArrowheads="1"/>
            </p:cNvSpPr>
            <p:nvPr/>
          </p:nvSpPr>
          <p:spPr bwMode="auto">
            <a:xfrm>
              <a:off x="384" y="23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19506" name="Text Box 50"/>
            <p:cNvSpPr txBox="1">
              <a:spLocks noChangeArrowheads="1"/>
            </p:cNvSpPr>
            <p:nvPr/>
          </p:nvSpPr>
          <p:spPr bwMode="auto">
            <a:xfrm>
              <a:off x="384" y="2966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yr</a:t>
              </a:r>
            </a:p>
          </p:txBody>
        </p:sp>
        <p:sp>
          <p:nvSpPr>
            <p:cNvPr id="6191" name="Text Box 51"/>
            <p:cNvSpPr txBox="1">
              <a:spLocks noChangeArrowheads="1"/>
            </p:cNvSpPr>
            <p:nvPr/>
          </p:nvSpPr>
          <p:spPr bwMode="auto">
            <a:xfrm>
              <a:off x="816" y="1468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Yellow Round</a:t>
              </a:r>
            </a:p>
          </p:txBody>
        </p:sp>
        <p:sp>
          <p:nvSpPr>
            <p:cNvPr id="6192" name="Text Box 52"/>
            <p:cNvSpPr txBox="1">
              <a:spLocks noChangeArrowheads="1"/>
            </p:cNvSpPr>
            <p:nvPr/>
          </p:nvSpPr>
          <p:spPr bwMode="auto">
            <a:xfrm>
              <a:off x="1872" y="2044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Yellow </a:t>
              </a:r>
              <a:r>
                <a:rPr lang="en-GB" altLang="en-US" sz="1600" b="1"/>
                <a:t>Wrinkled</a:t>
              </a:r>
            </a:p>
          </p:txBody>
        </p:sp>
        <p:sp>
          <p:nvSpPr>
            <p:cNvPr id="6193" name="Text Box 53"/>
            <p:cNvSpPr txBox="1">
              <a:spLocks noChangeArrowheads="1"/>
            </p:cNvSpPr>
            <p:nvPr/>
          </p:nvSpPr>
          <p:spPr bwMode="auto">
            <a:xfrm>
              <a:off x="2928" y="2601"/>
              <a:ext cx="1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Green Round</a:t>
              </a:r>
            </a:p>
          </p:txBody>
        </p:sp>
        <p:sp>
          <p:nvSpPr>
            <p:cNvPr id="6194" name="Text Box 54"/>
            <p:cNvSpPr txBox="1">
              <a:spLocks noChangeArrowheads="1"/>
            </p:cNvSpPr>
            <p:nvPr/>
          </p:nvSpPr>
          <p:spPr bwMode="auto">
            <a:xfrm>
              <a:off x="4032" y="3177"/>
              <a:ext cx="1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Green</a:t>
              </a:r>
              <a:r>
                <a:rPr lang="en-GB" altLang="en-US" sz="1800"/>
                <a:t> </a:t>
              </a:r>
              <a:r>
                <a:rPr lang="en-GB" altLang="en-US" sz="1800" b="1"/>
                <a:t>Wrinkled</a:t>
              </a:r>
            </a:p>
          </p:txBody>
        </p:sp>
      </p:grpSp>
      <p:sp>
        <p:nvSpPr>
          <p:cNvPr id="6148" name="Text Box 55"/>
          <p:cNvSpPr txBox="1">
            <a:spLocks noChangeArrowheads="1"/>
          </p:cNvSpPr>
          <p:nvPr/>
        </p:nvSpPr>
        <p:spPr bwMode="auto">
          <a:xfrm>
            <a:off x="101600" y="61864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altLang="en-US" sz="2400" b="1" baseline="-25000"/>
              <a:t>2:  </a:t>
            </a:r>
            <a:r>
              <a:rPr lang="en-GB" altLang="en-US" sz="1800" b="1"/>
              <a:t>% of Phenotype ?</a:t>
            </a:r>
            <a:endParaRPr lang="en-GB" altLang="en-US" sz="1800" b="1" baseline="-25000"/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914400" y="1219200"/>
            <a:ext cx="10058400" cy="4495800"/>
            <a:chOff x="432" y="768"/>
            <a:chExt cx="4752" cy="2832"/>
          </a:xfrm>
        </p:grpSpPr>
        <p:grpSp>
          <p:nvGrpSpPr>
            <p:cNvPr id="6150" name="Group 59"/>
            <p:cNvGrpSpPr>
              <a:grpSpLocks/>
            </p:cNvGrpSpPr>
            <p:nvPr/>
          </p:nvGrpSpPr>
          <p:grpSpPr bwMode="auto">
            <a:xfrm>
              <a:off x="5040" y="768"/>
              <a:ext cx="144" cy="288"/>
              <a:chOff x="4944" y="624"/>
              <a:chExt cx="144" cy="288"/>
            </a:xfrm>
          </p:grpSpPr>
          <p:sp>
            <p:nvSpPr>
              <p:cNvPr id="6155" name="Oval 57"/>
              <p:cNvSpPr>
                <a:spLocks noChangeArrowheads="1"/>
              </p:cNvSpPr>
              <p:nvPr/>
            </p:nvSpPr>
            <p:spPr bwMode="auto">
              <a:xfrm>
                <a:off x="4944" y="768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6" name="Line 58"/>
              <p:cNvSpPr>
                <a:spLocks noChangeShapeType="1"/>
              </p:cNvSpPr>
              <p:nvPr/>
            </p:nvSpPr>
            <p:spPr bwMode="auto">
              <a:xfrm flipV="1">
                <a:off x="5040" y="624"/>
                <a:ext cx="48" cy="144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1" name="Group 65"/>
            <p:cNvGrpSpPr>
              <a:grpSpLocks/>
            </p:cNvGrpSpPr>
            <p:nvPr/>
          </p:nvGrpSpPr>
          <p:grpSpPr bwMode="auto">
            <a:xfrm>
              <a:off x="432" y="3264"/>
              <a:ext cx="144" cy="336"/>
              <a:chOff x="288" y="3264"/>
              <a:chExt cx="144" cy="336"/>
            </a:xfrm>
          </p:grpSpPr>
          <p:sp>
            <p:nvSpPr>
              <p:cNvPr id="6152" name="Oval 60"/>
              <p:cNvSpPr>
                <a:spLocks noChangeArrowheads="1"/>
              </p:cNvSpPr>
              <p:nvPr/>
            </p:nvSpPr>
            <p:spPr bwMode="auto">
              <a:xfrm>
                <a:off x="288" y="3264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3" name="Line 63"/>
              <p:cNvSpPr>
                <a:spLocks noChangeShapeType="1"/>
              </p:cNvSpPr>
              <p:nvPr/>
            </p:nvSpPr>
            <p:spPr bwMode="auto">
              <a:xfrm>
                <a:off x="360" y="3408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Line 64"/>
              <p:cNvSpPr>
                <a:spLocks noChangeShapeType="1"/>
              </p:cNvSpPr>
              <p:nvPr/>
            </p:nvSpPr>
            <p:spPr bwMode="auto">
              <a:xfrm>
                <a:off x="288" y="350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82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9103055" y="518614"/>
            <a:ext cx="2838736" cy="2442418"/>
            <a:chOff x="3825" y="1152"/>
            <a:chExt cx="1839" cy="2208"/>
          </a:xfrm>
        </p:grpSpPr>
        <p:pic>
          <p:nvPicPr>
            <p:cNvPr id="717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1152"/>
              <a:ext cx="1839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4848" y="1152"/>
              <a:ext cx="816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Albinism</a:t>
              </a:r>
              <a:endPara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7504" y="3007714"/>
            <a:ext cx="11468100" cy="3564053"/>
          </a:xfrm>
        </p:spPr>
        <p:txBody>
          <a:bodyPr wrap="square">
            <a:spAutoFit/>
          </a:bodyPr>
          <a:lstStyle/>
          <a:p>
            <a:pPr algn="l" rtl="0" eaLnBrk="1" hangingPunct="1">
              <a:lnSpc>
                <a:spcPct val="8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Heterozygotes have a normal phenotype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because one “normal” allele produces enough of the  required factors (for normal trait).</a:t>
            </a: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A recessively inherited disorder shows up only in the individuals who  inherit </a:t>
            </a:r>
            <a:r>
              <a:rPr lang="en-US" altLang="en-US" sz="2400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homozygous recessive allele</a:t>
            </a:r>
            <a:r>
              <a:rPr lang="en-US" altLang="en-US" sz="24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 from parents.</a:t>
            </a: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Thus, individuals who lack the disorder are either  </a:t>
            </a:r>
            <a:r>
              <a:rPr lang="en-US" altLang="en-US" sz="2400" dirty="0" err="1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homozgyous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 dominant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or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heterozygous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Heterozygous member may have no clear phenotypic effects, but is a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carrier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who may transmit a recessive allele to their offspring.</a:t>
            </a: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Most people with recessive disorders are born from carrier parents with normal phenotypes.</a:t>
            </a:r>
          </a:p>
          <a:p>
            <a:pPr lvl="1" algn="l" rtl="0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Two carriers have a 1/4 chance of having a child with the disorder, 1/2 chance of a carrier, and 1/4 free.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84326" y="557408"/>
            <a:ext cx="88392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Many human disorders follow Mendelian patterns of inheritance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446" y="1553192"/>
            <a:ext cx="877096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Thousands of genetic disorders, including disabling or deadly hereditary diseases, are inherited as simple 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recessive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traits.</a:t>
            </a:r>
          </a:p>
          <a:p>
            <a:pPr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These range from the relatively mild (albinism) to life-threatening (cystic fibrosis).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4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4352" y="1182816"/>
            <a:ext cx="6220347" cy="5161413"/>
          </a:xfrm>
        </p:spPr>
        <p:txBody>
          <a:bodyPr wrap="square">
            <a:spAutoFit/>
          </a:bodyPr>
          <a:lstStyle/>
          <a:p>
            <a:pPr marL="322263" indent="-322263" algn="l" rtl="0" eaLnBrk="1" hangingPunct="1">
              <a:lnSpc>
                <a:spcPct val="90000"/>
              </a:lnSpc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u="sng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Cystic fibrosis: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a lethal recessive disorder</a:t>
            </a:r>
          </a:p>
          <a:p>
            <a:pPr marL="514350" lvl="1" indent="-300038" algn="l" rtl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One in 25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people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is a carrier.</a:t>
            </a:r>
          </a:p>
          <a:p>
            <a:pPr marL="514350" lvl="1" indent="-300038" algn="l" rtl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dirty="0" smtClean="0">
              <a:solidFill>
                <a:srgbClr val="000000"/>
              </a:solidFill>
              <a:latin typeface="Bahnschrift Condensed" panose="020B0502040204020203" pitchFamily="34" charset="0"/>
              <a:cs typeface="+mj-cs"/>
            </a:endParaRPr>
          </a:p>
          <a:p>
            <a:pPr marL="514350" lvl="1" indent="-300038" algn="l" rtl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The normal allele codes for a membrane protein that transports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Cl</a:t>
            </a:r>
            <a:r>
              <a:rPr lang="en-US" altLang="en-US" sz="2400" baseline="30000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-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between cells and the environment.</a:t>
            </a:r>
          </a:p>
          <a:p>
            <a:pPr marL="514350" lvl="1" indent="-300038" algn="l" rtl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dirty="0" smtClean="0">
              <a:solidFill>
                <a:srgbClr val="000000"/>
              </a:solidFill>
              <a:latin typeface="Bahnschrift Condensed" panose="020B0502040204020203" pitchFamily="34" charset="0"/>
              <a:cs typeface="+mj-cs"/>
            </a:endParaRPr>
          </a:p>
          <a:p>
            <a:pPr marL="514350" lvl="1" indent="-300038" algn="l" rtl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If these channels are absent, there are abnormally high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extracellular levels of chloride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that causes the mucus coats of certain cells to become thicker and stickier than normal.</a:t>
            </a:r>
          </a:p>
          <a:p>
            <a:pPr marL="514350" lvl="1" indent="-300038" algn="l" rtl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dirty="0" smtClean="0">
              <a:solidFill>
                <a:srgbClr val="000000"/>
              </a:solidFill>
              <a:latin typeface="Bahnschrift Condensed" panose="020B0502040204020203" pitchFamily="34" charset="0"/>
              <a:cs typeface="+mj-cs"/>
            </a:endParaRPr>
          </a:p>
          <a:p>
            <a:pPr marL="514350" lvl="1" indent="-300038" algn="l" rtl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This mucus build-up in the pancreas, lungs, digestive tract, and elsewhere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favoring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bacterial infections.</a:t>
            </a:r>
          </a:p>
          <a:p>
            <a:pPr marL="514350" lvl="1" indent="-300038" algn="l" rtl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dirty="0" smtClean="0">
              <a:solidFill>
                <a:srgbClr val="000000"/>
              </a:solidFill>
              <a:latin typeface="Bahnschrift Condensed" panose="020B0502040204020203" pitchFamily="34" charset="0"/>
              <a:cs typeface="+mj-cs"/>
            </a:endParaRPr>
          </a:p>
          <a:p>
            <a:pPr marL="514350" lvl="1" indent="-300038" algn="l" rtl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Without treatment, affected children die before five, but with treatment can live past their late 20’s.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4800" y="444696"/>
            <a:ext cx="1127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u="sng" dirty="0">
                <a:ln w="11430"/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A- Recessively inherited </a:t>
            </a:r>
            <a:r>
              <a:rPr lang="en-US" sz="2800" u="sng" dirty="0" smtClean="0">
                <a:ln w="11430"/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disorders</a:t>
            </a:r>
            <a:endParaRPr lang="en-GB" sz="2800" u="sng" dirty="0">
              <a:ln w="11430"/>
              <a:latin typeface="Bahnschrift Condensed" panose="020B0502040204020203" pitchFamily="34" charset="0"/>
              <a:cs typeface="+mj-cs"/>
            </a:endParaRPr>
          </a:p>
        </p:txBody>
      </p:sp>
      <p:pic>
        <p:nvPicPr>
          <p:cNvPr id="1026" name="Picture 2" descr="C:\Users\user\Desktop\300px-Autorecessi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16" y="706306"/>
            <a:ext cx="4822397" cy="56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4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07917" y="544822"/>
            <a:ext cx="11247272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l">
              <a:spcBef>
                <a:spcPct val="2000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Tay</a:t>
            </a:r>
            <a:r>
              <a:rPr lang="en-US" alt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-Sachs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disease: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a lethal recessive disorder.</a:t>
            </a:r>
          </a:p>
          <a:p>
            <a:pPr marL="990600" lvl="1" indent="-300038" algn="l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It is caused by a dysfunctional enzyme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that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fails to break down specific brain lipids.</a:t>
            </a:r>
          </a:p>
          <a:p>
            <a:pPr marL="990600" lvl="1" indent="-300038" algn="l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symptoms begin with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seizures,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blindness, and degeneration of motor and mental performance a few months after birth. </a:t>
            </a:r>
          </a:p>
          <a:p>
            <a:pPr marL="990600" lvl="1" indent="-300038" algn="l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Inevitably, the child dies after a few years.</a:t>
            </a:r>
          </a:p>
        </p:txBody>
      </p:sp>
      <p:pic>
        <p:nvPicPr>
          <p:cNvPr id="2051" name="Picture 3" descr="C:\Users\user\Desktop\tay-sachs-disease-1-6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8"/>
          <a:stretch/>
        </p:blipFill>
        <p:spPr bwMode="auto">
          <a:xfrm>
            <a:off x="2993078" y="3050123"/>
            <a:ext cx="6287400" cy="370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9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Objectives."/>
  <p:tag name="CHILD_ITEM_TEXT4" val="Initial activity."/>
  <p:tag name="CHILD_ITEM_TEXT6" val="Introduction."/>
  <p:tag name="CHILD_ITEM_TEXT8" val="Definitions."/>
  <p:tag name="CHILD_ITEM_TEXT10" val="Quiz"/>
  <p:tag name="CHILD_ITEM_TEXT12" val="Reference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0"/>
  <p:tag name="ARTICULATE_AUDIO_RECORDED" val="1"/>
  <p:tag name="ELAPSEDTIME" val="215.5"/>
  <p:tag name="ANNOTATION_TYPE_1" val="0"/>
  <p:tag name="ANNOTATION_START_1" val="43.8"/>
  <p:tag name="ANNOTATION_END_1" val="56.0"/>
  <p:tag name="ANNOTATION_TOP_1" val="299"/>
  <p:tag name="ANNOTATION_LEFT_1" val="4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6.0"/>
  <p:tag name="ANNOTATION_END_2" val="94.3"/>
  <p:tag name="ANNOTATION_TOP_2" val="292"/>
  <p:tag name="ANNOTATION_LEFT_2" val="6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4.3"/>
  <p:tag name="ANNOTATION_END_3" val="98.4"/>
  <p:tag name="ANNOTATION_TOP_3" val="85"/>
  <p:tag name="ANNOTATION_LEFT_3" val="11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8.4"/>
  <p:tag name="ANNOTATION_END_4" val="105.2"/>
  <p:tag name="ANNOTATION_TOP_4" val="119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5.2"/>
  <p:tag name="ANNOTATION_END_5" val="110.6"/>
  <p:tag name="ANNOTATION_TOP_5" val="171"/>
  <p:tag name="ANNOTATION_LEFT_5" val="1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0.6"/>
  <p:tag name="ANNOTATION_END_6" val="114.7"/>
  <p:tag name="ANNOTATION_TOP_6" val="260"/>
  <p:tag name="ANNOTATION_LEFT_6" val="1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4.7"/>
  <p:tag name="ANNOTATION_END_7" val="119.4"/>
  <p:tag name="ANNOTATION_TOP_7" val="331"/>
  <p:tag name="ANNOTATION_LEFT_7" val="1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9.4"/>
  <p:tag name="ANNOTATION_END_8" val="119.7"/>
  <p:tag name="ANNOTATION_TOP_8" val="260"/>
  <p:tag name="ANNOTATION_LEFT_8" val="63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9.7"/>
  <p:tag name="ANNOTATION_END_9" val="119.9"/>
  <p:tag name="ANNOTATION_TOP_9" val="300"/>
  <p:tag name="ANNOTATION_LEFT_9" val="6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9.9"/>
  <p:tag name="ANNOTATION_END_10" val="120.2"/>
  <p:tag name="ANNOTATION_TOP_10" val="311"/>
  <p:tag name="ANNOTATION_LEFT_10" val="7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0.2"/>
  <p:tag name="ANNOTATION_END_11" val="122.9"/>
  <p:tag name="ANNOTATION_TOP_11" val="267"/>
  <p:tag name="ANNOTATION_LEFT_11" val="72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2.9"/>
  <p:tag name="ANNOTATION_END_12" val="131.8"/>
  <p:tag name="ANNOTATION_TOP_12" val="358"/>
  <p:tag name="ANNOTATION_LEFT_12" val="11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8"/>
  <p:tag name="ANNOTATION_END_13" val="179.6"/>
  <p:tag name="ANNOTATION_TOP_13" val="434"/>
  <p:tag name="ANNOTATION_LEFT_13" val="12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9.6"/>
  <p:tag name="ANNOTATION_TOP_14" val="659"/>
  <p:tag name="ANNOTATION_LEFT_14" val="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5"/>
  <p:tag name="ARTICULATE_AUDIO_RECORDED" val="1"/>
  <p:tag name="TIMELINE" val="192.2/307.2"/>
  <p:tag name="ELAPSEDTIME" val="395.3"/>
  <p:tag name="ANNOTATION_TYPE_1" val="0"/>
  <p:tag name="ANNOTATION_START_1" val="199.2"/>
  <p:tag name="ANNOTATION_END_1" val="210.2"/>
  <p:tag name="ANNOTATION_TOP_1" val="302"/>
  <p:tag name="ANNOTATION_LEFT_1" val="4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0.2"/>
  <p:tag name="ANNOTATION_END_2" val="227.1"/>
  <p:tag name="ANNOTATION_TOP_2" val="338"/>
  <p:tag name="ANNOTATION_LEFT_2" val="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7.1"/>
  <p:tag name="ANNOTATION_END_3" val="245.1"/>
  <p:tag name="ANNOTATION_TOP_3" val="386"/>
  <p:tag name="ANNOTATION_LEFT_3" val="7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5.1"/>
  <p:tag name="ANNOTATION_END_4" val="249.9"/>
  <p:tag name="ANNOTATION_TOP_4" val="366"/>
  <p:tag name="ANNOTATION_LEFT_4" val="8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9.9"/>
  <p:tag name="ANNOTATION_END_5" val="268.2"/>
  <p:tag name="ANNOTATION_TOP_5" val="357"/>
  <p:tag name="ANNOTATION_LEFT_5" val="4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8.2"/>
  <p:tag name="ANNOTATION_END_6" val="274.1"/>
  <p:tag name="ANNOTATION_TOP_6" val="390"/>
  <p:tag name="ANNOTATION_LEFT_6" val="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4.1"/>
  <p:tag name="ANNOTATION_END_7" val="275.5"/>
  <p:tag name="ANNOTATION_TOP_7" val="420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5.5"/>
  <p:tag name="ANNOTATION_END_8" val="276.8"/>
  <p:tag name="ANNOTATION_TOP_8" val="413"/>
  <p:tag name="ANNOTATION_LEFT_8" val="2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76.8"/>
  <p:tag name="ANNOTATION_END_9" val="282.1"/>
  <p:tag name="ANNOTATION_TOP_9" val="413"/>
  <p:tag name="ANNOTATION_LEFT_9" val="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282.1"/>
  <p:tag name="ANNOTATION_END_10" val="282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282.1"/>
  <p:tag name="ANNOTATION_END_11" val="302.4"/>
  <p:tag name="ANNOTATION_TOP_11" val="399"/>
  <p:tag name="ANNOTATION_LEFT_11" val="86"/>
  <p:tag name="ANNOTATION_WIDTH_11" val="242"/>
  <p:tag name="ANNOTATION_HEIGHT_11" val="3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302.4"/>
  <p:tag name="ANNOTATION_END_12" val="309.0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0"/>
  <p:tag name="ANNOTATION_START_13" val="309.0"/>
  <p:tag name="ANNOTATION_END_13" val="327.9"/>
  <p:tag name="ANNOTATION_TOP_13" val="480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27.9"/>
  <p:tag name="ANNOTATION_END_14" val="330.6"/>
  <p:tag name="ANNOTATION_TOP_14" val="525"/>
  <p:tag name="ANNOTATION_LEFT_14" val="8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30.6"/>
  <p:tag name="ANNOTATION_END_15" val="332.0"/>
  <p:tag name="ANNOTATION_TOP_15" val="514"/>
  <p:tag name="ANNOTATION_LEFT_15" val="33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32.0"/>
  <p:tag name="ANNOTATION_END_16" val="347.3"/>
  <p:tag name="ANNOTATION_TOP_16" val="518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47.3"/>
  <p:tag name="ANNOTATION_END_17" val="349.3"/>
  <p:tag name="ANNOTATION_TOP_17" val="557"/>
  <p:tag name="ANNOTATION_LEFT_17" val="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49.3"/>
  <p:tag name="ANNOTATION_END_18" val="350.0"/>
  <p:tag name="ANNOTATION_TOP_18" val="534"/>
  <p:tag name="ANNOTATION_LEFT_18" val="22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50.0"/>
  <p:tag name="ANNOTATION_END_19" val="351.5"/>
  <p:tag name="ANNOTATION_TOP_19" val="548"/>
  <p:tag name="ANNOTATION_LEFT_19" val="2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51.5"/>
  <p:tag name="ANNOTATION_END_20" val="352.5"/>
  <p:tag name="ANNOTATION_TOP_20" val="549"/>
  <p:tag name="ANNOTATION_LEFT_20" val="47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52.5"/>
  <p:tag name="ANNOTATION_END_21" val="355.5"/>
  <p:tag name="ANNOTATION_TOP_21" val="595"/>
  <p:tag name="ANNOTATION_LEFT_21" val="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55.5"/>
  <p:tag name="ANNOTATION_END_22" val="357.0"/>
  <p:tag name="ANNOTATION_TOP_22" val="593"/>
  <p:tag name="ANNOTATION_LEFT_22" val="38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57.0"/>
  <p:tag name="ANNOTATION_END_23" val="387.7"/>
  <p:tag name="ANNOTATION_TOP_23" val="626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87.7"/>
  <p:tag name="ANNOTATION_END_24" val="389.3"/>
  <p:tag name="ANNOTATION_TOP_24" val="302"/>
  <p:tag name="ANNOTATION_LEFT_24" val="4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89.3"/>
  <p:tag name="ANNOTATION_TOP_25" val="48"/>
  <p:tag name="ANNOTATION_LEFT_25" val="16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05"/>
  <p:tag name="ARTICULATE_AUDIO_RECORDED" val="1"/>
  <p:tag name="ELAPSEDTIME" val="188.2"/>
  <p:tag name="ANNOTATION_TYPE_1" val="0"/>
  <p:tag name="ANNOTATION_START_1" val="9.5"/>
  <p:tag name="ANNOTATION_END_1" val="11.5"/>
  <p:tag name="ANNOTATION_TOP_1" val="182"/>
  <p:tag name="ANNOTATION_LEFT_1" val="4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5"/>
  <p:tag name="ANNOTATION_END_2" val="13.4"/>
  <p:tag name="ANNOTATION_TOP_2" val="184"/>
  <p:tag name="ANNOTATION_LEFT_2" val="7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4"/>
  <p:tag name="ANNOTATION_END_3" val="16.8"/>
  <p:tag name="ANNOTATION_TOP_3" val="181"/>
  <p:tag name="ANNOTATION_LEFT_3" val="42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9.0"/>
  <p:tag name="ANNOTATION_TOP_4" val="579"/>
  <p:tag name="ANNOTATION_LEFT_4" val="5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0"/>
  <p:tag name="ANNOTATION_END_5" val="21.1"/>
  <p:tag name="ANNOTATION_TOP_5" val="417"/>
  <p:tag name="ANNOTATION_LEFT_5" val="5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1"/>
  <p:tag name="ANNOTATION_END_6" val="48.1"/>
  <p:tag name="ANNOTATION_TOP_6" val="607"/>
  <p:tag name="ANNOTATION_LEFT_6" val="61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55.3"/>
  <p:tag name="ANNOTATION_TOP_7" val="218"/>
  <p:tag name="ANNOTATION_LEFT_7" val="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3"/>
  <p:tag name="ANNOTATION_END_8" val="89.8"/>
  <p:tag name="ANNOTATION_TOP_8" val="276"/>
  <p:tag name="ANNOTATION_LEFT_8" val="4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9.8"/>
  <p:tag name="ANNOTATION_END_9" val="92.5"/>
  <p:tag name="ANNOTATION_TOP_9" val="360"/>
  <p:tag name="ANNOTATION_LEFT_9" val="7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5"/>
  <p:tag name="ANNOTATION_END_10" val="121.5"/>
  <p:tag name="ANNOTATION_TOP_10" val="396"/>
  <p:tag name="ANNOTATION_LEFT_10" val="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1.5"/>
  <p:tag name="ANNOTATION_END_11" val="125.2"/>
  <p:tag name="ANNOTATION_TOP_11" val="476"/>
  <p:tag name="ANNOTATION_LEFT_11" val="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5.2"/>
  <p:tag name="ANNOTATION_END_12" val="128.7"/>
  <p:tag name="ANNOTATION_TOP_12" val="512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7"/>
  <p:tag name="ANNOTATION_END_13" val="147.6"/>
  <p:tag name="ANNOTATION_TOP_13" val="542"/>
  <p:tag name="ANNOTATION_LEFT_13" val="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7.6"/>
  <p:tag name="ANNOTATION_TOP_14" val="631"/>
  <p:tag name="ANNOTATION_LEFT_14" val="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7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8"/>
  <p:tag name="ARTICULATE_AUDIO_RECORDED" val="1"/>
  <p:tag name="ELAPSEDTIME" val="198.6"/>
  <p:tag name="ANNOTATION_TYPE_1" val="0"/>
  <p:tag name="ANNOTATION_START_1" val="39.9"/>
  <p:tag name="ANNOTATION_END_1" val="58.1"/>
  <p:tag name="ANNOTATION_TOP_1" val="96"/>
  <p:tag name="ANNOTATION_LEFT_1" val="2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8.1"/>
  <p:tag name="ANNOTATION_END_2" val="59.9"/>
  <p:tag name="ANNOTATION_TOP_2" val="221"/>
  <p:tag name="ANNOTATION_LEFT_2" val="9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9.9"/>
  <p:tag name="ANNOTATION_END_3" val="63.5"/>
  <p:tag name="ANNOTATION_TOP_3" val="218"/>
  <p:tag name="ANNOTATION_LEFT_3" val="48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5"/>
  <p:tag name="ANNOTATION_END_4" val="71.2"/>
  <p:tag name="ANNOTATION_TOP_4" val="262"/>
  <p:tag name="ANNOTATION_LEFT_4" val="9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1.2"/>
  <p:tag name="ANNOTATION_END_5" val="76.9"/>
  <p:tag name="ANNOTATION_TOP_5" val="319"/>
  <p:tag name="ANNOTATION_LEFT_5" val="9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6.9"/>
  <p:tag name="ANNOTATION_END_6" val="79.7"/>
  <p:tag name="ANNOTATION_TOP_6" val="355"/>
  <p:tag name="ANNOTATION_LEFT_6" val="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7"/>
  <p:tag name="ANNOTATION_END_7" val="82.1"/>
  <p:tag name="ANNOTATION_TOP_7" val="365"/>
  <p:tag name="ANNOTATION_LEFT_7" val="3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1"/>
  <p:tag name="ANNOTATION_END_8" val="87.0"/>
  <p:tag name="ANNOTATION_TOP_8" val="357"/>
  <p:tag name="ANNOTATION_LEFT_8" val="5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0"/>
  <p:tag name="ANNOTATION_END_9" val="89.9"/>
  <p:tag name="ANNOTATION_TOP_9" val="356"/>
  <p:tag name="ANNOTATION_LEFT_9" val="67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9.9"/>
  <p:tag name="ANNOTATION_END_10" val="101.2"/>
  <p:tag name="ANNOTATION_TOP_10" val="400"/>
  <p:tag name="ANNOTATION_LEFT_10" val="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2"/>
  <p:tag name="ANNOTATION_END_11" val="166.2"/>
  <p:tag name="ANNOTATION_TOP_11" val="440"/>
  <p:tag name="ANNOTATION_LEFT_11" val="9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6.2"/>
  <p:tag name="ANNOTATION_END_12" val="177.3"/>
  <p:tag name="ANNOTATION_TOP_12" val="484"/>
  <p:tag name="ANNOTATION_LEFT_12" val="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7.3"/>
  <p:tag name="ANNOTATION_TOP_13" val="603"/>
  <p:tag name="ANNOTATION_LEFT_13" val="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06"/>
  <p:tag name="ARTICULATE_AUDIO_RECORDED" val="1"/>
  <p:tag name="ELAPSEDTIME" val="221.3"/>
  <p:tag name="ANNOTATION_TYPE_1" val="0"/>
  <p:tag name="ANNOTATION_START_1" val="86.0"/>
  <p:tag name="ANNOTATION_END_1" val="91.3"/>
  <p:tag name="ANNOTATION_TOP_1" val="188"/>
  <p:tag name="ANNOTATION_LEFT_1" val="9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1.3"/>
  <p:tag name="ANNOTATION_END_2" val="93.6"/>
  <p:tag name="ANNOTATION_TOP_2" val="184"/>
  <p:tag name="ANNOTATION_LEFT_2" val="3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3.6"/>
  <p:tag name="ANNOTATION_END_3" val="101.8"/>
  <p:tag name="ANNOTATION_TOP_3" val="217"/>
  <p:tag name="ANNOTATION_LEFT_3" val="9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1.8"/>
  <p:tag name="ANNOTATION_END_4" val="108.5"/>
  <p:tag name="ANNOTATION_TOP_4" val="254"/>
  <p:tag name="ANNOTATION_LEFT_4" val="1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8.5"/>
  <p:tag name="ANNOTATION_END_5" val="119.3"/>
  <p:tag name="ANNOTATION_TOP_5" val="288"/>
  <p:tag name="ANNOTATION_LEFT_5" val="2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9.3"/>
  <p:tag name="ANNOTATION_END_6" val="124.7"/>
  <p:tag name="ANNOTATION_TOP_6" val="370"/>
  <p:tag name="ANNOTATION_LEFT_6" val="15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4.7"/>
  <p:tag name="ANNOTATION_END_7" val="126.0"/>
  <p:tag name="ANNOTATION_TOP_7" val="371"/>
  <p:tag name="ANNOTATION_LEFT_7" val="5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6.0"/>
  <p:tag name="ANNOTATION_END_8" val="135.6"/>
  <p:tag name="ANNOTATION_TOP_8" val="378"/>
  <p:tag name="ANNOTATION_LEFT_8" val="7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5.6"/>
  <p:tag name="ANNOTATION_END_9" val="138.6"/>
  <p:tag name="ANNOTATION_TOP_9" val="399"/>
  <p:tag name="ANNOTATION_LEFT_9" val="3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8.6"/>
  <p:tag name="ANNOTATION_END_10" val="149.3"/>
  <p:tag name="ANNOTATION_TOP_10" val="432"/>
  <p:tag name="ANNOTATION_LEFT_10" val="39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49.3"/>
  <p:tag name="ANNOTATION_END_11" val="157.7"/>
  <p:tag name="ANNOTATION_TOP_11" val="464"/>
  <p:tag name="ANNOTATION_LEFT_11" val="39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7.7"/>
  <p:tag name="ANNOTATION_END_12" val="162.5"/>
  <p:tag name="ANNOTATION_TOP_12" val="537"/>
  <p:tag name="ANNOTATION_LEFT_12" val="1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2.5"/>
  <p:tag name="ANNOTATION_END_13" val="178.9"/>
  <p:tag name="ANNOTATION_TOP_13" val="529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8.9"/>
  <p:tag name="ANNOTATION_END_14" val="185.5"/>
  <p:tag name="ANNOTATION_TOP_14" val="565"/>
  <p:tag name="ANNOTATION_LEFT_14" val="39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5.5"/>
  <p:tag name="ANNOTATION_END_15" val="189.5"/>
  <p:tag name="ANNOTATION_TOP_15" val="595"/>
  <p:tag name="ANNOTATION_LEFT_15" val="3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9.5"/>
  <p:tag name="ANNOTATION_END_16" val="192.0"/>
  <p:tag name="ANNOTATION_TOP_16" val="600"/>
  <p:tag name="ANNOTATION_LEFT_16" val="8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2.0"/>
  <p:tag name="ANNOTATION_END_17" val="198.5"/>
  <p:tag name="ANNOTATION_TOP_17" val="629"/>
  <p:tag name="ANNOTATION_LEFT_17" val="39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5"/>
  <p:tag name="ANNOTATION_TOP_18" val="366"/>
  <p:tag name="ANNOTATION_LEFT_18" val="9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7"/>
  <p:tag name="ARTICULATE_AUDIO_RECORDED" val="1"/>
  <p:tag name="TIMELINE" val="119.6/177.6/317.8"/>
  <p:tag name="ELAPSEDTIME" val="405.8"/>
  <p:tag name="ANNOTATION_TYPE_1" val="0"/>
  <p:tag name="ANNOTATION_START_1" val="23.0"/>
  <p:tag name="ANNOTATION_END_1" val="31.3"/>
  <p:tag name="ANNOTATION_TOP_1" val="40"/>
  <p:tag name="ANNOTATION_LEFT_1" val="12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3"/>
  <p:tag name="ANNOTATION_END_2" val="35.3"/>
  <p:tag name="ANNOTATION_TOP_2" val="85"/>
  <p:tag name="ANNOTATION_LEFT_2" val="1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3"/>
  <p:tag name="ANNOTATION_END_3" val="38.8"/>
  <p:tag name="ANNOTATION_TOP_3" val="84"/>
  <p:tag name="ANNOTATION_LEFT_3" val="36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8"/>
  <p:tag name="ANNOTATION_END_4" val="62.0"/>
  <p:tag name="ANNOTATION_TOP_4" val="84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2.0"/>
  <p:tag name="ANNOTATION_END_5" val="83.5"/>
  <p:tag name="ANNOTATION_TOP_5" val="158"/>
  <p:tag name="ANNOTATION_LEFT_5" val="5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83.5"/>
  <p:tag name="ANNOTATION_END_6" val="83.5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83.5"/>
  <p:tag name="ANNOTATION_END_7" val="116.0"/>
  <p:tag name="ANNOTATION_TOP_7" val="171"/>
  <p:tag name="ANNOTATION_LEFT_7" val="758"/>
  <p:tag name="ANNOTATION_WIDTH_7" val="171"/>
  <p:tag name="ANNOTATION_HEIGHT_7" val="40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16.0"/>
  <p:tag name="ANNOTATION_END_8" val="127.5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27.5"/>
  <p:tag name="ANNOTATION_END_9" val="134.1"/>
  <p:tag name="ANNOTATION_TOP_9" val="319"/>
  <p:tag name="ANNOTATION_LEFT_9" val="9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134.1"/>
  <p:tag name="ANNOTATION_END_10" val="134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4.1"/>
  <p:tag name="ANNOTATION_END_11" val="175.5"/>
  <p:tag name="ANNOTATION_TOP_11" val="294"/>
  <p:tag name="ANNOTATION_LEFT_11" val="422"/>
  <p:tag name="ANNOTATION_WIDTH_11" val="195"/>
  <p:tag name="ANNOTATION_HEIGHT_11" val="40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75.5"/>
  <p:tag name="ANNOTATION_END_12" val="179.6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0"/>
  <p:tag name="ANNOTATION_START_13" val="179.6"/>
  <p:tag name="ANNOTATION_END_13" val="188.5"/>
  <p:tag name="ANNOTATION_TOP_13" val="375"/>
  <p:tag name="ANNOTATION_LEFT_13" val="5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8.5"/>
  <p:tag name="ANNOTATION_END_14" val="191.2"/>
  <p:tag name="ANNOTATION_TOP_14" val="405"/>
  <p:tag name="ANNOTATION_LEFT_14" val="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1.2"/>
  <p:tag name="ANNOTATION_END_15" val="195.1"/>
  <p:tag name="ANNOTATION_TOP_15" val="396"/>
  <p:tag name="ANNOTATION_LEFT_15" val="31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5.1"/>
  <p:tag name="ANNOTATION_END_16" val="201.5"/>
  <p:tag name="ANNOTATION_TOP_16" val="371"/>
  <p:tag name="ANNOTATION_LEFT_16" val="6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1.5"/>
  <p:tag name="ANNOTATION_END_17" val="203.8"/>
  <p:tag name="ANNOTATION_TOP_17" val="375"/>
  <p:tag name="ANNOTATION_LEFT_17" val="50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3.8"/>
  <p:tag name="ANNOTATION_END_18" val="261.2"/>
  <p:tag name="ANNOTATION_TOP_18" val="406"/>
  <p:tag name="ANNOTATION_LEFT_18" val="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61.2"/>
  <p:tag name="ANNOTATION_END_19" val="263.7"/>
  <p:tag name="ANNOTATION_TOP_19" val="454"/>
  <p:tag name="ANNOTATION_LEFT_19" val="10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63.7"/>
  <p:tag name="ANNOTATION_END_20" val="266.7"/>
  <p:tag name="ANNOTATION_TOP_20" val="452"/>
  <p:tag name="ANNOTATION_LEFT_20" val="2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66.7"/>
  <p:tag name="ANNOTATION_END_21" val="276.2"/>
  <p:tag name="ANNOTATION_TOP_21" val="444"/>
  <p:tag name="ANNOTATION_LEFT_21" val="46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76.2"/>
  <p:tag name="ANNOTATION_END_22" val="278.8"/>
  <p:tag name="ANNOTATION_TOP_22" val="446"/>
  <p:tag name="ANNOTATION_LEFT_22" val="64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78.8"/>
  <p:tag name="ANNOTATION_END_23" val="280.2"/>
  <p:tag name="ANNOTATION_TOP_23" val="488"/>
  <p:tag name="ANNOTATION_LEFT_23" val="1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80.2"/>
  <p:tag name="ANNOTATION_END_24" val="289.4"/>
  <p:tag name="ANNOTATION_TOP_24" val="486"/>
  <p:tag name="ANNOTATION_LEFT_24" val="30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89.4"/>
  <p:tag name="ANNOTATION_END_25" val="291.4"/>
  <p:tag name="ANNOTATION_TOP_25" val="533"/>
  <p:tag name="ANNOTATION_LEFT_25" val="9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91.4"/>
  <p:tag name="ANNOTATION_END_26" val="292.2"/>
  <p:tag name="ANNOTATION_TOP_26" val="524"/>
  <p:tag name="ANNOTATION_LEFT_26" val="3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92.2"/>
  <p:tag name="ANNOTATION_END_27" val="301.2"/>
  <p:tag name="ANNOTATION_TOP_27" val="527"/>
  <p:tag name="ANNOTATION_LEFT_27" val="40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01.2"/>
  <p:tag name="ANNOTATION_END_28" val="302.3"/>
  <p:tag name="ANNOTATION_TOP_28" val="520"/>
  <p:tag name="ANNOTATION_LEFT_28" val="7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02.3"/>
  <p:tag name="ANNOTATION_END_29" val="307.0"/>
  <p:tag name="ANNOTATION_TOP_29" val="557"/>
  <p:tag name="ANNOTATION_LEFT_29" val="8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07.0"/>
  <p:tag name="ANNOTATION_END_30" val="323.5"/>
  <p:tag name="ANNOTATION_TOP_30" val="561"/>
  <p:tag name="ANNOTATION_LEFT_30" val="2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23.5"/>
  <p:tag name="ANNOTATION_END_31" val="325.6"/>
  <p:tag name="ANNOTATION_TOP_31" val="612"/>
  <p:tag name="ANNOTATION_LEFT_31" val="53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25.6"/>
  <p:tag name="ANNOTATION_END_32" val="327.4"/>
  <p:tag name="ANNOTATION_TOP_32" val="609"/>
  <p:tag name="ANNOTATION_LEFT_32" val="64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7.4"/>
  <p:tag name="ANNOTATION_END_33" val="329.1"/>
  <p:tag name="ANNOTATION_TOP_33" val="609"/>
  <p:tag name="ANNOTATION_LEFT_33" val="7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9.1"/>
  <p:tag name="ANNOTATION_END_34" val="342.1"/>
  <p:tag name="ANNOTATION_TOP_34" val="612"/>
  <p:tag name="ANNOTATION_LEFT_34" val="64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42.1"/>
  <p:tag name="ANNOTATION_END_35" val="343.8"/>
  <p:tag name="ANNOTATION_TOP_35" val="649"/>
  <p:tag name="ANNOTATION_LEFT_35" val="6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43.8"/>
  <p:tag name="ANNOTATION_END_36" val="351.0"/>
  <p:tag name="ANNOTATION_TOP_36" val="641"/>
  <p:tag name="ANNOTATION_LEFT_36" val="9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51.0"/>
  <p:tag name="ANNOTATION_END_37" val="351.9"/>
  <p:tag name="ANNOTATION_TOP_37" val="642"/>
  <p:tag name="ANNOTATION_LEFT_37" val="11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51.9"/>
  <p:tag name="ANNOTATION_END_38" val="353.4"/>
  <p:tag name="ANNOTATION_TOP_38" val="642"/>
  <p:tag name="ANNOTATION_LEFT_38" val="13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53.4"/>
  <p:tag name="ANNOTATION_END_39" val="374.9"/>
  <p:tag name="ANNOTATION_TOP_39" val="648"/>
  <p:tag name="ANNOTATION_LEFT_39" val="5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74.9"/>
  <p:tag name="ANNOTATION_END_40" val="379.9"/>
  <p:tag name="ANNOTATION_TOP_40" val="651"/>
  <p:tag name="ANNOTATION_LEFT_40" val="6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79.9"/>
  <p:tag name="ANNOTATION_END_41" val="381.2"/>
  <p:tag name="ANNOTATION_TOP_41" val="684"/>
  <p:tag name="ANNOTATION_LEFT_41" val="6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81.2"/>
  <p:tag name="ANNOTATION_END_42" val="383.3"/>
  <p:tag name="ANNOTATION_TOP_42" val="687"/>
  <p:tag name="ANNOTATION_LEFT_42" val="7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83.3"/>
  <p:tag name="ANNOTATION_END_43" val="384.0"/>
  <p:tag name="ANNOTATION_TOP_43" val="683"/>
  <p:tag name="ANNOTATION_LEFT_43" val="9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84.0"/>
  <p:tag name="ANNOTATION_END_44" val="391.3"/>
  <p:tag name="ANNOTATION_TOP_44" val="681"/>
  <p:tag name="ANNOTATION_LEFT_44" val="10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91.3"/>
  <p:tag name="ANNOTATION_END_45" val="394.1"/>
  <p:tag name="ANNOTATION_TOP_45" val="644"/>
  <p:tag name="ANNOTATION_LEFT_45" val="5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94.1"/>
  <p:tag name="ANNOTATION_TOP_46" val="685"/>
  <p:tag name="ANNOTATION_LEFT_46" val="5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COUNT" val="46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0"/>
  <p:tag name="ARTICULATE_AUDIO_RECORDED" val="1"/>
  <p:tag name="TIMELINE" val="33.9/60.7"/>
  <p:tag name="ELAPSEDTIME" val="636.3"/>
  <p:tag name="ANNOTATION_TYPE_1" val="0"/>
  <p:tag name="ANNOTATION_START_1" val="3.0"/>
  <p:tag name="ANNOTATION_END_1" val="6.5"/>
  <p:tag name="ANNOTATION_TOP_1" val="47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5"/>
  <p:tag name="ANNOTATION_END_2" val="35.5"/>
  <p:tag name="ANNOTATION_TOP_2" val="47"/>
  <p:tag name="ANNOTATION_LEFT_2" val="4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5"/>
  <p:tag name="ANNOTATION_END_3" val="37.2"/>
  <p:tag name="ANNOTATION_TOP_3" val="88"/>
  <p:tag name="ANNOTATION_LEFT_3" val="10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2"/>
  <p:tag name="ANNOTATION_END_4" val="39.0"/>
  <p:tag name="ANNOTATION_TOP_4" val="80"/>
  <p:tag name="ANNOTATION_LEFT_4" val="36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0"/>
  <p:tag name="ANNOTATION_END_5" val="40.8"/>
  <p:tag name="ANNOTATION_TOP_5" val="82"/>
  <p:tag name="ANNOTATION_LEFT_5" val="6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8"/>
  <p:tag name="ANNOTATION_END_6" val="42.5"/>
  <p:tag name="ANNOTATION_TOP_6" val="80"/>
  <p:tag name="ANNOTATION_LEFT_6" val="7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5"/>
  <p:tag name="ANNOTATION_END_7" val="43.6"/>
  <p:tag name="ANNOTATION_TOP_7" val="103"/>
  <p:tag name="ANNOTATION_LEFT_7" val="19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6"/>
  <p:tag name="ANNOTATION_END_8" val="45.0"/>
  <p:tag name="ANNOTATION_TOP_8" val="109"/>
  <p:tag name="ANNOTATION_LEFT_8" val="3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0"/>
  <p:tag name="ANNOTATION_END_9" val="47.0"/>
  <p:tag name="ANNOTATION_TOP_9" val="110"/>
  <p:tag name="ANNOTATION_LEFT_9" val="5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0"/>
  <p:tag name="ANNOTATION_END_10" val="71.4"/>
  <p:tag name="ANNOTATION_TOP_10" val="82"/>
  <p:tag name="ANNOTATION_LEFT_10" val="8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4"/>
  <p:tag name="ANNOTATION_END_11" val="83.9"/>
  <p:tag name="ANNOTATION_TOP_11" val="188"/>
  <p:tag name="ANNOTATION_LEFT_11" val="5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9"/>
  <p:tag name="ANNOTATION_END_12" val="89.7"/>
  <p:tag name="ANNOTATION_TOP_12" val="163"/>
  <p:tag name="ANNOTATION_LEFT_12" val="5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7"/>
  <p:tag name="ANNOTATION_END_13" val="97.1"/>
  <p:tag name="ANNOTATION_TOP_13" val="161"/>
  <p:tag name="ANNOTATION_LEFT_13" val="6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1"/>
  <p:tag name="ANNOTATION_END_14" val="109.8"/>
  <p:tag name="ANNOTATION_TOP_14" val="166"/>
  <p:tag name="ANNOTATION_LEFT_14" val="738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9.8"/>
  <p:tag name="ANNOTATION_END_15" val="112.6"/>
  <p:tag name="ANNOTATION_TOP_15" val="156"/>
  <p:tag name="ANNOTATION_LEFT_15" val="550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2.6"/>
  <p:tag name="ANNOTATION_END_16" val="117.5"/>
  <p:tag name="ANNOTATION_TOP_16" val="149"/>
  <p:tag name="ANNOTATION_LEFT_16" val="568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7.5"/>
  <p:tag name="ANNOTATION_END_17" val="118.5"/>
  <p:tag name="ANNOTATION_TOP_17" val="218"/>
  <p:tag name="ANNOTATION_LEFT_17" val="603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5"/>
  <p:tag name="ANNOTATION_END_18" val="122.6"/>
  <p:tag name="ANNOTATION_TOP_18" val="216"/>
  <p:tag name="ANNOTATION_LEFT_18" val="617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2.6"/>
  <p:tag name="ANNOTATION_END_19" val="123.9"/>
  <p:tag name="ANNOTATION_TOP_19" val="150"/>
  <p:tag name="ANNOTATION_LEFT_19" val="547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3.9"/>
  <p:tag name="ANNOTATION_END_20" val="127.5"/>
  <p:tag name="ANNOTATION_TOP_20" val="148"/>
  <p:tag name="ANNOTATION_LEFT_20" val="585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5"/>
  <p:tag name="ANNOTATION_END_21" val="128.8"/>
  <p:tag name="ANNOTATION_TOP_21" val="151"/>
  <p:tag name="ANNOTATION_LEFT_21" val="557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8.8"/>
  <p:tag name="ANNOTATION_END_22" val="133.5"/>
  <p:tag name="ANNOTATION_TOP_22" val="149"/>
  <p:tag name="ANNOTATION_LEFT_22" val="572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3.5"/>
  <p:tag name="ANNOTATION_END_23" val="135.0"/>
  <p:tag name="ANNOTATION_TOP_23" val="153"/>
  <p:tag name="ANNOTATION_LEFT_23" val="561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5.0"/>
  <p:tag name="ANNOTATION_END_24" val="141.2"/>
  <p:tag name="ANNOTATION_TOP_24" val="152"/>
  <p:tag name="ANNOTATION_LEFT_24" val="586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1.2"/>
  <p:tag name="ANNOTATION_END_25" val="142.5"/>
  <p:tag name="ANNOTATION_TOP_25" val="204"/>
  <p:tag name="ANNOTATION_LEFT_25" val="601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2.5"/>
  <p:tag name="ANNOTATION_END_26" val="149.1"/>
  <p:tag name="ANNOTATION_TOP_26" val="208"/>
  <p:tag name="ANNOTATION_LEFT_26" val="61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9.1"/>
  <p:tag name="ANNOTATION_END_27" val="150.4"/>
  <p:tag name="ANNOTATION_TOP_27" val="140"/>
  <p:tag name="ANNOTATION_LEFT_27" val="682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50.4"/>
  <p:tag name="ANNOTATION_END_28" val="152.7"/>
  <p:tag name="ANNOTATION_TOP_28" val="150"/>
  <p:tag name="ANNOTATION_LEFT_28" val="702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52.7"/>
  <p:tag name="ANNOTATION_END_29" val="154.9"/>
  <p:tag name="ANNOTATION_TOP_29" val="149"/>
  <p:tag name="ANNOTATION_LEFT_29" val="720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54.9"/>
  <p:tag name="ANNOTATION_END_30" val="157.1"/>
  <p:tag name="ANNOTATION_TOP_30" val="213"/>
  <p:tag name="ANNOTATION_LEFT_30" val="68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7.1"/>
  <p:tag name="ANNOTATION_END_31" val="159.3"/>
  <p:tag name="ANNOTATION_TOP_31" val="154"/>
  <p:tag name="ANNOTATION_LEFT_31" val="700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9.3"/>
  <p:tag name="ANNOTATION_END_32" val="162.1"/>
  <p:tag name="ANNOTATION_TOP_32" val="151"/>
  <p:tag name="ANNOTATION_LEFT_32" val="729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2.1"/>
  <p:tag name="ANNOTATION_END_33" val="163.7"/>
  <p:tag name="ANNOTATION_TOP_33" val="156"/>
  <p:tag name="ANNOTATION_LEFT_33" val="712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3.7"/>
  <p:tag name="ANNOTATION_END_34" val="167.3"/>
  <p:tag name="ANNOTATION_TOP_34" val="156"/>
  <p:tag name="ANNOTATION_LEFT_34" val="719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7.3"/>
  <p:tag name="ANNOTATION_END_35" val="171.1"/>
  <p:tag name="ANNOTATION_TOP_35" val="154"/>
  <p:tag name="ANNOTATION_LEFT_35" val="728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1.1"/>
  <p:tag name="ANNOTATION_END_36" val="172.7"/>
  <p:tag name="ANNOTATION_TOP_36" val="200"/>
  <p:tag name="ANNOTATION_LEFT_36" val="677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2.7"/>
  <p:tag name="ANNOTATION_END_37" val="173.5"/>
  <p:tag name="ANNOTATION_TOP_37" val="205"/>
  <p:tag name="ANNOTATION_LEFT_37" val="678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3.5"/>
  <p:tag name="ANNOTATION_END_38" val="183.2"/>
  <p:tag name="ANNOTATION_TOP_38" val="207"/>
  <p:tag name="ANNOTATION_LEFT_38" val="678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3.2"/>
  <p:tag name="ANNOTATION_END_39" val="185.5"/>
  <p:tag name="ANNOTATION_TOP_39" val="217"/>
  <p:tag name="ANNOTATION_LEFT_39" val="671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5.5"/>
  <p:tag name="ANNOTATION_END_40" val="188.1"/>
  <p:tag name="ANNOTATION_TOP_40" val="217"/>
  <p:tag name="ANNOTATION_LEFT_40" val="603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8.1"/>
  <p:tag name="ANNOTATION_END_41" val="191.3"/>
  <p:tag name="ANNOTATION_TOP_41" val="274"/>
  <p:tag name="ANNOTATION_LEFT_41" val="664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91.3"/>
  <p:tag name="ANNOTATION_END_42" val="193.1"/>
  <p:tag name="ANNOTATION_TOP_42" val="209"/>
  <p:tag name="ANNOTATION_LEFT_42" val="607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3.1"/>
  <p:tag name="ANNOTATION_END_43" val="194.4"/>
  <p:tag name="ANNOTATION_TOP_43" val="217"/>
  <p:tag name="ANNOTATION_LEFT_43" val="676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4.4"/>
  <p:tag name="ANNOTATION_END_44" val="198.7"/>
  <p:tag name="ANNOTATION_TOP_44" val="279"/>
  <p:tag name="ANNOTATION_LEFT_44" val="670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8.7"/>
  <p:tag name="ANNOTATION_END_45" val="200.4"/>
  <p:tag name="ANNOTATION_TOP_45" val="222"/>
  <p:tag name="ANNOTATION_LEFT_45" val="615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00.4"/>
  <p:tag name="ANNOTATION_END_46" val="204.6"/>
  <p:tag name="ANNOTATION_TOP_46" val="224"/>
  <p:tag name="ANNOTATION_LEFT_46" val="685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04.6"/>
  <p:tag name="ANNOTATION_END_47" val="211.3"/>
  <p:tag name="ANNOTATION_TOP_47" val="284"/>
  <p:tag name="ANNOTATION_LEFT_47" val="699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2"/>
  <p:tag name="ANNOTATION_START_48" val="211.3"/>
  <p:tag name="ANNOTATION_END_48" val="211.3"/>
  <p:tag name="ANNOTATION_TOP_48" val="-40"/>
  <p:tag name="ANNOTATION_LEFT_48" val="-40"/>
  <p:tag name="ANNOTATION_WIDTH_48" val="1042"/>
  <p:tag name="ANNOTATION_HEIGHT_48" val="801"/>
  <p:tag name="ANNOTATION_ANIMATION_48" val="4"/>
  <p:tag name="ANNOTATION_ROTATION_48" val="0"/>
  <p:tag name="ANNOTATION_SUB_TYPE_48" val="11"/>
  <p:tag name="ANNOTATION_LOOP_COUNT_48" val="1"/>
  <p:tag name="ANNOTATION_BOX_RADIUS_48" val="0"/>
  <p:tag name="ANNOTATION_SCALE_48" val="0"/>
  <p:tag name="ANNOTATION_BORDER_ALPHA_48" val="100"/>
  <p:tag name="ANNOTATION_BORDER_COLOR_48" val="16777215"/>
  <p:tag name="ANNOTATION_FILL_COLOR_48" val="10855845"/>
  <p:tag name="ANNOTATION_FILL_ALPHA_48" val="50"/>
  <p:tag name="ANNOTATION_BORDER_WIDTH_48" val="2"/>
  <p:tag name="ANNOTATION_SLIDE_WIDTH_48" val="960"/>
  <p:tag name="ANNOTATION_SLIDE_HEIGHT_48" val="720"/>
  <p:tag name="ANNOTATION_TYPE_49" val="2"/>
  <p:tag name="ANNOTATION_START_49" val="211.3"/>
  <p:tag name="ANNOTATION_END_49" val="246.5"/>
  <p:tag name="ANNOTATION_TOP_49" val="273"/>
  <p:tag name="ANNOTATION_LEFT_49" val="653"/>
  <p:tag name="ANNOTATION_WIDTH_49" val="57"/>
  <p:tag name="ANNOTATION_HEIGHT_49" val="37"/>
  <p:tag name="ANNOTATION_ANIMATION_49" val="4"/>
  <p:tag name="ANNOTATION_ROTATION_49" val="0"/>
  <p:tag name="ANNOTATION_SUB_TYPE_49" val="11"/>
  <p:tag name="ANNOTATION_LOOP_COUNT_49" val="1"/>
  <p:tag name="ANNOTATION_BOX_RADIUS_49" val="5"/>
  <p:tag name="ANNOTATION_SCALE_49" val="0"/>
  <p:tag name="ANNOTATION_BORDER_ALPHA_49" val="100"/>
  <p:tag name="ANNOTATION_BORDER_COLOR_49" val="16777215"/>
  <p:tag name="ANNOTATION_FILL_COLOR_49" val="10855845"/>
  <p:tag name="ANNOTATION_FILL_ALPHA_49" val="50"/>
  <p:tag name="ANNOTATION_BORDER_WIDTH_49" val="2"/>
  <p:tag name="ANNOTATION_SLIDE_WIDTH_49" val="960"/>
  <p:tag name="ANNOTATION_SLIDE_HEIGHT_49" val="720"/>
  <p:tag name="ANNOTATION_TYPE_50" val="0"/>
  <p:tag name="ANNOTATION_START_50" val="246.5"/>
  <p:tag name="ANNOTATION_END_50" val="274.5"/>
  <p:tag name="ANNOTATION_TOP_50" val="280"/>
  <p:tag name="ANNOTATION_LEFT_50" val="642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4.5"/>
  <p:tag name="ANNOTATION_END_51" val="279.8"/>
  <p:tag name="ANNOTATION_TOP_51" val="277"/>
  <p:tag name="ANNOTATION_LEFT_51" val="687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79.8"/>
  <p:tag name="ANNOTATION_END_52" val="289.7"/>
  <p:tag name="ANNOTATION_TOP_52" val="285"/>
  <p:tag name="ANNOTATION_LEFT_52" val="776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89.7"/>
  <p:tag name="ANNOTATION_END_53" val="292.2"/>
  <p:tag name="ANNOTATION_TOP_53" val="285"/>
  <p:tag name="ANNOTATION_LEFT_53" val="66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92.2"/>
  <p:tag name="ANNOTATION_END_54" val="297.5"/>
  <p:tag name="ANNOTATION_TOP_54" val="282"/>
  <p:tag name="ANNOTATION_LEFT_54" val="691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97.5"/>
  <p:tag name="ANNOTATION_END_55" val="303.3"/>
  <p:tag name="ANNOTATION_TOP_55" val="338"/>
  <p:tag name="ANNOTATION_LEFT_55" val="60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03.3"/>
  <p:tag name="ANNOTATION_END_56" val="304.7"/>
  <p:tag name="ANNOTATION_TOP_56" val="281"/>
  <p:tag name="ANNOTATION_LEFT_56" val="666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04.7"/>
  <p:tag name="ANNOTATION_END_57" val="306.4"/>
  <p:tag name="ANNOTATION_TOP_57" val="284"/>
  <p:tag name="ANNOTATION_LEFT_57" val="70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06.4"/>
  <p:tag name="ANNOTATION_END_58" val="308.0"/>
  <p:tag name="ANNOTATION_TOP_58" val="281"/>
  <p:tag name="ANNOTATION_LEFT_58" val="669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08.0"/>
  <p:tag name="ANNOTATION_END_59" val="309.3"/>
  <p:tag name="ANNOTATION_TOP_59" val="287"/>
  <p:tag name="ANNOTATION_LEFT_59" val="701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09.3"/>
  <p:tag name="ANNOTATION_END_60" val="314.5"/>
  <p:tag name="ANNOTATION_TOP_60" val="374"/>
  <p:tag name="ANNOTATION_LEFT_60" val="56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14.5"/>
  <p:tag name="ANNOTATION_END_61" val="316.3"/>
  <p:tag name="ANNOTATION_TOP_61" val="288"/>
  <p:tag name="ANNOTATION_LEFT_61" val="67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16.3"/>
  <p:tag name="ANNOTATION_END_62" val="320.5"/>
  <p:tag name="ANNOTATION_TOP_62" val="288"/>
  <p:tag name="ANNOTATION_LEFT_62" val="688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0.5"/>
  <p:tag name="ANNOTATION_END_63" val="324.0"/>
  <p:tag name="ANNOTATION_TOP_63" val="413"/>
  <p:tag name="ANNOTATION_LEFT_63" val="53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4.0"/>
  <p:tag name="ANNOTATION_END_64" val="325.7"/>
  <p:tag name="ANNOTATION_TOP_64" val="290"/>
  <p:tag name="ANNOTATION_LEFT_64" val="678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5.7"/>
  <p:tag name="ANNOTATION_END_65" val="329.8"/>
  <p:tag name="ANNOTATION_TOP_65" val="285"/>
  <p:tag name="ANNOTATION_LEFT_65" val="700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9.8"/>
  <p:tag name="ANNOTATION_END_66" val="345.3"/>
  <p:tag name="ANNOTATION_TOP_66" val="446"/>
  <p:tag name="ANNOTATION_LEFT_66" val="495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5.3"/>
  <p:tag name="ANNOTATION_END_67" val="346.1"/>
  <p:tag name="ANNOTATION_TOP_67" val="332"/>
  <p:tag name="ANNOTATION_LEFT_67" val="684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6.1"/>
  <p:tag name="ANNOTATION_END_68" val="346.7"/>
  <p:tag name="ANNOTATION_TOP_68" val="360"/>
  <p:tag name="ANNOTATION_LEFT_68" val="71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6.7"/>
  <p:tag name="ANNOTATION_END_69" val="347.3"/>
  <p:tag name="ANNOTATION_TOP_69" val="397"/>
  <p:tag name="ANNOTATION_LEFT_69" val="748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7.3"/>
  <p:tag name="ANNOTATION_END_70" val="357.6"/>
  <p:tag name="ANNOTATION_TOP_70" val="431"/>
  <p:tag name="ANNOTATION_LEFT_70" val="786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57.6"/>
  <p:tag name="ANNOTATION_END_71" val="360.0"/>
  <p:tag name="ANNOTATION_TOP_71" val="333"/>
  <p:tag name="ANNOTATION_LEFT_71" val="681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60.0"/>
  <p:tag name="ANNOTATION_END_72" val="364.0"/>
  <p:tag name="ANNOTATION_TOP_72" val="338"/>
  <p:tag name="ANNOTATION_LEFT_72" val="60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64.0"/>
  <p:tag name="ANNOTATION_END_73" val="365.7"/>
  <p:tag name="ANNOTATION_TOP_73" val="345"/>
  <p:tag name="ANNOTATION_LEFT_73" val="67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65.7"/>
  <p:tag name="ANNOTATION_END_74" val="367.0"/>
  <p:tag name="ANNOTATION_TOP_74" val="339"/>
  <p:tag name="ANNOTATION_LEFT_74" val="603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67.0"/>
  <p:tag name="ANNOTATION_END_75" val="368.7"/>
  <p:tag name="ANNOTATION_TOP_75" val="386"/>
  <p:tag name="ANNOTATION_LEFT_75" val="625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68.7"/>
  <p:tag name="ANNOTATION_END_76" val="370.1"/>
  <p:tag name="ANNOTATION_TOP_76" val="343"/>
  <p:tag name="ANNOTATION_LEFT_76" val="686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70.1"/>
  <p:tag name="ANNOTATION_END_77" val="371.5"/>
  <p:tag name="ANNOTATION_TOP_77" val="343"/>
  <p:tag name="ANNOTATION_LEFT_77" val="613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71.5"/>
  <p:tag name="ANNOTATION_END_78" val="393.1"/>
  <p:tag name="ANNOTATION_TOP_78" val="393"/>
  <p:tag name="ANNOTATION_LEFT_78" val="648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93.1"/>
  <p:tag name="ANNOTATION_END_79" val="396.4"/>
  <p:tag name="ANNOTATION_TOP_79" val="336"/>
  <p:tag name="ANNOTATION_LEFT_79" val="686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96.4"/>
  <p:tag name="ANNOTATION_END_80" val="398.4"/>
  <p:tag name="ANNOTATION_TOP_80" val="375"/>
  <p:tag name="ANNOTATION_LEFT_80" val="568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98.4"/>
  <p:tag name="ANNOTATION_END_81" val="399.5"/>
  <p:tag name="ANNOTATION_TOP_81" val="344"/>
  <p:tag name="ANNOTATION_LEFT_81" val="675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99.5"/>
  <p:tag name="ANNOTATION_END_82" val="401.8"/>
  <p:tag name="ANNOTATION_TOP_82" val="374"/>
  <p:tag name="ANNOTATION_LEFT_82" val="564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01.8"/>
  <p:tag name="ANNOTATION_END_83" val="403.4"/>
  <p:tag name="ANNOTATION_TOP_83" val="348"/>
  <p:tag name="ANNOTATION_LEFT_83" val="691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03.4"/>
  <p:tag name="ANNOTATION_END_84" val="404.8"/>
  <p:tag name="ANNOTATION_TOP_84" val="383"/>
  <p:tag name="ANNOTATION_LEFT_84" val="577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04.8"/>
  <p:tag name="ANNOTATION_END_85" val="421.2"/>
  <p:tag name="ANNOTATION_TOP_85" val="413"/>
  <p:tag name="ANNOTATION_LEFT_85" val="601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21.2"/>
  <p:tag name="ANNOTATION_END_86" val="423.2"/>
  <p:tag name="ANNOTATION_TOP_86" val="411"/>
  <p:tag name="ANNOTATION_LEFT_86" val="539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23.2"/>
  <p:tag name="ANNOTATION_END_87" val="425.6"/>
  <p:tag name="ANNOTATION_TOP_87" val="437"/>
  <p:tag name="ANNOTATION_LEFT_87" val="569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25.6"/>
  <p:tag name="ANNOTATION_END_88" val="426.7"/>
  <p:tag name="ANNOTATION_TOP_88" val="455"/>
  <p:tag name="ANNOTATION_LEFT_88" val="505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26.7"/>
  <p:tag name="ANNOTATION_END_89" val="431.7"/>
  <p:tag name="ANNOTATION_TOP_89" val="463"/>
  <p:tag name="ANNOTATION_LEFT_89" val="533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31.7"/>
  <p:tag name="ANNOTATION_END_90" val="438.8"/>
  <p:tag name="ANNOTATION_TOP_90" val="372"/>
  <p:tag name="ANNOTATION_LEFT_90" val="716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438.8"/>
  <p:tag name="ANNOTATION_END_91" val="441.8"/>
  <p:tag name="ANNOTATION_TOP_91" val="345"/>
  <p:tag name="ANNOTATION_LEFT_91" val="611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441.8"/>
  <p:tag name="ANNOTATION_END_92" val="446.5"/>
  <p:tag name="ANNOTATION_TOP_92" val="410"/>
  <p:tag name="ANNOTATION_LEFT_92" val="668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446.5"/>
  <p:tag name="ANNOTATION_END_93" val="448.1"/>
  <p:tag name="ANNOTATION_TOP_93" val="377"/>
  <p:tag name="ANNOTATION_LEFT_93" val="575"/>
  <p:tag name="ANNOTATION_WIDTH_93" val="121"/>
  <p:tag name="ANNOTATION_HEIGHT_93" val="121"/>
  <p:tag name="ANNOTATION_ANIMATION_93" val="3"/>
  <p:tag name="ANNOTATION_ROTATION_93" val="9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448.1"/>
  <p:tag name="ANNOTATION_END_94" val="451.0"/>
  <p:tag name="ANNOTATION_TOP_94" val="438"/>
  <p:tag name="ANNOTATION_LEFT_94" val="636"/>
  <p:tag name="ANNOTATION_WIDTH_94" val="121"/>
  <p:tag name="ANNOTATION_HEIGHT_94" val="121"/>
  <p:tag name="ANNOTATION_ANIMATION_94" val="3"/>
  <p:tag name="ANNOTATION_ROTATION_94" val="9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451.0"/>
  <p:tag name="ANNOTATION_END_95" val="451.7"/>
  <p:tag name="ANNOTATION_TOP_95" val="421"/>
  <p:tag name="ANNOTATION_LEFT_95" val="537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451.7"/>
  <p:tag name="ANNOTATION_END_96" val="453.5"/>
  <p:tag name="ANNOTATION_TOP_96" val="466"/>
  <p:tag name="ANNOTATION_LEFT_96" val="602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453.5"/>
  <p:tag name="ANNOTATION_END_97" val="454.4"/>
  <p:tag name="ANNOTATION_TOP_97" val="456"/>
  <p:tag name="ANNOTATION_LEFT_97" val="509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454.4"/>
  <p:tag name="ANNOTATION_END_98" val="458.1"/>
  <p:tag name="ANNOTATION_TOP_98" val="507"/>
  <p:tag name="ANNOTATION_LEFT_98" val="575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458.1"/>
  <p:tag name="ANNOTATION_END_99" val="478.6"/>
  <p:tag name="ANNOTATION_TOP_99" val="290"/>
  <p:tag name="ANNOTATION_LEFT_99" val="607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478.6"/>
  <p:tag name="ANNOTATION_END_100" val="479.3"/>
  <p:tag name="ANNOTATION_TOP_100" val="476"/>
  <p:tag name="ANNOTATION_LEFT_100" val="525"/>
  <p:tag name="ANNOTATION_WIDTH_100" val="121"/>
  <p:tag name="ANNOTATION_HEIGHT_100" val="121"/>
  <p:tag name="ANNOTATION_ANIMATION_100" val="3"/>
  <p:tag name="ANNOTATION_ROTATION_100" val="9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479.3"/>
  <p:tag name="ANNOTATION_END_101" val="480.2"/>
  <p:tag name="ANNOTATION_TOP_101" val="434"/>
  <p:tag name="ANNOTATION_LEFT_101" val="567"/>
  <p:tag name="ANNOTATION_WIDTH_101" val="121"/>
  <p:tag name="ANNOTATION_HEIGHT_101" val="121"/>
  <p:tag name="ANNOTATION_ANIMATION_101" val="3"/>
  <p:tag name="ANNOTATION_ROTATION_101" val="9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480.2"/>
  <p:tag name="ANNOTATION_END_102" val="481.0"/>
  <p:tag name="ANNOTATION_TOP_102" val="401"/>
  <p:tag name="ANNOTATION_LEFT_102" val="605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481.0"/>
  <p:tag name="ANNOTATION_END_103" val="482.1"/>
  <p:tag name="ANNOTATION_TOP_103" val="368"/>
  <p:tag name="ANNOTATION_LEFT_103" val="643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482.1"/>
  <p:tag name="ANNOTATION_END_104" val="483.0"/>
  <p:tag name="ANNOTATION_TOP_104" val="400"/>
  <p:tag name="ANNOTATION_LEFT_104" val="672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483.0"/>
  <p:tag name="ANNOTATION_END_105" val="483.9"/>
  <p:tag name="ANNOTATION_TOP_105" val="429"/>
  <p:tag name="ANNOTATION_LEFT_105" val="712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483.9"/>
  <p:tag name="ANNOTATION_END_106" val="484.7"/>
  <p:tag name="ANNOTATION_TOP_106" val="468"/>
  <p:tag name="ANNOTATION_LEFT_106" val="743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484.7"/>
  <p:tag name="ANNOTATION_END_107" val="485.6"/>
  <p:tag name="ANNOTATION_TOP_107" val="478"/>
  <p:tag name="ANNOTATION_LEFT_107" val="677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485.6"/>
  <p:tag name="ANNOTATION_END_108" val="487.0"/>
  <p:tag name="ANNOTATION_TOP_108" val="474"/>
  <p:tag name="ANNOTATION_LEFT_108" val="598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487.0"/>
  <p:tag name="ANNOTATION_END_109" val="511.8"/>
  <p:tag name="ANNOTATION_TOP_109" val="373"/>
  <p:tag name="ANNOTATION_LEFT_109" val="505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511.8"/>
  <p:tag name="ANNOTATION_END_110" val="513.8"/>
  <p:tag name="ANNOTATION_TOP_110" val="433"/>
  <p:tag name="ANNOTATION_LEFT_110" val="639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513.8"/>
  <p:tag name="ANNOTATION_END_111" val="515.5"/>
  <p:tag name="ANNOTATION_TOP_111" val="510"/>
  <p:tag name="ANNOTATION_LEFT_111" val="718"/>
  <p:tag name="ANNOTATION_WIDTH_111" val="121"/>
  <p:tag name="ANNOTATION_HEIGHT_111" val="121"/>
  <p:tag name="ANNOTATION_ANIMATION_111" val="3"/>
  <p:tag name="ANNOTATION_ROTATION_111" val="9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515.5"/>
  <p:tag name="ANNOTATION_END_112" val="518.6"/>
  <p:tag name="ANNOTATION_TOP_112" val="506"/>
  <p:tag name="ANNOTATION_LEFT_112" val="564"/>
  <p:tag name="ANNOTATION_WIDTH_112" val="121"/>
  <p:tag name="ANNOTATION_HEIGHT_112" val="121"/>
  <p:tag name="ANNOTATION_ANIMATION_112" val="3"/>
  <p:tag name="ANNOTATION_ROTATION_112" val="9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518.6"/>
  <p:tag name="ANNOTATION_END_113" val="520.0"/>
  <p:tag name="ANNOTATION_TOP_113" val="480"/>
  <p:tag name="ANNOTATION_LEFT_113" val="84"/>
  <p:tag name="ANNOTATION_WIDTH_113" val="121"/>
  <p:tag name="ANNOTATION_HEIGHT_113" val="121"/>
  <p:tag name="ANNOTATION_ANIMATION_113" val="3"/>
  <p:tag name="ANNOTATION_ROTATION_113" val="9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520.0"/>
  <p:tag name="ANNOTATION_END_114" val="521.4"/>
  <p:tag name="ANNOTATION_TOP_114" val="476"/>
  <p:tag name="ANNOTATION_LEFT_114" val="64"/>
  <p:tag name="ANNOTATION_WIDTH_114" val="121"/>
  <p:tag name="ANNOTATION_HEIGHT_114" val="121"/>
  <p:tag name="ANNOTATION_ANIMATION_114" val="3"/>
  <p:tag name="ANNOTATION_ROTATION_114" val="9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521.4"/>
  <p:tag name="ANNOTATION_END_115" val="542.1"/>
  <p:tag name="ANNOTATION_TOP_115" val="479"/>
  <p:tag name="ANNOTATION_LEFT_115" val="86"/>
  <p:tag name="ANNOTATION_WIDTH_115" val="121"/>
  <p:tag name="ANNOTATION_HEIGHT_115" val="121"/>
  <p:tag name="ANNOTATION_ANIMATION_115" val="3"/>
  <p:tag name="ANNOTATION_ROTATION_115" val="9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542.1"/>
  <p:tag name="ANNOTATION_END_116" val="544.0"/>
  <p:tag name="ANNOTATION_TOP_116" val="508"/>
  <p:tag name="ANNOTATION_LEFT_116" val="640"/>
  <p:tag name="ANNOTATION_WIDTH_116" val="121"/>
  <p:tag name="ANNOTATION_HEIGHT_116" val="121"/>
  <p:tag name="ANNOTATION_ANIMATION_116" val="3"/>
  <p:tag name="ANNOTATION_ROTATION_116" val="9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544.0"/>
  <p:tag name="ANNOTATION_END_117" val="545.6"/>
  <p:tag name="ANNOTATION_TOP_117" val="542"/>
  <p:tag name="ANNOTATION_LEFT_117" val="679"/>
  <p:tag name="ANNOTATION_WIDTH_117" val="121"/>
  <p:tag name="ANNOTATION_HEIGHT_117" val="121"/>
  <p:tag name="ANNOTATION_ANIMATION_117" val="3"/>
  <p:tag name="ANNOTATION_ROTATION_117" val="9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545.6"/>
  <p:tag name="ANNOTATION_END_118" val="546.9"/>
  <p:tag name="ANNOTATION_TOP_118" val="543"/>
  <p:tag name="ANNOTATION_LEFT_118" val="599"/>
  <p:tag name="ANNOTATION_WIDTH_118" val="121"/>
  <p:tag name="ANNOTATION_HEIGHT_118" val="121"/>
  <p:tag name="ANNOTATION_ANIMATION_118" val="3"/>
  <p:tag name="ANNOTATION_ROTATION_118" val="9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546.9"/>
  <p:tag name="ANNOTATION_END_119" val="562.7"/>
  <p:tag name="ANNOTATION_TOP_119" val="475"/>
  <p:tag name="ANNOTATION_LEFT_119" val="110"/>
  <p:tag name="ANNOTATION_WIDTH_119" val="121"/>
  <p:tag name="ANNOTATION_HEIGHT_119" val="121"/>
  <p:tag name="ANNOTATION_ANIMATION_119" val="3"/>
  <p:tag name="ANNOTATION_ROTATION_119" val="9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562.7"/>
  <p:tag name="ANNOTATION_END_120" val="565.4"/>
  <p:tag name="ANNOTATION_TOP_120" val="584"/>
  <p:tag name="ANNOTATION_LEFT_120" val="642"/>
  <p:tag name="ANNOTATION_WIDTH_120" val="121"/>
  <p:tag name="ANNOTATION_HEIGHT_120" val="121"/>
  <p:tag name="ANNOTATION_ANIMATION_120" val="3"/>
  <p:tag name="ANNOTATION_ROTATION_120" val="9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565.4"/>
  <p:tag name="ANNOTATION_END_121" val="607.6"/>
  <p:tag name="ANNOTATION_TOP_121" val="475"/>
  <p:tag name="ANNOTATION_LEFT_121" val="134"/>
  <p:tag name="ANNOTATION_WIDTH_121" val="121"/>
  <p:tag name="ANNOTATION_HEIGHT_121" val="121"/>
  <p:tag name="ANNOTATION_ANIMATION_121" val="3"/>
  <p:tag name="ANNOTATION_ROTATION_121" val="9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607.6"/>
  <p:tag name="ANNOTATION_END_122" val="611.3"/>
  <p:tag name="ANNOTATION_TOP_122" val="269"/>
  <p:tag name="ANNOTATION_LEFT_122" val="633"/>
  <p:tag name="ANNOTATION_WIDTH_122" val="121"/>
  <p:tag name="ANNOTATION_HEIGHT_122" val="121"/>
  <p:tag name="ANNOTATION_ANIMATION_122" val="3"/>
  <p:tag name="ANNOTATION_ROTATION_122" val="9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611.3"/>
  <p:tag name="ANNOTATION_END_123" val="614.3"/>
  <p:tag name="ANNOTATION_TOP_123" val="328"/>
  <p:tag name="ANNOTATION_LEFT_123" val="559"/>
  <p:tag name="ANNOTATION_WIDTH_123" val="121"/>
  <p:tag name="ANNOTATION_HEIGHT_123" val="121"/>
  <p:tag name="ANNOTATION_ANIMATION_123" val="3"/>
  <p:tag name="ANNOTATION_ROTATION_123" val="9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614.3"/>
  <p:tag name="ANNOTATION_END_124" val="616.5"/>
  <p:tag name="ANNOTATION_TOP_124" val="477"/>
  <p:tag name="ANNOTATION_LEFT_124" val="66"/>
  <p:tag name="ANNOTATION_WIDTH_124" val="121"/>
  <p:tag name="ANNOTATION_HEIGHT_124" val="121"/>
  <p:tag name="ANNOTATION_ANIMATION_124" val="3"/>
  <p:tag name="ANNOTATION_ROTATION_124" val="9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616.5"/>
  <p:tag name="ANNOTATION_END_125" val="618.5"/>
  <p:tag name="ANNOTATION_TOP_125" val="474"/>
  <p:tag name="ANNOTATION_LEFT_125" val="88"/>
  <p:tag name="ANNOTATION_WIDTH_125" val="121"/>
  <p:tag name="ANNOTATION_HEIGHT_125" val="121"/>
  <p:tag name="ANNOTATION_ANIMATION_125" val="3"/>
  <p:tag name="ANNOTATION_ROTATION_125" val="9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618.5"/>
  <p:tag name="ANNOTATION_END_126" val="620.4"/>
  <p:tag name="ANNOTATION_TOP_126" val="471"/>
  <p:tag name="ANNOTATION_LEFT_126" val="111"/>
  <p:tag name="ANNOTATION_WIDTH_126" val="121"/>
  <p:tag name="ANNOTATION_HEIGHT_126" val="121"/>
  <p:tag name="ANNOTATION_ANIMATION_126" val="3"/>
  <p:tag name="ANNOTATION_ROTATION_126" val="9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620.4"/>
  <p:tag name="ANNOTATION_END_127" val="631.5"/>
  <p:tag name="ANNOTATION_TOP_127" val="473"/>
  <p:tag name="ANNOTATION_LEFT_127" val="142"/>
  <p:tag name="ANNOTATION_WIDTH_127" val="121"/>
  <p:tag name="ANNOTATION_HEIGHT_127" val="121"/>
  <p:tag name="ANNOTATION_ANIMATION_127" val="3"/>
  <p:tag name="ANNOTATION_ROTATION_127" val="9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631.5"/>
  <p:tag name="ANNOTATION_END_128" val="632.0"/>
  <p:tag name="ANNOTATION_TOP_128" val="227"/>
  <p:tag name="ANNOTATION_LEFT_128" val="57"/>
  <p:tag name="ANNOTATION_WIDTH_128" val="121"/>
  <p:tag name="ANNOTATION_HEIGHT_128" val="121"/>
  <p:tag name="ANNOTATION_ANIMATION_128" val="3"/>
  <p:tag name="ANNOTATION_ROTATION_128" val="9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632.0"/>
  <p:tag name="ANNOTATION_END_129" val="632.3"/>
  <p:tag name="ANNOTATION_TOP_129" val="287"/>
  <p:tag name="ANNOTATION_LEFT_129" val="78"/>
  <p:tag name="ANNOTATION_WIDTH_129" val="121"/>
  <p:tag name="ANNOTATION_HEIGHT_129" val="121"/>
  <p:tag name="ANNOTATION_ANIMATION_129" val="3"/>
  <p:tag name="ANNOTATION_ROTATION_129" val="9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632.3"/>
  <p:tag name="ANNOTATION_END_130" val="632.7"/>
  <p:tag name="ANNOTATION_TOP_130" val="390"/>
  <p:tag name="ANNOTATION_LEFT_130" val="93"/>
  <p:tag name="ANNOTATION_WIDTH_130" val="121"/>
  <p:tag name="ANNOTATION_HEIGHT_130" val="121"/>
  <p:tag name="ANNOTATION_ANIMATION_130" val="3"/>
  <p:tag name="ANNOTATION_ROTATION_130" val="9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632.7"/>
  <p:tag name="ANNOTATION_END_131" val="633.1"/>
  <p:tag name="ANNOTATION_TOP_131" val="465"/>
  <p:tag name="ANNOTATION_LEFT_131" val="104"/>
  <p:tag name="ANNOTATION_WIDTH_131" val="121"/>
  <p:tag name="ANNOTATION_HEIGHT_131" val="121"/>
  <p:tag name="ANNOTATION_ANIMATION_131" val="3"/>
  <p:tag name="ANNOTATION_ROTATION_131" val="9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633.1"/>
  <p:tag name="ANNOTATION_END_132" val="633.4"/>
  <p:tag name="ANNOTATION_TOP_132" val="548"/>
  <p:tag name="ANNOTATION_LEFT_132" val="116"/>
  <p:tag name="ANNOTATION_WIDTH_132" val="121"/>
  <p:tag name="ANNOTATION_HEIGHT_132" val="121"/>
  <p:tag name="ANNOTATION_ANIMATION_132" val="3"/>
  <p:tag name="ANNOTATION_ROTATION_132" val="9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633.4"/>
  <p:tag name="ANNOTATION_TOP_133" val="600"/>
  <p:tag name="ANNOTATION_LEFT_133" val="117"/>
  <p:tag name="ANNOTATION_WIDTH_133" val="121"/>
  <p:tag name="ANNOTATION_HEIGHT_133" val="121"/>
  <p:tag name="ANNOTATION_ANIMATION_133" val="3"/>
  <p:tag name="ANNOTATION_ROTATION_133" val="9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COUNT" val="133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2"/>
  <p:tag name="ARTICULATE_AUDIO_RECORDED" val="1"/>
  <p:tag name="TIMELINE" val="28.3/35.9/38.2/45.3/51.9/55.9"/>
  <p:tag name="ELAPSEDTIME" val="111.8"/>
  <p:tag name="ANNOTATION_TYPE_1" val="0"/>
  <p:tag name="ANNOTATION_START_1" val="7.6"/>
  <p:tag name="ANNOTATION_END_1" val="12.4"/>
  <p:tag name="ANNOTATION_TOP_1" val="88"/>
  <p:tag name="ANNOTATION_LEFT_1" val="391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20.2"/>
  <p:tag name="ANNOTATION_TOP_2" val="144"/>
  <p:tag name="ANNOTATION_LEFT_2" val="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2"/>
  <p:tag name="ANNOTATION_END_3" val="22.0"/>
  <p:tag name="ANNOTATION_TOP_3" val="150"/>
  <p:tag name="ANNOTATION_LEFT_3" val="5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0"/>
  <p:tag name="ANNOTATION_END_4" val="86.5"/>
  <p:tag name="ANNOTATION_TOP_4" val="135"/>
  <p:tag name="ANNOTATION_LEFT_4" val="7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6.5"/>
  <p:tag name="ANNOTATION_END_5" val="91.9"/>
  <p:tag name="ANNOTATION_TOP_5" val="193"/>
  <p:tag name="ANNOTATION_LEFT_5" val="3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1.9"/>
  <p:tag name="ANNOTATION_END_6" val="99.4"/>
  <p:tag name="ANNOTATION_TOP_6" val="222"/>
  <p:tag name="ANNOTATION_LEFT_6" val="71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4"/>
  <p:tag name="ANNOTATION_END_7" val="106.0"/>
  <p:tag name="ANNOTATION_TOP_7" val="530"/>
  <p:tag name="ANNOTATION_LEFT_7" val="52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6.0"/>
  <p:tag name="ANNOTATION_TOP_8" val="648"/>
  <p:tag name="ANNOTATION_LEFT_8" val="39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USED_LAYOUT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542df75e2644ca9e5733853234fce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3"/>
  <p:tag name="ARTICULATE_AUDIO_RECORDED" val="1"/>
  <p:tag name="TIMELINE" val="11.0"/>
  <p:tag name="ELAPSEDTIME" val="127.2"/>
  <p:tag name="ANNOTATION_TYPE_1" val="0"/>
  <p:tag name="ANNOTATION_START_1" val="24.3"/>
  <p:tag name="ANNOTATION_END_1" val="25.1"/>
  <p:tag name="ANNOTATION_TOP_1" val="153"/>
  <p:tag name="ANNOTATION_LEFT_1" val="20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25.7"/>
  <p:tag name="ANNOTATION_TOP_2" val="164"/>
  <p:tag name="ANNOTATION_LEFT_2" val="39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26.4"/>
  <p:tag name="ANNOTATION_TOP_3" val="171"/>
  <p:tag name="ANNOTATION_LEFT_3" val="5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29.5"/>
  <p:tag name="ANNOTATION_TOP_4" val="163"/>
  <p:tag name="ANNOTATION_LEFT_4" val="7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5"/>
  <p:tag name="ANNOTATION_END_5" val="29.9"/>
  <p:tag name="ANNOTATION_TOP_5" val="225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0.3"/>
  <p:tag name="ANNOTATION_TOP_6" val="327"/>
  <p:tag name="ANNOTATION_LEFT_6" val="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3"/>
  <p:tag name="ANNOTATION_END_7" val="30.6"/>
  <p:tag name="ANNOTATION_TOP_7" val="391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6"/>
  <p:tag name="ANNOTATION_END_8" val="35.1"/>
  <p:tag name="ANNOTATION_TOP_8" val="515"/>
  <p:tag name="ANNOTATION_LEFT_8" val="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5.1"/>
  <p:tag name="ANNOTATION_END_9" val="37.6"/>
  <p:tag name="ANNOTATION_TOP_9" val="160"/>
  <p:tag name="ANNOTATION_LEFT_9" val="2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6"/>
  <p:tag name="ANNOTATION_END_10" val="38.5"/>
  <p:tag name="ANNOTATION_TOP_10" val="228"/>
  <p:tag name="ANNOTATION_LEFT_10" val="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8.5"/>
  <p:tag name="ANNOTATION_END_11" val="40.5"/>
  <p:tag name="ANNOTATION_TOP_11" val="213"/>
  <p:tag name="ANNOTATION_LEFT_11" val="16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0.5"/>
  <p:tag name="ANNOTATION_END_12" val="42.0"/>
  <p:tag name="ANNOTATION_TOP_12" val="260"/>
  <p:tag name="ANNOTATION_LEFT_12" val="15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2.0"/>
  <p:tag name="ANNOTATION_END_13" val="43.6"/>
  <p:tag name="ANNOTATION_TOP_13" val="158"/>
  <p:tag name="ANNOTATION_LEFT_13" val="3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3.6"/>
  <p:tag name="ANNOTATION_END_14" val="44.8"/>
  <p:tag name="ANNOTATION_TOP_14" val="324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4.8"/>
  <p:tag name="ANNOTATION_END_15" val="47.1"/>
  <p:tag name="ANNOTATION_TOP_15" val="310"/>
  <p:tag name="ANNOTATION_LEFT_15" val="36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7.1"/>
  <p:tag name="ANNOTATION_END_16" val="48.4"/>
  <p:tag name="ANNOTATION_TOP_16" val="159"/>
  <p:tag name="ANNOTATION_LEFT_16" val="5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8.4"/>
  <p:tag name="ANNOTATION_END_17" val="49.1"/>
  <p:tag name="ANNOTATION_TOP_17" val="414"/>
  <p:tag name="ANNOTATION_LEFT_17" val="8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9.1"/>
  <p:tag name="ANNOTATION_END_18" val="51.5"/>
  <p:tag name="ANNOTATION_TOP_18" val="411"/>
  <p:tag name="ANNOTATION_LEFT_18" val="5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1.5"/>
  <p:tag name="ANNOTATION_END_19" val="53.0"/>
  <p:tag name="ANNOTATION_TOP_19" val="154"/>
  <p:tag name="ANNOTATION_LEFT_19" val="7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3.0"/>
  <p:tag name="ANNOTATION_END_20" val="53.8"/>
  <p:tag name="ANNOTATION_TOP_20" val="522"/>
  <p:tag name="ANNOTATION_LEFT_20" val="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3.8"/>
  <p:tag name="ANNOTATION_END_21" val="58.4"/>
  <p:tag name="ANNOTATION_TOP_21" val="523"/>
  <p:tag name="ANNOTATION_LEFT_21" val="73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8.4"/>
  <p:tag name="ANNOTATION_END_22" val="58.8"/>
  <p:tag name="ANNOTATION_TOP_22" val="253"/>
  <p:tag name="ANNOTATION_LEFT_22" val="43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8.8"/>
  <p:tag name="ANNOTATION_END_23" val="59.2"/>
  <p:tag name="ANNOTATION_TOP_23" val="239"/>
  <p:tag name="ANNOTATION_LEFT_23" val="55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9.2"/>
  <p:tag name="ANNOTATION_END_24" val="59.5"/>
  <p:tag name="ANNOTATION_TOP_24" val="243"/>
  <p:tag name="ANNOTATION_LEFT_24" val="76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9.5"/>
  <p:tag name="ANNOTATION_END_25" val="59.8"/>
  <p:tag name="ANNOTATION_TOP_25" val="311"/>
  <p:tag name="ANNOTATION_LEFT_25" val="7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9.8"/>
  <p:tag name="ANNOTATION_END_26" val="60.2"/>
  <p:tag name="ANNOTATION_TOP_26" val="327"/>
  <p:tag name="ANNOTATION_LEFT_26" val="63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0.2"/>
  <p:tag name="ANNOTATION_END_27" val="60.7"/>
  <p:tag name="ANNOTATION_TOP_27" val="303"/>
  <p:tag name="ANNOTATION_LEFT_27" val="23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0.7"/>
  <p:tag name="ANNOTATION_END_28" val="61.0"/>
  <p:tag name="ANNOTATION_TOP_28" val="417"/>
  <p:tag name="ANNOTATION_LEFT_28" val="1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1.0"/>
  <p:tag name="ANNOTATION_END_29" val="61.3"/>
  <p:tag name="ANNOTATION_TOP_29" val="451"/>
  <p:tag name="ANNOTATION_LEFT_29" val="45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1.3"/>
  <p:tag name="ANNOTATION_END_30" val="61.5"/>
  <p:tag name="ANNOTATION_TOP_30" val="508"/>
  <p:tag name="ANNOTATION_LEFT_30" val="44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1.5"/>
  <p:tag name="ANNOTATION_END_31" val="64.5"/>
  <p:tag name="ANNOTATION_TOP_31" val="534"/>
  <p:tag name="ANNOTATION_LEFT_31" val="2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4.5"/>
  <p:tag name="ANNOTATION_END_32" val="67.0"/>
  <p:tag name="ANNOTATION_TOP_32" val="215"/>
  <p:tag name="ANNOTATION_LEFT_32" val="16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7.0"/>
  <p:tag name="ANNOTATION_END_33" val="71.8"/>
  <p:tag name="ANNOTATION_TOP_33" val="264"/>
  <p:tag name="ANNOTATION_LEFT_33" val="1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8"/>
  <p:tag name="ANNOTATION_END_34" val="74.1"/>
  <p:tag name="ANNOTATION_TOP_34" val="163"/>
  <p:tag name="ANNOTATION_LEFT_34" val="40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4.1"/>
  <p:tag name="ANNOTATION_END_35" val="75.8"/>
  <p:tag name="ANNOTATION_TOP_35" val="421"/>
  <p:tag name="ANNOTATION_LEFT_35" val="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5.8"/>
  <p:tag name="ANNOTATION_END_36" val="78.6"/>
  <p:tag name="ANNOTATION_TOP_36" val="156"/>
  <p:tag name="ANNOTATION_LEFT_36" val="39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78.6"/>
  <p:tag name="ANNOTATION_END_37" val="80.7"/>
  <p:tag name="ANNOTATION_TOP_37" val="418"/>
  <p:tag name="ANNOTATION_LEFT_37" val="8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0.7"/>
  <p:tag name="ANNOTATION_END_38" val="82.6"/>
  <p:tag name="ANNOTATION_TOP_38" val="428"/>
  <p:tag name="ANNOTATION_LEFT_38" val="3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2.6"/>
  <p:tag name="ANNOTATION_END_39" val="84.3"/>
  <p:tag name="ANNOTATION_TOP_39" val="167"/>
  <p:tag name="ANNOTATION_LEFT_39" val="41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4.3"/>
  <p:tag name="ANNOTATION_END_40" val="87.1"/>
  <p:tag name="ANNOTATION_TOP_40" val="405"/>
  <p:tag name="ANNOTATION_LEFT_40" val="10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87.1"/>
  <p:tag name="ANNOTATION_END_41" val="89.6"/>
  <p:tag name="ANNOTATION_TOP_41" val="417"/>
  <p:tag name="ANNOTATION_LEFT_41" val="34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89.6"/>
  <p:tag name="ANNOTATION_END_42" val="97.3"/>
  <p:tag name="ANNOTATION_TOP_42" val="421"/>
  <p:tag name="ANNOTATION_LEFT_42" val="41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97.3"/>
  <p:tag name="ANNOTATION_END_43" val="97.7"/>
  <p:tag name="ANNOTATION_TOP_43" val="501"/>
  <p:tag name="ANNOTATION_LEFT_43" val="40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97.7"/>
  <p:tag name="ANNOTATION_END_44" val="98.2"/>
  <p:tag name="ANNOTATION_TOP_44" val="337"/>
  <p:tag name="ANNOTATION_LEFT_44" val="58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98.2"/>
  <p:tag name="ANNOTATION_END_45" val="98.5"/>
  <p:tag name="ANNOTATION_TOP_45" val="243"/>
  <p:tag name="ANNOTATION_LEFT_45" val="5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8.5"/>
  <p:tag name="ANNOTATION_END_46" val="98.9"/>
  <p:tag name="ANNOTATION_TOP_46" val="192"/>
  <p:tag name="ANNOTATION_LEFT_46" val="80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8.9"/>
  <p:tag name="ANNOTATION_END_47" val="99.2"/>
  <p:tag name="ANNOTATION_TOP_47" val="329"/>
  <p:tag name="ANNOTATION_LEFT_47" val="79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9.2"/>
  <p:tag name="ANNOTATION_END_48" val="99.9"/>
  <p:tag name="ANNOTATION_TOP_48" val="421"/>
  <p:tag name="ANNOTATION_LEFT_48" val="79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9"/>
  <p:tag name="ANNOTATION_END_49" val="100.2"/>
  <p:tag name="ANNOTATION_TOP_49" val="545"/>
  <p:tag name="ANNOTATION_LEFT_49" val="41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0.2"/>
  <p:tag name="ANNOTATION_END_50" val="100.5"/>
  <p:tag name="ANNOTATION_TOP_50" val="529"/>
  <p:tag name="ANNOTATION_LEFT_50" val="24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0.5"/>
  <p:tag name="ANNOTATION_END_51" val="100.8"/>
  <p:tag name="ANNOTATION_TOP_51" val="431"/>
  <p:tag name="ANNOTATION_LEFT_51" val="223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0.8"/>
  <p:tag name="ANNOTATION_TOP_52" val="341"/>
  <p:tag name="ANNOTATION_LEFT_52" val="202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COUNT" val="52"/>
  <p:tag name="ARTICULATE_USED_LAYOUT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5"/>
  <p:tag name="ARTICULATE_AUDIO_RECORDED" val="1"/>
  <p:tag name="TIMELINE" val="137.2/200.9/341.7/420.0/454.4/527.6"/>
  <p:tag name="ELAPSEDTIME" val="591.0"/>
  <p:tag name="ANNOTATION_TYPE_1" val="0"/>
  <p:tag name="ANNOTATION_START_1" val="35.5"/>
  <p:tag name="ANNOTATION_END_1" val="81.1"/>
  <p:tag name="ANNOTATION_TOP_1" val="33"/>
  <p:tag name="ANNOTATION_LEFT_1" val="1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1.1"/>
  <p:tag name="ANNOTATION_END_2" val="87.8"/>
  <p:tag name="ANNOTATION_TOP_2" val="148"/>
  <p:tag name="ANNOTATION_LEFT_2" val="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7.8"/>
  <p:tag name="ANNOTATION_END_3" val="91.0"/>
  <p:tag name="ANNOTATION_TOP_3" val="139"/>
  <p:tag name="ANNOTATION_LEFT_3" val="61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1.0"/>
  <p:tag name="ANNOTATION_END_4" val="93.2"/>
  <p:tag name="ANNOTATION_TOP_4" val="140"/>
  <p:tag name="ANNOTATION_LEFT_4" val="7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3.2"/>
  <p:tag name="ANNOTATION_END_5" val="102.5"/>
  <p:tag name="ANNOTATION_TOP_5" val="169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5"/>
  <p:tag name="ANNOTATION_END_6" val="143.4"/>
  <p:tag name="ANNOTATION_TOP_6" val="200"/>
  <p:tag name="ANNOTATION_LEFT_6" val="7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43.4"/>
  <p:tag name="ANNOTATION_END_7" val="154.6"/>
  <p:tag name="ANNOTATION_TOP_7" val="251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4.6"/>
  <p:tag name="ANNOTATION_END_8" val="157.0"/>
  <p:tag name="ANNOTATION_TOP_8" val="398"/>
  <p:tag name="ANNOTATION_LEFT_8" val="6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7.0"/>
  <p:tag name="ANNOTATION_END_9" val="158.1"/>
  <p:tag name="ANNOTATION_TOP_9" val="333"/>
  <p:tag name="ANNOTATION_LEFT_9" val="6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8.1"/>
  <p:tag name="ANNOTATION_END_10" val="180.1"/>
  <p:tag name="ANNOTATION_TOP_10" val="375"/>
  <p:tag name="ANNOTATION_LEFT_10" val="80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0.1"/>
  <p:tag name="ANNOTATION_END_11" val="236.9"/>
  <p:tag name="ANNOTATION_TOP_11" val="279"/>
  <p:tag name="ANNOTATION_LEFT_11" val="6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6.9"/>
  <p:tag name="ANNOTATION_END_12" val="298.6"/>
  <p:tag name="ANNOTATION_TOP_12" val="328"/>
  <p:tag name="ANNOTATION_LEFT_12" val="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98.6"/>
  <p:tag name="ANNOTATION_END_13" val="302.1"/>
  <p:tag name="ANNOTATION_TOP_13" val="286"/>
  <p:tag name="ANNOTATION_LEFT_13" val="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2.1"/>
  <p:tag name="ANNOTATION_END_14" val="344.1"/>
  <p:tag name="ANNOTATION_TOP_14" val="199"/>
  <p:tag name="ANNOTATION_LEFT_14" val="1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44.1"/>
  <p:tag name="ANNOTATION_END_15" val="347.7"/>
  <p:tag name="ANNOTATION_TOP_15" val="416"/>
  <p:tag name="ANNOTATION_LEFT_15" val="8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47.7"/>
  <p:tag name="ANNOTATION_END_16" val="349.7"/>
  <p:tag name="ANNOTATION_TOP_16" val="449"/>
  <p:tag name="ANNOTATION_LEFT_16" val="7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49.7"/>
  <p:tag name="ANNOTATION_END_17" val="351.5"/>
  <p:tag name="ANNOTATION_TOP_17" val="448"/>
  <p:tag name="ANNOTATION_LEFT_17" val="2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51.5"/>
  <p:tag name="ANNOTATION_END_18" val="352.8"/>
  <p:tag name="ANNOTATION_TOP_18" val="443"/>
  <p:tag name="ANNOTATION_LEFT_18" val="37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52.8"/>
  <p:tag name="ANNOTATION_END_19" val="354.3"/>
  <p:tag name="ANNOTATION_TOP_19" val="480"/>
  <p:tag name="ANNOTATION_LEFT_19" val="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54.3"/>
  <p:tag name="ANNOTATION_END_20" val="355.4"/>
  <p:tag name="ANNOTATION_TOP_20" val="476"/>
  <p:tag name="ANNOTATION_LEFT_20" val="15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55.4"/>
  <p:tag name="ANNOTATION_END_21" val="356.5"/>
  <p:tag name="ANNOTATION_TOP_21" val="479"/>
  <p:tag name="ANNOTATION_LEFT_21" val="30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56.5"/>
  <p:tag name="ANNOTATION_END_22" val="357.3"/>
  <p:tag name="ANNOTATION_TOP_22" val="478"/>
  <p:tag name="ANNOTATION_LEFT_22" val="4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57.3"/>
  <p:tag name="ANNOTATION_END_23" val="358.5"/>
  <p:tag name="ANNOTATION_TOP_23" val="476"/>
  <p:tag name="ANNOTATION_LEFT_23" val="55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58.5"/>
  <p:tag name="ANNOTATION_END_24" val="398.4"/>
  <p:tag name="ANNOTATION_TOP_24" val="433"/>
  <p:tag name="ANNOTATION_LEFT_24" val="5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98.4"/>
  <p:tag name="ANNOTATION_END_25" val="399.5"/>
  <p:tag name="ANNOTATION_TOP_25" val="320"/>
  <p:tag name="ANNOTATION_LEFT_25" val="3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99.5"/>
  <p:tag name="ANNOTATION_END_26" val="422.6"/>
  <p:tag name="ANNOTATION_TOP_26" val="324"/>
  <p:tag name="ANNOTATION_LEFT_26" val="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422.6"/>
  <p:tag name="ANNOTATION_END_27" val="424.0"/>
  <p:tag name="ANNOTATION_TOP_27" val="506"/>
  <p:tag name="ANNOTATION_LEFT_27" val="7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424.0"/>
  <p:tag name="ANNOTATION_END_28" val="426.5"/>
  <p:tag name="ANNOTATION_TOP_28" val="511"/>
  <p:tag name="ANNOTATION_LEFT_28" val="31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26.5"/>
  <p:tag name="ANNOTATION_END_29" val="437.3"/>
  <p:tag name="ANNOTATION_TOP_29" val="532"/>
  <p:tag name="ANNOTATION_LEFT_29" val="6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37.3"/>
  <p:tag name="ANNOTATION_END_30" val="440.4"/>
  <p:tag name="ANNOTATION_TOP_30" val="526"/>
  <p:tag name="ANNOTATION_LEFT_30" val="34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40.4"/>
  <p:tag name="ANNOTATION_END_31" val="447.3"/>
  <p:tag name="ANNOTATION_TOP_31" val="530"/>
  <p:tag name="ANNOTATION_LEFT_31" val="7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47.3"/>
  <p:tag name="ANNOTATION_END_32" val="451.3"/>
  <p:tag name="ANNOTATION_TOP_32" val="531"/>
  <p:tag name="ANNOTATION_LEFT_32" val="21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51.3"/>
  <p:tag name="ANNOTATION_END_33" val="452.6"/>
  <p:tag name="ANNOTATION_TOP_33" val="525"/>
  <p:tag name="ANNOTATION_LEFT_33" val="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52.6"/>
  <p:tag name="ANNOTATION_END_34" val="455.8"/>
  <p:tag name="ANNOTATION_TOP_34" val="524"/>
  <p:tag name="ANNOTATION_LEFT_34" val="33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55.8"/>
  <p:tag name="ANNOTATION_END_35" val="462.1"/>
  <p:tag name="ANNOTATION_TOP_35" val="561"/>
  <p:tag name="ANNOTATION_LEFT_35" val="7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62.1"/>
  <p:tag name="ANNOTATION_END_36" val="529.0"/>
  <p:tag name="ANNOTATION_TOP_36" val="586"/>
  <p:tag name="ANNOTATION_LEFT_36" val="23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529.0"/>
  <p:tag name="ANNOTATION_END_37" val="532.0"/>
  <p:tag name="ANNOTATION_TOP_37" val="624"/>
  <p:tag name="ANNOTATION_LEFT_37" val="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532.0"/>
  <p:tag name="ANNOTATION_END_38" val="533.1"/>
  <p:tag name="ANNOTATION_TOP_38" val="620"/>
  <p:tag name="ANNOTATION_LEFT_38" val="3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533.1"/>
  <p:tag name="ANNOTATION_END_39" val="534.3"/>
  <p:tag name="ANNOTATION_TOP_39" val="610"/>
  <p:tag name="ANNOTATION_LEFT_39" val="49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534.3"/>
  <p:tag name="ANNOTATION_END_40" val="534.8"/>
  <p:tag name="ANNOTATION_TOP_40" val="619"/>
  <p:tag name="ANNOTATION_LEFT_40" val="612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534.8"/>
  <p:tag name="ANNOTATION_END_41" val="536.8"/>
  <p:tag name="ANNOTATION_TOP_41" val="611"/>
  <p:tag name="ANNOTATION_LEFT_41" val="68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536.8"/>
  <p:tag name="ANNOTATION_END_42" val="552.6"/>
  <p:tag name="ANNOTATION_TOP_42" val="642"/>
  <p:tag name="ANNOTATION_LEFT_42" val="6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552.6"/>
  <p:tag name="ANNOTATION_TOP_43" val="668"/>
  <p:tag name="ANNOTATION_LEFT_43" val="10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COUNT" val="43"/>
  <p:tag name="ARTICULATE_USED_LAYOUT" val="2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8"/>
  <p:tag name="ARTICULATE_AUDIO_RECORDED" val="1"/>
  <p:tag name="TIMELINE" val="63.2"/>
  <p:tag name="ELAPSEDTIME" val="377.5"/>
  <p:tag name="ANNOTATION_TYPE_1" val="0"/>
  <p:tag name="ANNOTATION_START_1" val="10.9"/>
  <p:tag name="ANNOTATION_END_1" val="23.0"/>
  <p:tag name="ANNOTATION_TOP_1" val="43"/>
  <p:tag name="ANNOTATION_LEFT_1" val="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0"/>
  <p:tag name="ANNOTATION_END_2" val="38.0"/>
  <p:tag name="ANNOTATION_TOP_2" val="82"/>
  <p:tag name="ANNOTATION_LEFT_2" val="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0"/>
  <p:tag name="ANNOTATION_END_3" val="43.6"/>
  <p:tag name="ANNOTATION_TOP_3" val="86"/>
  <p:tag name="ANNOTATION_LEFT_3" val="4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6"/>
  <p:tag name="ANNOTATION_END_4" val="65.5"/>
  <p:tag name="ANNOTATION_TOP_4" val="440"/>
  <p:tag name="ANNOTATION_LEFT_4" val="4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5.5"/>
  <p:tag name="ANNOTATION_END_5" val="77.9"/>
  <p:tag name="ANNOTATION_TOP_5" val="116"/>
  <p:tag name="ANNOTATION_LEFT_5" val="10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7.9"/>
  <p:tag name="ANNOTATION_END_6" val="81.1"/>
  <p:tag name="ANNOTATION_TOP_6" val="144"/>
  <p:tag name="ANNOTATION_LEFT_6" val="10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1.1"/>
  <p:tag name="ANNOTATION_END_7" val="83.0"/>
  <p:tag name="ANNOTATION_TOP_7" val="144"/>
  <p:tag name="ANNOTATION_LEFT_7" val="5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3.0"/>
  <p:tag name="ANNOTATION_END_8" val="126.0"/>
  <p:tag name="ANNOTATION_TOP_8" val="142"/>
  <p:tag name="ANNOTATION_LEFT_8" val="4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6.0"/>
  <p:tag name="ANNOTATION_END_9" val="128.8"/>
  <p:tag name="ANNOTATION_TOP_9" val="140"/>
  <p:tag name="ANNOTATION_LEFT_9" val="75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8.8"/>
  <p:tag name="ANNOTATION_END_10" val="129.9"/>
  <p:tag name="ANNOTATION_TOP_10" val="168"/>
  <p:tag name="ANNOTATION_LEFT_10" val="12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9.9"/>
  <p:tag name="ANNOTATION_END_11" val="142.1"/>
  <p:tag name="ANNOTATION_TOP_11" val="167"/>
  <p:tag name="ANNOTATION_LEFT_11" val="24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2.1"/>
  <p:tag name="ANNOTATION_END_12" val="144.4"/>
  <p:tag name="ANNOTATION_TOP_12" val="195"/>
  <p:tag name="ANNOTATION_LEFT_12" val="1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4.4"/>
  <p:tag name="ANNOTATION_END_13" val="156.0"/>
  <p:tag name="ANNOTATION_TOP_13" val="198"/>
  <p:tag name="ANNOTATION_LEFT_13" val="32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6.0"/>
  <p:tag name="ANNOTATION_END_14" val="158.6"/>
  <p:tag name="ANNOTATION_TOP_14" val="192"/>
  <p:tag name="ANNOTATION_LEFT_14" val="4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8.6"/>
  <p:tag name="ANNOTATION_END_15" val="161.1"/>
  <p:tag name="ANNOTATION_TOP_15" val="194"/>
  <p:tag name="ANNOTATION_LEFT_15" val="6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1.1"/>
  <p:tag name="ANNOTATION_END_16" val="178.5"/>
  <p:tag name="ANNOTATION_TOP_16" val="217"/>
  <p:tag name="ANNOTATION_LEFT_16" val="1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8.5"/>
  <p:tag name="ANNOTATION_END_17" val="179.9"/>
  <p:tag name="ANNOTATION_TOP_17" val="222"/>
  <p:tag name="ANNOTATION_LEFT_17" val="2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9.9"/>
  <p:tag name="ANNOTATION_END_18" val="180.8"/>
  <p:tag name="ANNOTATION_TOP_18" val="218"/>
  <p:tag name="ANNOTATION_LEFT_18" val="3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0.8"/>
  <p:tag name="ANNOTATION_END_19" val="181.8"/>
  <p:tag name="ANNOTATION_TOP_19" val="220"/>
  <p:tag name="ANNOTATION_LEFT_19" val="42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1.8"/>
  <p:tag name="ANNOTATION_END_20" val="182.2"/>
  <p:tag name="ANNOTATION_TOP_20" val="213"/>
  <p:tag name="ANNOTATION_LEFT_20" val="51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2.2"/>
  <p:tag name="ANNOTATION_END_21" val="183.2"/>
  <p:tag name="ANNOTATION_TOP_21" val="215"/>
  <p:tag name="ANNOTATION_LEFT_21" val="57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3.2"/>
  <p:tag name="ANNOTATION_END_22" val="197.1"/>
  <p:tag name="ANNOTATION_TOP_22" val="223"/>
  <p:tag name="ANNOTATION_LEFT_22" val="65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7.1"/>
  <p:tag name="ANNOTATION_END_23" val="202.4"/>
  <p:tag name="ANNOTATION_TOP_23" val="239"/>
  <p:tag name="ANNOTATION_LEFT_23" val="15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2.4"/>
  <p:tag name="ANNOTATION_END_24" val="203.9"/>
  <p:tag name="ANNOTATION_TOP_24" val="240"/>
  <p:tag name="ANNOTATION_LEFT_24" val="39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3.9"/>
  <p:tag name="ANNOTATION_END_25" val="207.1"/>
  <p:tag name="ANNOTATION_TOP_25" val="219"/>
  <p:tag name="ANNOTATION_LEFT_25" val="9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7.1"/>
  <p:tag name="ANNOTATION_END_26" val="210.5"/>
  <p:tag name="ANNOTATION_TOP_26" val="269"/>
  <p:tag name="ANNOTATION_LEFT_26" val="10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0.5"/>
  <p:tag name="ANNOTATION_END_27" val="214.2"/>
  <p:tag name="ANNOTATION_TOP_27" val="270"/>
  <p:tag name="ANNOTATION_LEFT_27" val="38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4.2"/>
  <p:tag name="ANNOTATION_END_28" val="215.7"/>
  <p:tag name="ANNOTATION_TOP_28" val="261"/>
  <p:tag name="ANNOTATION_LEFT_28" val="48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5.7"/>
  <p:tag name="ANNOTATION_END_29" val="218.6"/>
  <p:tag name="ANNOTATION_TOP_29" val="264"/>
  <p:tag name="ANNOTATION_LEFT_29" val="56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8.6"/>
  <p:tag name="ANNOTATION_END_30" val="221.3"/>
  <p:tag name="ANNOTATION_TOP_30" val="270"/>
  <p:tag name="ANNOTATION_LEFT_30" val="72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1.3"/>
  <p:tag name="ANNOTATION_END_31" val="268.0"/>
  <p:tag name="ANNOTATION_TOP_31" val="294"/>
  <p:tag name="ANNOTATION_LEFT_31" val="11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8.0"/>
  <p:tag name="ANNOTATION_END_32" val="271.1"/>
  <p:tag name="ANNOTATION_TOP_32" val="324"/>
  <p:tag name="ANNOTATION_LEFT_32" val="11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1.1"/>
  <p:tag name="ANNOTATION_END_33" val="276.4"/>
  <p:tag name="ANNOTATION_TOP_33" val="316"/>
  <p:tag name="ANNOTATION_LEFT_33" val="31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6.4"/>
  <p:tag name="ANNOTATION_END_34" val="306.7"/>
  <p:tag name="ANNOTATION_TOP_34" val="315"/>
  <p:tag name="ANNOTATION_LEFT_34" val="55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06.7"/>
  <p:tag name="ANNOTATION_END_35" val="308.7"/>
  <p:tag name="ANNOTATION_TOP_35" val="454"/>
  <p:tag name="ANNOTATION_LEFT_35" val="14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8.7"/>
  <p:tag name="ANNOTATION_END_36" val="309.5"/>
  <p:tag name="ANNOTATION_TOP_36" val="501"/>
  <p:tag name="ANNOTATION_LEFT_36" val="12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09.5"/>
  <p:tag name="ANNOTATION_END_37" val="310.3"/>
  <p:tag name="ANNOTATION_TOP_37" val="496"/>
  <p:tag name="ANNOTATION_LEFT_37" val="15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10.3"/>
  <p:tag name="ANNOTATION_END_38" val="313.4"/>
  <p:tag name="ANNOTATION_TOP_38" val="437"/>
  <p:tag name="ANNOTATION_LEFT_38" val="14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13.4"/>
  <p:tag name="ANNOTATION_END_39" val="320.9"/>
  <p:tag name="ANNOTATION_TOP_39" val="432"/>
  <p:tag name="ANNOTATION_LEFT_39" val="21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20.9"/>
  <p:tag name="ANNOTATION_END_40" val="321.9"/>
  <p:tag name="ANNOTATION_TOP_40" val="499"/>
  <p:tag name="ANNOTATION_LEFT_40" val="12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21.9"/>
  <p:tag name="ANNOTATION_END_41" val="323.0"/>
  <p:tag name="ANNOTATION_TOP_41" val="500"/>
  <p:tag name="ANNOTATION_LEFT_41" val="20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23.0"/>
  <p:tag name="ANNOTATION_END_42" val="326.8"/>
  <p:tag name="ANNOTATION_TOP_42" val="547"/>
  <p:tag name="ANNOTATION_LEFT_42" val="4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6.8"/>
  <p:tag name="ANNOTATION_END_43" val="329.6"/>
  <p:tag name="ANNOTATION_TOP_43" val="504"/>
  <p:tag name="ANNOTATION_LEFT_43" val="13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29.6"/>
  <p:tag name="ANNOTATION_END_44" val="330.5"/>
  <p:tag name="ANNOTATION_TOP_44" val="503"/>
  <p:tag name="ANNOTATION_LEFT_44" val="230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0.5"/>
  <p:tag name="ANNOTATION_END_45" val="334.3"/>
  <p:tag name="ANNOTATION_TOP_45" val="578"/>
  <p:tag name="ANNOTATION_LEFT_45" val="13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4.3"/>
  <p:tag name="ANNOTATION_END_46" val="336.4"/>
  <p:tag name="ANNOTATION_TOP_46" val="570"/>
  <p:tag name="ANNOTATION_LEFT_46" val="22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6.4"/>
  <p:tag name="ANNOTATION_END_47" val="338.2"/>
  <p:tag name="ANNOTATION_TOP_47" val="498"/>
  <p:tag name="ANNOTATION_LEFT_47" val="16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8.2"/>
  <p:tag name="ANNOTATION_END_48" val="340.0"/>
  <p:tag name="ANNOTATION_TOP_48" val="499"/>
  <p:tag name="ANNOTATION_LEFT_48" val="2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40.0"/>
  <p:tag name="ANNOTATION_END_49" val="340.4"/>
  <p:tag name="ANNOTATION_TOP_49" val="548"/>
  <p:tag name="ANNOTATION_LEFT_49" val="31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40.4"/>
  <p:tag name="ANNOTATION_END_50" val="341.0"/>
  <p:tag name="ANNOTATION_TOP_50" val="547"/>
  <p:tag name="ANNOTATION_LEFT_50" val="33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41.0"/>
  <p:tag name="ANNOTATION_END_51" val="359.8"/>
  <p:tag name="ANNOTATION_TOP_51" val="596"/>
  <p:tag name="ANNOTATION_LEFT_51" val="316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59.8"/>
  <p:tag name="ANNOTATION_TOP_52" val="514"/>
  <p:tag name="ANNOTATION_LEFT_52" val="5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COUNT" val="52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b2cf312-ca39-4b1f-ad57-e5e5019dceb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2"/>
  <p:tag name="ARTICULATE_AUDIO_RECORDED" val="1"/>
  <p:tag name="ELAPSEDTIME" val="137.7"/>
  <p:tag name="ANNOTATION_TYPE_1" val="0"/>
  <p:tag name="ANNOTATION_START_1" val="13.2"/>
  <p:tag name="ANNOTATION_END_1" val="17.2"/>
  <p:tag name="ANNOTATION_TOP_1" val="426"/>
  <p:tag name="ANNOTATION_LEFT_1" val="3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2"/>
  <p:tag name="ANNOTATION_END_2" val="77.7"/>
  <p:tag name="ANNOTATION_TOP_2" val="216"/>
  <p:tag name="ANNOTATION_LEFT_2" val="12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7.7"/>
  <p:tag name="ANNOTATION_END_3" val="79.8"/>
  <p:tag name="ANNOTATION_TOP_3" val="280"/>
  <p:tag name="ANNOTATION_LEFT_3" val="3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9.8"/>
  <p:tag name="ANNOTATION_END_4" val="84.3"/>
  <p:tag name="ANNOTATION_TOP_4" val="280"/>
  <p:tag name="ANNOTATION_LEFT_4" val="43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3"/>
  <p:tag name="ANNOTATION_END_5" val="90.6"/>
  <p:tag name="ANNOTATION_TOP_5" val="280"/>
  <p:tag name="ANNOTATION_LEFT_5" val="59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6"/>
  <p:tag name="ANNOTATION_END_6" val="115.0"/>
  <p:tag name="ANNOTATION_TOP_6" val="311"/>
  <p:tag name="ANNOTATION_LEFT_6" val="3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5.0"/>
  <p:tag name="ANNOTATION_TOP_7" val="338"/>
  <p:tag name="ANNOTATION_LEFT_7" val="1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4693</TotalTime>
  <Words>1092</Words>
  <Application>Microsoft Office PowerPoint</Application>
  <PresentationFormat>Widescreen</PresentationFormat>
  <Paragraphs>155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Andalus</vt:lpstr>
      <vt:lpstr>Arial</vt:lpstr>
      <vt:lpstr>Bahnschrift Condensed</vt:lpstr>
      <vt:lpstr>Calibri</vt:lpstr>
      <vt:lpstr>Cambria</vt:lpstr>
      <vt:lpstr>Colonna MT</vt:lpstr>
      <vt:lpstr>Times New Roman</vt:lpstr>
      <vt:lpstr>Wingdings</vt:lpstr>
      <vt:lpstr>Office Theme</vt:lpstr>
      <vt:lpstr>PowerPoint Presentation</vt:lpstr>
      <vt:lpstr>Lecture contents</vt:lpstr>
      <vt:lpstr>2- The law of Independent Assortment: each pair of alleles segregates into gametes independently</vt:lpstr>
      <vt:lpstr>PowerPoint Presentation</vt:lpstr>
      <vt:lpstr>Mendel’s law of Independent assortment (Dihybrid cross)</vt:lpstr>
      <vt:lpstr>PowerPoint Presentation</vt:lpstr>
      <vt:lpstr>Many human disorders follow Mendelian patterns of inheritance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the Human Genetic Disorders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Saud Alarifi</cp:lastModifiedBy>
  <cp:revision>476</cp:revision>
  <dcterms:created xsi:type="dcterms:W3CDTF">2016-08-09T09:32:09Z</dcterms:created>
  <dcterms:modified xsi:type="dcterms:W3CDTF">2025-08-25T11:24:22Z</dcterms:modified>
</cp:coreProperties>
</file>