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6"/>
  </p:notesMasterIdLst>
  <p:sldIdLst>
    <p:sldId id="534" r:id="rId2"/>
    <p:sldId id="554" r:id="rId3"/>
    <p:sldId id="555" r:id="rId4"/>
    <p:sldId id="556" r:id="rId5"/>
    <p:sldId id="557" r:id="rId6"/>
    <p:sldId id="558" r:id="rId7"/>
    <p:sldId id="559" r:id="rId8"/>
    <p:sldId id="560" r:id="rId9"/>
    <p:sldId id="553" r:id="rId10"/>
    <p:sldId id="563" r:id="rId11"/>
    <p:sldId id="564" r:id="rId12"/>
    <p:sldId id="561" r:id="rId13"/>
    <p:sldId id="562" r:id="rId14"/>
    <p:sldId id="55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3772" autoAdjust="0"/>
  </p:normalViewPr>
  <p:slideViewPr>
    <p:cSldViewPr snapToGrid="0">
      <p:cViewPr varScale="1">
        <p:scale>
          <a:sx n="78" d="100"/>
          <a:sy n="78" d="100"/>
        </p:scale>
        <p:origin x="91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827DA-B12A-44A6-B86A-4ABC529D6E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BBE0F47-DF40-4F3F-A052-02CD8A935238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DNA replication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F3F71826-DC12-4E93-A8DF-D4F80FE7D5B5}" type="par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C42D7A7-ADDE-4A49-A972-CCF022C32B92}" type="sib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42436FC-153D-431C-9800-F7AD0DBB3ECC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Types of DNA replication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B8A280D-AD51-486E-BA17-D24C422A940F}" type="par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9727B52-2641-4D21-9736-B36CA2281FFD}" type="sib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EE0B7E32-69F1-41F9-B654-093D905E215E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The replication mechanism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ED8AC833-3520-4EE6-A405-0852A5B2D36B}" type="par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CE53120-972D-45BE-9720-8BA2B5D1CFED}" type="sib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8FA45445-E8F6-46A3-A8C1-D258E840632D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Summary of replication mechanism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B6432036-41D5-46BE-988B-A64521DA59D6}" type="parTrans" cxnId="{9F4D696A-475C-4BFC-8A7F-5E770BFD0F99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BEA5D02E-38D8-4C32-A3C5-3FD1FCB6A72F}" type="sibTrans" cxnId="{9F4D696A-475C-4BFC-8A7F-5E770BFD0F99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9B1A19A5-6118-4A5D-AA6D-6E749B35B2E5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Some terminology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BDEA2BE-7A2D-48BB-A564-7E61F2E64366}" type="sib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A74C3BC-68DA-4BB1-911B-E58BD03D5380}" type="par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F5683F5A-9B4D-472B-9E1B-F8BB12F858CC}" type="pres">
      <dgm:prSet presAssocID="{FF7827DA-B12A-44A6-B86A-4ABC529D6E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22E9513-CFEC-451C-899B-88187B7BE53A}" type="pres">
      <dgm:prSet presAssocID="{FF7827DA-B12A-44A6-B86A-4ABC529D6EAB}" presName="Name1" presStyleCnt="0"/>
      <dgm:spPr/>
      <dgm:t>
        <a:bodyPr/>
        <a:lstStyle/>
        <a:p>
          <a:endParaRPr lang="en-US"/>
        </a:p>
      </dgm:t>
    </dgm:pt>
    <dgm:pt modelId="{3A3D7A04-9AC1-4B0F-B3AC-30EB6A9727FC}" type="pres">
      <dgm:prSet presAssocID="{FF7827DA-B12A-44A6-B86A-4ABC529D6EAB}" presName="cycle" presStyleCnt="0"/>
      <dgm:spPr/>
      <dgm:t>
        <a:bodyPr/>
        <a:lstStyle/>
        <a:p>
          <a:endParaRPr lang="en-US"/>
        </a:p>
      </dgm:t>
    </dgm:pt>
    <dgm:pt modelId="{CB9D5997-7EE9-45E3-B768-28569175EDEC}" type="pres">
      <dgm:prSet presAssocID="{FF7827DA-B12A-44A6-B86A-4ABC529D6EAB}" presName="srcNode" presStyleLbl="node1" presStyleIdx="0" presStyleCnt="5"/>
      <dgm:spPr/>
      <dgm:t>
        <a:bodyPr/>
        <a:lstStyle/>
        <a:p>
          <a:endParaRPr lang="en-US"/>
        </a:p>
      </dgm:t>
    </dgm:pt>
    <dgm:pt modelId="{E5340FB6-B911-4A1D-904A-ABACEFBCC761}" type="pres">
      <dgm:prSet presAssocID="{FF7827DA-B12A-44A6-B86A-4ABC529D6EAB}" presName="conn" presStyleLbl="parChTrans1D2" presStyleIdx="0" presStyleCnt="1"/>
      <dgm:spPr/>
      <dgm:t>
        <a:bodyPr/>
        <a:lstStyle/>
        <a:p>
          <a:endParaRPr lang="en-US"/>
        </a:p>
      </dgm:t>
    </dgm:pt>
    <dgm:pt modelId="{5F168238-341A-4B48-ABB3-0F24131A88B8}" type="pres">
      <dgm:prSet presAssocID="{FF7827DA-B12A-44A6-B86A-4ABC529D6EAB}" presName="extraNode" presStyleLbl="node1" presStyleIdx="0" presStyleCnt="5"/>
      <dgm:spPr/>
      <dgm:t>
        <a:bodyPr/>
        <a:lstStyle/>
        <a:p>
          <a:endParaRPr lang="en-US"/>
        </a:p>
      </dgm:t>
    </dgm:pt>
    <dgm:pt modelId="{ACA64086-5B1D-430C-8430-4D4D6143674E}" type="pres">
      <dgm:prSet presAssocID="{FF7827DA-B12A-44A6-B86A-4ABC529D6EAB}" presName="dstNode" presStyleLbl="node1" presStyleIdx="0" presStyleCnt="5"/>
      <dgm:spPr/>
      <dgm:t>
        <a:bodyPr/>
        <a:lstStyle/>
        <a:p>
          <a:endParaRPr lang="en-US"/>
        </a:p>
      </dgm:t>
    </dgm:pt>
    <dgm:pt modelId="{ED54EA44-749C-4341-BE8D-3F35CBB8C870}" type="pres">
      <dgm:prSet presAssocID="{7BBE0F47-DF40-4F3F-A052-02CD8A93523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4E4AD-C0A6-400E-8D2C-1EA4439991E0}" type="pres">
      <dgm:prSet presAssocID="{7BBE0F47-DF40-4F3F-A052-02CD8A935238}" presName="accent_1" presStyleCnt="0"/>
      <dgm:spPr/>
      <dgm:t>
        <a:bodyPr/>
        <a:lstStyle/>
        <a:p>
          <a:endParaRPr lang="en-US"/>
        </a:p>
      </dgm:t>
    </dgm:pt>
    <dgm:pt modelId="{CAFACDCD-96BE-432E-8D6D-B6FB224B46E5}" type="pres">
      <dgm:prSet presAssocID="{7BBE0F47-DF40-4F3F-A052-02CD8A935238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B3440E0A-95C1-4E0A-B58F-A1C2311D8AE4}" type="pres">
      <dgm:prSet presAssocID="{042436FC-153D-431C-9800-F7AD0DBB3EC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EE04E-C441-428E-A0E3-44EBADA30AD9}" type="pres">
      <dgm:prSet presAssocID="{042436FC-153D-431C-9800-F7AD0DBB3ECC}" presName="accent_2" presStyleCnt="0"/>
      <dgm:spPr/>
      <dgm:t>
        <a:bodyPr/>
        <a:lstStyle/>
        <a:p>
          <a:endParaRPr lang="en-US"/>
        </a:p>
      </dgm:t>
    </dgm:pt>
    <dgm:pt modelId="{7BD60A38-04AC-453B-885F-B04BEBB80452}" type="pres">
      <dgm:prSet presAssocID="{042436FC-153D-431C-9800-F7AD0DBB3ECC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E8562B0F-9FFF-4F71-8106-AAB10B343F77}" type="pres">
      <dgm:prSet presAssocID="{EE0B7E32-69F1-41F9-B654-093D905E215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F72AF-CB0D-495F-BB54-3D253981A31A}" type="pres">
      <dgm:prSet presAssocID="{EE0B7E32-69F1-41F9-B654-093D905E215E}" presName="accent_3" presStyleCnt="0"/>
      <dgm:spPr/>
      <dgm:t>
        <a:bodyPr/>
        <a:lstStyle/>
        <a:p>
          <a:endParaRPr lang="en-US"/>
        </a:p>
      </dgm:t>
    </dgm:pt>
    <dgm:pt modelId="{5D3E834E-F6BC-4CBC-961B-CE7CBCE25880}" type="pres">
      <dgm:prSet presAssocID="{EE0B7E32-69F1-41F9-B654-093D905E215E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A5FC90FB-DC4C-4933-A80E-211E4C82791F}" type="pres">
      <dgm:prSet presAssocID="{8FA45445-E8F6-46A3-A8C1-D258E840632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85E5D-8BA1-438F-AA80-777978CFB75E}" type="pres">
      <dgm:prSet presAssocID="{8FA45445-E8F6-46A3-A8C1-D258E840632D}" presName="accent_4" presStyleCnt="0"/>
      <dgm:spPr/>
      <dgm:t>
        <a:bodyPr/>
        <a:lstStyle/>
        <a:p>
          <a:endParaRPr lang="en-US"/>
        </a:p>
      </dgm:t>
    </dgm:pt>
    <dgm:pt modelId="{21C71FF5-0863-4636-9542-6E6D4D8EB8E5}" type="pres">
      <dgm:prSet presAssocID="{8FA45445-E8F6-46A3-A8C1-D258E840632D}" presName="accentRepeatNode" presStyleLbl="solidFgAcc1" presStyleIdx="3" presStyleCnt="5" custLinFactNeighborY="0"/>
      <dgm:spPr/>
      <dgm:t>
        <a:bodyPr/>
        <a:lstStyle/>
        <a:p>
          <a:endParaRPr lang="en-US"/>
        </a:p>
      </dgm:t>
    </dgm:pt>
    <dgm:pt modelId="{C6BEF6FC-0E0B-4A55-8B25-E6C05952DEEF}" type="pres">
      <dgm:prSet presAssocID="{9B1A19A5-6118-4A5D-AA6D-6E749B35B2E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B177C-E9B2-4C87-A360-017F143168E5}" type="pres">
      <dgm:prSet presAssocID="{9B1A19A5-6118-4A5D-AA6D-6E749B35B2E5}" presName="accent_5" presStyleCnt="0"/>
      <dgm:spPr/>
      <dgm:t>
        <a:bodyPr/>
        <a:lstStyle/>
        <a:p>
          <a:endParaRPr lang="en-US"/>
        </a:p>
      </dgm:t>
    </dgm:pt>
    <dgm:pt modelId="{A0F360D8-E697-42E2-A753-55FCE40B7363}" type="pres">
      <dgm:prSet presAssocID="{9B1A19A5-6118-4A5D-AA6D-6E749B35B2E5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D5FB9234-0030-4B93-911E-E8CBE6BDA295}" type="presOf" srcId="{7BBE0F47-DF40-4F3F-A052-02CD8A935238}" destId="{ED54EA44-749C-4341-BE8D-3F35CBB8C870}" srcOrd="0" destOrd="0" presId="urn:microsoft.com/office/officeart/2008/layout/VerticalCurvedList"/>
    <dgm:cxn modelId="{3D07DC93-0EC7-4170-AF99-7A914DE1508B}" srcId="{FF7827DA-B12A-44A6-B86A-4ABC529D6EAB}" destId="{7BBE0F47-DF40-4F3F-A052-02CD8A935238}" srcOrd="0" destOrd="0" parTransId="{F3F71826-DC12-4E93-A8DF-D4F80FE7D5B5}" sibTransId="{DC42D7A7-ADDE-4A49-A972-CCF022C32B92}"/>
    <dgm:cxn modelId="{6BC684FA-6302-4CEF-9DE9-B1C9CBC2ECD4}" type="presOf" srcId="{042436FC-153D-431C-9800-F7AD0DBB3ECC}" destId="{B3440E0A-95C1-4E0A-B58F-A1C2311D8AE4}" srcOrd="0" destOrd="0" presId="urn:microsoft.com/office/officeart/2008/layout/VerticalCurvedList"/>
    <dgm:cxn modelId="{6B626A3D-FB0C-45C6-89DF-AEEDE61F9FD2}" type="presOf" srcId="{FF7827DA-B12A-44A6-B86A-4ABC529D6EAB}" destId="{F5683F5A-9B4D-472B-9E1B-F8BB12F858CC}" srcOrd="0" destOrd="0" presId="urn:microsoft.com/office/officeart/2008/layout/VerticalCurvedList"/>
    <dgm:cxn modelId="{B7022F49-EB63-49B3-BC75-7EEE1F32FF6B}" type="presOf" srcId="{DC42D7A7-ADDE-4A49-A972-CCF022C32B92}" destId="{E5340FB6-B911-4A1D-904A-ABACEFBCC761}" srcOrd="0" destOrd="0" presId="urn:microsoft.com/office/officeart/2008/layout/VerticalCurvedList"/>
    <dgm:cxn modelId="{BB8ECDE4-4DBB-4DBE-BE56-1CDB1F99CC80}" srcId="{FF7827DA-B12A-44A6-B86A-4ABC529D6EAB}" destId="{EE0B7E32-69F1-41F9-B654-093D905E215E}" srcOrd="2" destOrd="0" parTransId="{ED8AC833-3520-4EE6-A405-0852A5B2D36B}" sibTransId="{CCE53120-972D-45BE-9720-8BA2B5D1CFED}"/>
    <dgm:cxn modelId="{16DEB15F-2829-4EF5-B0BB-5120340E67E4}" srcId="{FF7827DA-B12A-44A6-B86A-4ABC529D6EAB}" destId="{042436FC-153D-431C-9800-F7AD0DBB3ECC}" srcOrd="1" destOrd="0" parTransId="{0B8A280D-AD51-486E-BA17-D24C422A940F}" sibTransId="{D9727B52-2641-4D21-9736-B36CA2281FFD}"/>
    <dgm:cxn modelId="{8B230BF9-89C4-4485-A8F8-3D9CE9E5BEBB}" type="presOf" srcId="{9B1A19A5-6118-4A5D-AA6D-6E749B35B2E5}" destId="{C6BEF6FC-0E0B-4A55-8B25-E6C05952DEEF}" srcOrd="0" destOrd="0" presId="urn:microsoft.com/office/officeart/2008/layout/VerticalCurvedList"/>
    <dgm:cxn modelId="{A95441FB-E8BC-41AA-B961-6AE119254948}" type="presOf" srcId="{EE0B7E32-69F1-41F9-B654-093D905E215E}" destId="{E8562B0F-9FFF-4F71-8106-AAB10B343F77}" srcOrd="0" destOrd="0" presId="urn:microsoft.com/office/officeart/2008/layout/VerticalCurvedList"/>
    <dgm:cxn modelId="{9F4D696A-475C-4BFC-8A7F-5E770BFD0F99}" srcId="{FF7827DA-B12A-44A6-B86A-4ABC529D6EAB}" destId="{8FA45445-E8F6-46A3-A8C1-D258E840632D}" srcOrd="3" destOrd="0" parTransId="{B6432036-41D5-46BE-988B-A64521DA59D6}" sibTransId="{BEA5D02E-38D8-4C32-A3C5-3FD1FCB6A72F}"/>
    <dgm:cxn modelId="{75496D0B-83B3-4588-B93D-661CF5C53502}" type="presOf" srcId="{8FA45445-E8F6-46A3-A8C1-D258E840632D}" destId="{A5FC90FB-DC4C-4933-A80E-211E4C82791F}" srcOrd="0" destOrd="0" presId="urn:microsoft.com/office/officeart/2008/layout/VerticalCurvedList"/>
    <dgm:cxn modelId="{05F4B090-6062-4FE5-9BAD-336F4A490114}" srcId="{FF7827DA-B12A-44A6-B86A-4ABC529D6EAB}" destId="{9B1A19A5-6118-4A5D-AA6D-6E749B35B2E5}" srcOrd="4" destOrd="0" parTransId="{DA74C3BC-68DA-4BB1-911B-E58BD03D5380}" sibTransId="{CBDEA2BE-7A2D-48BB-A564-7E61F2E64366}"/>
    <dgm:cxn modelId="{D636743B-78B3-4DD4-8939-6CEBCF39370B}" type="presParOf" srcId="{F5683F5A-9B4D-472B-9E1B-F8BB12F858CC}" destId="{722E9513-CFEC-451C-899B-88187B7BE53A}" srcOrd="0" destOrd="0" presId="urn:microsoft.com/office/officeart/2008/layout/VerticalCurvedList"/>
    <dgm:cxn modelId="{0F0F996E-00F0-43D0-A502-500D524AD03F}" type="presParOf" srcId="{722E9513-CFEC-451C-899B-88187B7BE53A}" destId="{3A3D7A04-9AC1-4B0F-B3AC-30EB6A9727FC}" srcOrd="0" destOrd="0" presId="urn:microsoft.com/office/officeart/2008/layout/VerticalCurvedList"/>
    <dgm:cxn modelId="{B10658DA-A105-4579-8818-E498E53D61E6}" type="presParOf" srcId="{3A3D7A04-9AC1-4B0F-B3AC-30EB6A9727FC}" destId="{CB9D5997-7EE9-45E3-B768-28569175EDEC}" srcOrd="0" destOrd="0" presId="urn:microsoft.com/office/officeart/2008/layout/VerticalCurvedList"/>
    <dgm:cxn modelId="{14311EEC-1114-4EFD-83FA-3AEE95B066B0}" type="presParOf" srcId="{3A3D7A04-9AC1-4B0F-B3AC-30EB6A9727FC}" destId="{E5340FB6-B911-4A1D-904A-ABACEFBCC761}" srcOrd="1" destOrd="0" presId="urn:microsoft.com/office/officeart/2008/layout/VerticalCurvedList"/>
    <dgm:cxn modelId="{67043171-2FA6-4847-86D3-638D40B878DE}" type="presParOf" srcId="{3A3D7A04-9AC1-4B0F-B3AC-30EB6A9727FC}" destId="{5F168238-341A-4B48-ABB3-0F24131A88B8}" srcOrd="2" destOrd="0" presId="urn:microsoft.com/office/officeart/2008/layout/VerticalCurvedList"/>
    <dgm:cxn modelId="{935FC0E6-DF1C-415D-8554-69CADD24A617}" type="presParOf" srcId="{3A3D7A04-9AC1-4B0F-B3AC-30EB6A9727FC}" destId="{ACA64086-5B1D-430C-8430-4D4D6143674E}" srcOrd="3" destOrd="0" presId="urn:microsoft.com/office/officeart/2008/layout/VerticalCurvedList"/>
    <dgm:cxn modelId="{03BC0356-12A5-47FD-93A0-8808558B60AC}" type="presParOf" srcId="{722E9513-CFEC-451C-899B-88187B7BE53A}" destId="{ED54EA44-749C-4341-BE8D-3F35CBB8C870}" srcOrd="1" destOrd="0" presId="urn:microsoft.com/office/officeart/2008/layout/VerticalCurvedList"/>
    <dgm:cxn modelId="{1C69259E-207D-4F61-9655-56F060A02A2E}" type="presParOf" srcId="{722E9513-CFEC-451C-899B-88187B7BE53A}" destId="{2134E4AD-C0A6-400E-8D2C-1EA4439991E0}" srcOrd="2" destOrd="0" presId="urn:microsoft.com/office/officeart/2008/layout/VerticalCurvedList"/>
    <dgm:cxn modelId="{3DDE6C30-0FA2-488B-986F-1CBD9D2AFC8E}" type="presParOf" srcId="{2134E4AD-C0A6-400E-8D2C-1EA4439991E0}" destId="{CAFACDCD-96BE-432E-8D6D-B6FB224B46E5}" srcOrd="0" destOrd="0" presId="urn:microsoft.com/office/officeart/2008/layout/VerticalCurvedList"/>
    <dgm:cxn modelId="{FF22DE57-CFB4-4807-976C-46B8DBA68DD7}" type="presParOf" srcId="{722E9513-CFEC-451C-899B-88187B7BE53A}" destId="{B3440E0A-95C1-4E0A-B58F-A1C2311D8AE4}" srcOrd="3" destOrd="0" presId="urn:microsoft.com/office/officeart/2008/layout/VerticalCurvedList"/>
    <dgm:cxn modelId="{ED5F3203-69C6-4BC5-8029-9CA0D38F5836}" type="presParOf" srcId="{722E9513-CFEC-451C-899B-88187B7BE53A}" destId="{641EE04E-C441-428E-A0E3-44EBADA30AD9}" srcOrd="4" destOrd="0" presId="urn:microsoft.com/office/officeart/2008/layout/VerticalCurvedList"/>
    <dgm:cxn modelId="{F7CDDDD7-61C2-4998-B863-B8AB45B3988E}" type="presParOf" srcId="{641EE04E-C441-428E-A0E3-44EBADA30AD9}" destId="{7BD60A38-04AC-453B-885F-B04BEBB80452}" srcOrd="0" destOrd="0" presId="urn:microsoft.com/office/officeart/2008/layout/VerticalCurvedList"/>
    <dgm:cxn modelId="{95E03A23-8B19-496B-B05C-6CFB3CD67319}" type="presParOf" srcId="{722E9513-CFEC-451C-899B-88187B7BE53A}" destId="{E8562B0F-9FFF-4F71-8106-AAB10B343F77}" srcOrd="5" destOrd="0" presId="urn:microsoft.com/office/officeart/2008/layout/VerticalCurvedList"/>
    <dgm:cxn modelId="{50EB2DF6-EFA4-4DC1-ACB1-2AF6D3C0C8C0}" type="presParOf" srcId="{722E9513-CFEC-451C-899B-88187B7BE53A}" destId="{746F72AF-CB0D-495F-BB54-3D253981A31A}" srcOrd="6" destOrd="0" presId="urn:microsoft.com/office/officeart/2008/layout/VerticalCurvedList"/>
    <dgm:cxn modelId="{F5E37A1F-2D50-4468-BE67-C034121439D5}" type="presParOf" srcId="{746F72AF-CB0D-495F-BB54-3D253981A31A}" destId="{5D3E834E-F6BC-4CBC-961B-CE7CBCE25880}" srcOrd="0" destOrd="0" presId="urn:microsoft.com/office/officeart/2008/layout/VerticalCurvedList"/>
    <dgm:cxn modelId="{5B06395C-0A2F-415D-80F4-26AA9B74B4AF}" type="presParOf" srcId="{722E9513-CFEC-451C-899B-88187B7BE53A}" destId="{A5FC90FB-DC4C-4933-A80E-211E4C82791F}" srcOrd="7" destOrd="0" presId="urn:microsoft.com/office/officeart/2008/layout/VerticalCurvedList"/>
    <dgm:cxn modelId="{A4E24F16-C13A-43CB-82DF-1B033D14903C}" type="presParOf" srcId="{722E9513-CFEC-451C-899B-88187B7BE53A}" destId="{3CA85E5D-8BA1-438F-AA80-777978CFB75E}" srcOrd="8" destOrd="0" presId="urn:microsoft.com/office/officeart/2008/layout/VerticalCurvedList"/>
    <dgm:cxn modelId="{B0AD3FEA-0558-4D3F-8F36-271BC0ACCF76}" type="presParOf" srcId="{3CA85E5D-8BA1-438F-AA80-777978CFB75E}" destId="{21C71FF5-0863-4636-9542-6E6D4D8EB8E5}" srcOrd="0" destOrd="0" presId="urn:microsoft.com/office/officeart/2008/layout/VerticalCurvedList"/>
    <dgm:cxn modelId="{129E9A4D-D7D9-474F-8232-025E99C883CA}" type="presParOf" srcId="{722E9513-CFEC-451C-899B-88187B7BE53A}" destId="{C6BEF6FC-0E0B-4A55-8B25-E6C05952DEEF}" srcOrd="9" destOrd="0" presId="urn:microsoft.com/office/officeart/2008/layout/VerticalCurvedList"/>
    <dgm:cxn modelId="{D3726A85-AF4B-4E58-B02A-B558B4C30D49}" type="presParOf" srcId="{722E9513-CFEC-451C-899B-88187B7BE53A}" destId="{166B177C-E9B2-4C87-A360-017F143168E5}" srcOrd="10" destOrd="0" presId="urn:microsoft.com/office/officeart/2008/layout/VerticalCurvedList"/>
    <dgm:cxn modelId="{E9D58B9E-B46C-424E-8538-99485973D0CE}" type="presParOf" srcId="{166B177C-E9B2-4C87-A360-017F143168E5}" destId="{A0F360D8-E697-42E2-A753-55FCE40B73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40FB6-B911-4A1D-904A-ABACEFBCC761}">
      <dsp:nvSpPr>
        <dsp:cNvPr id="0" name=""/>
        <dsp:cNvSpPr/>
      </dsp:nvSpPr>
      <dsp:spPr>
        <a:xfrm>
          <a:off x="-5525214" y="-845926"/>
          <a:ext cx="6578632" cy="6578632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4EA44-749C-4341-BE8D-3F35CBB8C870}">
      <dsp:nvSpPr>
        <dsp:cNvPr id="0" name=""/>
        <dsp:cNvSpPr/>
      </dsp:nvSpPr>
      <dsp:spPr>
        <a:xfrm>
          <a:off x="460568" y="305326"/>
          <a:ext cx="10037173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DNA replication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460568" y="305326"/>
        <a:ext cx="10037173" cy="611042"/>
      </dsp:txXfrm>
    </dsp:sp>
    <dsp:sp modelId="{CAFACDCD-96BE-432E-8D6D-B6FB224B46E5}">
      <dsp:nvSpPr>
        <dsp:cNvPr id="0" name=""/>
        <dsp:cNvSpPr/>
      </dsp:nvSpPr>
      <dsp:spPr>
        <a:xfrm>
          <a:off x="78666" y="228945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40E0A-95C1-4E0A-B58F-A1C2311D8AE4}">
      <dsp:nvSpPr>
        <dsp:cNvPr id="0" name=""/>
        <dsp:cNvSpPr/>
      </dsp:nvSpPr>
      <dsp:spPr>
        <a:xfrm>
          <a:off x="898423" y="1221597"/>
          <a:ext cx="9599317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Types of DNA replication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898423" y="1221597"/>
        <a:ext cx="9599317" cy="611042"/>
      </dsp:txXfrm>
    </dsp:sp>
    <dsp:sp modelId="{7BD60A38-04AC-453B-885F-B04BEBB80452}">
      <dsp:nvSpPr>
        <dsp:cNvPr id="0" name=""/>
        <dsp:cNvSpPr/>
      </dsp:nvSpPr>
      <dsp:spPr>
        <a:xfrm>
          <a:off x="516521" y="1145216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2B0F-9FFF-4F71-8106-AAB10B343F77}">
      <dsp:nvSpPr>
        <dsp:cNvPr id="0" name=""/>
        <dsp:cNvSpPr/>
      </dsp:nvSpPr>
      <dsp:spPr>
        <a:xfrm>
          <a:off x="1032810" y="2137868"/>
          <a:ext cx="9464931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The replication mechanism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1032810" y="2137868"/>
        <a:ext cx="9464931" cy="611042"/>
      </dsp:txXfrm>
    </dsp:sp>
    <dsp:sp modelId="{5D3E834E-F6BC-4CBC-961B-CE7CBCE25880}">
      <dsp:nvSpPr>
        <dsp:cNvPr id="0" name=""/>
        <dsp:cNvSpPr/>
      </dsp:nvSpPr>
      <dsp:spPr>
        <a:xfrm>
          <a:off x="650908" y="2061488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C90FB-DC4C-4933-A80E-211E4C82791F}">
      <dsp:nvSpPr>
        <dsp:cNvPr id="0" name=""/>
        <dsp:cNvSpPr/>
      </dsp:nvSpPr>
      <dsp:spPr>
        <a:xfrm>
          <a:off x="898423" y="3054139"/>
          <a:ext cx="9599317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Summary of replication mechanism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898423" y="3054139"/>
        <a:ext cx="9599317" cy="611042"/>
      </dsp:txXfrm>
    </dsp:sp>
    <dsp:sp modelId="{21C71FF5-0863-4636-9542-6E6D4D8EB8E5}">
      <dsp:nvSpPr>
        <dsp:cNvPr id="0" name=""/>
        <dsp:cNvSpPr/>
      </dsp:nvSpPr>
      <dsp:spPr>
        <a:xfrm>
          <a:off x="516521" y="2977759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EF6FC-0E0B-4A55-8B25-E6C05952DEEF}">
      <dsp:nvSpPr>
        <dsp:cNvPr id="0" name=""/>
        <dsp:cNvSpPr/>
      </dsp:nvSpPr>
      <dsp:spPr>
        <a:xfrm>
          <a:off x="460568" y="3970411"/>
          <a:ext cx="10037173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Some terminology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460568" y="3970411"/>
        <a:ext cx="10037173" cy="611042"/>
      </dsp:txXfrm>
    </dsp:sp>
    <dsp:sp modelId="{A0F360D8-E697-42E2-A753-55FCE40B7363}">
      <dsp:nvSpPr>
        <dsp:cNvPr id="0" name=""/>
        <dsp:cNvSpPr/>
      </dsp:nvSpPr>
      <dsp:spPr>
        <a:xfrm>
          <a:off x="78666" y="3894030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F98B1B-0A4C-4797-863D-EEF7B7851450}" type="datetimeFigureOut">
              <a:rPr lang="ar-EG" smtClean="0"/>
              <a:t>02/03/1447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37F4F0-8F69-4BDC-9D18-88F08BADBA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060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9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85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53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7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49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8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84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fld id="{4B58C6A9-E69B-4B9B-82D9-68EAE5695419}" type="slidenum">
              <a:rPr lang="en-US" altLang="en-US"/>
              <a:pPr/>
              <a:t>‹#›</a:t>
            </a:fld>
            <a:r>
              <a:rPr lang="en-US" altLang="en-US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1660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1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tags" Target="../tags/tag30.xml"/><Relationship Id="rId21" Type="http://schemas.openxmlformats.org/officeDocument/2006/relationships/tags" Target="../tags/tag25.xml"/><Relationship Id="rId34" Type="http://schemas.openxmlformats.org/officeDocument/2006/relationships/tags" Target="../tags/tag38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29" Type="http://schemas.openxmlformats.org/officeDocument/2006/relationships/tags" Target="../tags/tag33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notesSlide" Target="../notesSlides/notesSlide4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31" Type="http://schemas.openxmlformats.org/officeDocument/2006/relationships/tags" Target="../tags/tag35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8" Type="http://schemas.openxmlformats.org/officeDocument/2006/relationships/tags" Target="../tags/tag12.xml"/><Relationship Id="rId3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r Rwaida\Desktop\Picture1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1" y="151420"/>
            <a:ext cx="3026840" cy="11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35325" y="176941"/>
            <a:ext cx="5229060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LECTURE (5)</a:t>
            </a:r>
            <a:endParaRPr lang="ar-EG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33542" y="5834740"/>
            <a:ext cx="355308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DNA replication</a:t>
            </a:r>
            <a:endParaRPr lang="ar-EG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C:\Users\user\Desktop\diagram-dna-awesome-file-dna-replication-eng-simple-english-of-diagram-d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4147"/>
            <a:ext cx="121920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Large checker board"/>
          <p:cNvSpPr>
            <a:spLocks noChangeArrowheads="1"/>
          </p:cNvSpPr>
          <p:nvPr/>
        </p:nvSpPr>
        <p:spPr bwMode="auto">
          <a:xfrm>
            <a:off x="1422400" y="4835525"/>
            <a:ext cx="508000" cy="381000"/>
          </a:xfrm>
          <a:prstGeom prst="rect">
            <a:avLst/>
          </a:prstGeom>
          <a:pattFill prst="lgCheck">
            <a:fgClr>
              <a:srgbClr val="0000CC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06399" y="825962"/>
            <a:ext cx="1153885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latin typeface="Bahnschrift Condensed" panose="020B0502040204020203" pitchFamily="34" charset="0"/>
              </a:rPr>
              <a:t>The two DNA-strands separate forming replication bubbles</a:t>
            </a:r>
            <a:r>
              <a:rPr lang="en-GB" sz="2800" dirty="0" smtClean="0">
                <a:latin typeface="Bahnschrift Condensed" panose="020B0502040204020203" pitchFamily="34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GB" sz="2800" dirty="0">
                <a:latin typeface="Bahnschrift Condensed" panose="020B0502040204020203" pitchFamily="34" charset="0"/>
              </a:rPr>
              <a:t>Each strand functions as a template for synthesizing new complementary &amp; lagging strands </a:t>
            </a:r>
            <a:r>
              <a:rPr lang="en-GB" sz="2800" i="1" dirty="0">
                <a:latin typeface="Bahnschrift Condensed" panose="020B0502040204020203" pitchFamily="34" charset="0"/>
              </a:rPr>
              <a:t>via</a:t>
            </a:r>
            <a:r>
              <a:rPr lang="en-GB" sz="2800" dirty="0">
                <a:latin typeface="Bahnschrift Condensed" panose="020B0502040204020203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primers,</a:t>
            </a:r>
            <a:r>
              <a:rPr lang="en-GB" sz="2800" dirty="0">
                <a:latin typeface="Bahnschrift Condensed" panose="020B0502040204020203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polymerase and ligase</a:t>
            </a:r>
            <a:r>
              <a:rPr lang="en-GB" sz="2800" dirty="0" smtClean="0">
                <a:latin typeface="Bahnschrift Condensed" panose="020B0502040204020203" pitchFamily="34" charset="0"/>
              </a:rPr>
              <a:t>.</a:t>
            </a:r>
            <a:endParaRPr lang="en-GB" sz="2800" dirty="0">
              <a:latin typeface="Bahnschrift Condensed" panose="020B0502040204020203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32000" y="3248025"/>
            <a:ext cx="7213600" cy="635000"/>
            <a:chOff x="144" y="2288"/>
            <a:chExt cx="3408" cy="400"/>
          </a:xfrm>
        </p:grpSpPr>
        <p:sp>
          <p:nvSpPr>
            <p:cNvPr id="12383" name="AutoShape 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 rot="16200000" flipV="1">
              <a:off x="2112" y="2376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4" name="AutoShape 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-5400000">
              <a:off x="1104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5" name="AutoShape 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 rot="5400000">
              <a:off x="2584" y="2368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6" name="AutoShape 1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 rot="-5400000">
              <a:off x="144" y="2360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87" name="Text Box 11"/>
            <p:cNvSpPr txBox="1">
              <a:spLocks noChangeArrowheads="1"/>
            </p:cNvSpPr>
            <p:nvPr/>
          </p:nvSpPr>
          <p:spPr bwMode="auto">
            <a:xfrm>
              <a:off x="1160" y="231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88" name="Text Box 12"/>
            <p:cNvSpPr txBox="1">
              <a:spLocks noChangeArrowheads="1"/>
            </p:cNvSpPr>
            <p:nvPr/>
          </p:nvSpPr>
          <p:spPr bwMode="auto">
            <a:xfrm>
              <a:off x="216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89" name="AutoShape 1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 rot="5400000" flipV="1">
              <a:off x="588" y="2388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0" name="AutoShape 1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rot="16200000" flipV="1">
              <a:off x="1608" y="2360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1" name="Text Box 15"/>
            <p:cNvSpPr txBox="1">
              <a:spLocks noChangeArrowheads="1"/>
            </p:cNvSpPr>
            <p:nvPr/>
          </p:nvSpPr>
          <p:spPr bwMode="auto">
            <a:xfrm>
              <a:off x="264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92" name="AutoShape 1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 rot="-5400000">
              <a:off x="3112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3" name="Text Box 17"/>
            <p:cNvSpPr txBox="1">
              <a:spLocks noChangeArrowheads="1"/>
            </p:cNvSpPr>
            <p:nvPr/>
          </p:nvSpPr>
          <p:spPr bwMode="auto">
            <a:xfrm>
              <a:off x="20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94" name="Rectangle 18"/>
            <p:cNvSpPr>
              <a:spLocks noChangeArrowheads="1"/>
            </p:cNvSpPr>
            <p:nvPr/>
          </p:nvSpPr>
          <p:spPr bwMode="auto">
            <a:xfrm>
              <a:off x="144" y="2544"/>
              <a:ext cx="3408" cy="14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95" name="Text Box 19"/>
            <p:cNvSpPr txBox="1">
              <a:spLocks noChangeArrowheads="1"/>
            </p:cNvSpPr>
            <p:nvPr/>
          </p:nvSpPr>
          <p:spPr bwMode="auto">
            <a:xfrm>
              <a:off x="1672" y="232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96" name="Text Box 20"/>
            <p:cNvSpPr txBox="1">
              <a:spLocks noChangeArrowheads="1"/>
            </p:cNvSpPr>
            <p:nvPr/>
          </p:nvSpPr>
          <p:spPr bwMode="auto">
            <a:xfrm>
              <a:off x="672" y="23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97" name="Text Box 21"/>
            <p:cNvSpPr txBox="1">
              <a:spLocks noChangeArrowheads="1"/>
            </p:cNvSpPr>
            <p:nvPr/>
          </p:nvSpPr>
          <p:spPr bwMode="auto">
            <a:xfrm>
              <a:off x="316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032000" y="2651125"/>
            <a:ext cx="7213600" cy="698500"/>
            <a:chOff x="144" y="1872"/>
            <a:chExt cx="3408" cy="440"/>
          </a:xfrm>
        </p:grpSpPr>
        <p:sp>
          <p:nvSpPr>
            <p:cNvPr id="12368" name="AutoShap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5400000" flipV="1">
              <a:off x="2104" y="2040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9" name="AutoShape 2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5400000">
              <a:off x="1104" y="2040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0" name="AutoShape 2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5400000">
              <a:off x="3112" y="2040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1" name="AutoShape 2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5400000" flipV="1">
              <a:off x="620" y="2060"/>
              <a:ext cx="296" cy="192"/>
            </a:xfrm>
            <a:prstGeom prst="homePlate">
              <a:avLst>
                <a:gd name="adj" fmla="val 3854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2" name="Text Box 27"/>
            <p:cNvSpPr txBox="1">
              <a:spLocks noChangeArrowheads="1"/>
            </p:cNvSpPr>
            <p:nvPr/>
          </p:nvSpPr>
          <p:spPr bwMode="auto">
            <a:xfrm>
              <a:off x="2144" y="203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73" name="AutoShape 2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5400000" flipV="1">
              <a:off x="2584" y="2048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4" name="AutoShape 2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-5400000">
              <a:off x="1596" y="2028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5" name="AutoShape 3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-5400000">
              <a:off x="120" y="2008"/>
              <a:ext cx="384" cy="192"/>
            </a:xfrm>
            <a:prstGeom prst="chevr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6" name="Rectangle 31"/>
            <p:cNvSpPr>
              <a:spLocks noChangeArrowheads="1"/>
            </p:cNvSpPr>
            <p:nvPr/>
          </p:nvSpPr>
          <p:spPr bwMode="auto">
            <a:xfrm>
              <a:off x="144" y="1872"/>
              <a:ext cx="3408" cy="144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77" name="Text Box 32"/>
            <p:cNvSpPr txBox="1">
              <a:spLocks noChangeArrowheads="1"/>
            </p:cNvSpPr>
            <p:nvPr/>
          </p:nvSpPr>
          <p:spPr bwMode="auto">
            <a:xfrm>
              <a:off x="192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78" name="Text Box 33"/>
            <p:cNvSpPr txBox="1">
              <a:spLocks noChangeArrowheads="1"/>
            </p:cNvSpPr>
            <p:nvPr/>
          </p:nvSpPr>
          <p:spPr bwMode="auto">
            <a:xfrm>
              <a:off x="2640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79" name="Text Box 34"/>
            <p:cNvSpPr txBox="1">
              <a:spLocks noChangeArrowheads="1"/>
            </p:cNvSpPr>
            <p:nvPr/>
          </p:nvSpPr>
          <p:spPr bwMode="auto">
            <a:xfrm>
              <a:off x="1672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80" name="Text Box 35"/>
            <p:cNvSpPr txBox="1">
              <a:spLocks noChangeArrowheads="1"/>
            </p:cNvSpPr>
            <p:nvPr/>
          </p:nvSpPr>
          <p:spPr bwMode="auto">
            <a:xfrm>
              <a:off x="664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81" name="Text Box 36"/>
            <p:cNvSpPr txBox="1">
              <a:spLocks noChangeArrowheads="1"/>
            </p:cNvSpPr>
            <p:nvPr/>
          </p:nvSpPr>
          <p:spPr bwMode="auto">
            <a:xfrm>
              <a:off x="3168" y="201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82" name="Text Box 37"/>
            <p:cNvSpPr txBox="1">
              <a:spLocks noChangeArrowheads="1"/>
            </p:cNvSpPr>
            <p:nvPr/>
          </p:nvSpPr>
          <p:spPr bwMode="auto">
            <a:xfrm>
              <a:off x="1160" y="204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930400" y="4924425"/>
            <a:ext cx="7213600" cy="698500"/>
            <a:chOff x="144" y="2776"/>
            <a:chExt cx="3408" cy="440"/>
          </a:xfrm>
        </p:grpSpPr>
        <p:sp>
          <p:nvSpPr>
            <p:cNvPr id="12353" name="AutoShape 3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 flipV="1">
              <a:off x="2104" y="2944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4" name="AutoShape 4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5400000">
              <a:off x="1104" y="2944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5" name="AutoShape 4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5400000">
              <a:off x="3112" y="2944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6" name="AutoShape 4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5400000" flipV="1">
              <a:off x="620" y="2964"/>
              <a:ext cx="296" cy="192"/>
            </a:xfrm>
            <a:prstGeom prst="homePlate">
              <a:avLst>
                <a:gd name="adj" fmla="val 3854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7" name="Text Box 43"/>
            <p:cNvSpPr txBox="1">
              <a:spLocks noChangeArrowheads="1"/>
            </p:cNvSpPr>
            <p:nvPr/>
          </p:nvSpPr>
          <p:spPr bwMode="auto">
            <a:xfrm>
              <a:off x="2144" y="293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58" name="AutoShape 4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 flipV="1">
              <a:off x="2584" y="2952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9" name="AutoShape 4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5400000">
              <a:off x="1596" y="2932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0" name="AutoShape 4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-5400000">
              <a:off x="120" y="2912"/>
              <a:ext cx="384" cy="192"/>
            </a:xfrm>
            <a:prstGeom prst="chevr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1" name="Rectangle 47"/>
            <p:cNvSpPr>
              <a:spLocks noChangeArrowheads="1"/>
            </p:cNvSpPr>
            <p:nvPr/>
          </p:nvSpPr>
          <p:spPr bwMode="auto">
            <a:xfrm>
              <a:off x="144" y="2776"/>
              <a:ext cx="3408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62" name="Text Box 48"/>
            <p:cNvSpPr txBox="1">
              <a:spLocks noChangeArrowheads="1"/>
            </p:cNvSpPr>
            <p:nvPr/>
          </p:nvSpPr>
          <p:spPr bwMode="auto">
            <a:xfrm>
              <a:off x="192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63" name="Text Box 49"/>
            <p:cNvSpPr txBox="1">
              <a:spLocks noChangeArrowheads="1"/>
            </p:cNvSpPr>
            <p:nvPr/>
          </p:nvSpPr>
          <p:spPr bwMode="auto">
            <a:xfrm>
              <a:off x="2640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64" name="Text Box 50"/>
            <p:cNvSpPr txBox="1">
              <a:spLocks noChangeArrowheads="1"/>
            </p:cNvSpPr>
            <p:nvPr/>
          </p:nvSpPr>
          <p:spPr bwMode="auto">
            <a:xfrm>
              <a:off x="1672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65" name="Text Box 51"/>
            <p:cNvSpPr txBox="1">
              <a:spLocks noChangeArrowheads="1"/>
            </p:cNvSpPr>
            <p:nvPr/>
          </p:nvSpPr>
          <p:spPr bwMode="auto">
            <a:xfrm>
              <a:off x="664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66" name="Text Box 52"/>
            <p:cNvSpPr txBox="1">
              <a:spLocks noChangeArrowheads="1"/>
            </p:cNvSpPr>
            <p:nvPr/>
          </p:nvSpPr>
          <p:spPr bwMode="auto">
            <a:xfrm>
              <a:off x="3168" y="292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67" name="Text Box 53"/>
            <p:cNvSpPr txBox="1">
              <a:spLocks noChangeArrowheads="1"/>
            </p:cNvSpPr>
            <p:nvPr/>
          </p:nvSpPr>
          <p:spPr bwMode="auto">
            <a:xfrm>
              <a:off x="1160" y="294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</p:grp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2641600" y="4886325"/>
            <a:ext cx="203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1" name="Rectangle 55"/>
          <p:cNvSpPr>
            <a:spLocks noChangeArrowheads="1"/>
          </p:cNvSpPr>
          <p:nvPr/>
        </p:nvSpPr>
        <p:spPr bwMode="auto">
          <a:xfrm>
            <a:off x="3657600" y="4860925"/>
            <a:ext cx="203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2" name="Rectangle 56"/>
          <p:cNvSpPr>
            <a:spLocks noChangeArrowheads="1"/>
          </p:cNvSpPr>
          <p:nvPr/>
        </p:nvSpPr>
        <p:spPr bwMode="auto">
          <a:xfrm>
            <a:off x="4775200" y="4860925"/>
            <a:ext cx="203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3" name="Rectangle 57"/>
          <p:cNvSpPr>
            <a:spLocks noChangeArrowheads="1"/>
          </p:cNvSpPr>
          <p:nvPr/>
        </p:nvSpPr>
        <p:spPr bwMode="auto">
          <a:xfrm>
            <a:off x="5791200" y="4860925"/>
            <a:ext cx="203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4" name="Rectangle 58"/>
          <p:cNvSpPr>
            <a:spLocks noChangeArrowheads="1"/>
          </p:cNvSpPr>
          <p:nvPr/>
        </p:nvSpPr>
        <p:spPr bwMode="auto">
          <a:xfrm>
            <a:off x="6807200" y="4860925"/>
            <a:ext cx="203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875" name="Rectangle 59"/>
          <p:cNvSpPr>
            <a:spLocks noChangeArrowheads="1"/>
          </p:cNvSpPr>
          <p:nvPr/>
        </p:nvSpPr>
        <p:spPr bwMode="auto">
          <a:xfrm>
            <a:off x="7924800" y="4860925"/>
            <a:ext cx="203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2032000" y="3260725"/>
            <a:ext cx="7213600" cy="635000"/>
            <a:chOff x="144" y="2288"/>
            <a:chExt cx="3408" cy="400"/>
          </a:xfrm>
        </p:grpSpPr>
        <p:sp>
          <p:nvSpPr>
            <p:cNvPr id="12338" name="AutoShape 6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16200000" flipV="1">
              <a:off x="2112" y="2376"/>
              <a:ext cx="336" cy="192"/>
            </a:xfrm>
            <a:prstGeom prst="flowChartOnlineStorag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39" name="AutoShape 6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5400000">
              <a:off x="1104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0" name="AutoShape 6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5400000">
              <a:off x="2584" y="2368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1" name="AutoShape 6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144" y="2360"/>
              <a:ext cx="336" cy="192"/>
            </a:xfrm>
            <a:prstGeom prst="homePlate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2" name="Text Box 65"/>
            <p:cNvSpPr txBox="1">
              <a:spLocks noChangeArrowheads="1"/>
            </p:cNvSpPr>
            <p:nvPr/>
          </p:nvSpPr>
          <p:spPr bwMode="auto">
            <a:xfrm>
              <a:off x="1160" y="231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  <p:sp>
          <p:nvSpPr>
            <p:cNvPr id="12343" name="Text Box 66"/>
            <p:cNvSpPr txBox="1">
              <a:spLocks noChangeArrowheads="1"/>
            </p:cNvSpPr>
            <p:nvPr/>
          </p:nvSpPr>
          <p:spPr bwMode="auto">
            <a:xfrm>
              <a:off x="216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C</a:t>
              </a:r>
            </a:p>
          </p:txBody>
        </p:sp>
        <p:sp>
          <p:nvSpPr>
            <p:cNvPr id="12344" name="AutoShape 6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5400000" flipV="1">
              <a:off x="588" y="2388"/>
              <a:ext cx="360" cy="192"/>
            </a:xfrm>
            <a:prstGeom prst="chevron">
              <a:avLst>
                <a:gd name="adj" fmla="val 468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5" name="AutoShape 6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16200000" flipV="1">
              <a:off x="1608" y="2360"/>
              <a:ext cx="336" cy="192"/>
            </a:xfrm>
            <a:prstGeom prst="chevron">
              <a:avLst>
                <a:gd name="adj" fmla="val 4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6" name="Text Box 69"/>
            <p:cNvSpPr txBox="1">
              <a:spLocks noChangeArrowheads="1"/>
            </p:cNvSpPr>
            <p:nvPr/>
          </p:nvSpPr>
          <p:spPr bwMode="auto">
            <a:xfrm>
              <a:off x="2640" y="235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47" name="AutoShape 7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112" y="2376"/>
              <a:ext cx="336" cy="192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48" name="Text Box 71"/>
            <p:cNvSpPr txBox="1">
              <a:spLocks noChangeArrowheads="1"/>
            </p:cNvSpPr>
            <p:nvPr/>
          </p:nvSpPr>
          <p:spPr bwMode="auto">
            <a:xfrm>
              <a:off x="20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49" name="Rectangle 72"/>
            <p:cNvSpPr>
              <a:spLocks noChangeArrowheads="1"/>
            </p:cNvSpPr>
            <p:nvPr/>
          </p:nvSpPr>
          <p:spPr bwMode="auto">
            <a:xfrm>
              <a:off x="144" y="2544"/>
              <a:ext cx="3408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50" name="Text Box 73"/>
            <p:cNvSpPr txBox="1">
              <a:spLocks noChangeArrowheads="1"/>
            </p:cNvSpPr>
            <p:nvPr/>
          </p:nvSpPr>
          <p:spPr bwMode="auto">
            <a:xfrm>
              <a:off x="1672" y="232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A</a:t>
              </a:r>
            </a:p>
          </p:txBody>
        </p:sp>
        <p:sp>
          <p:nvSpPr>
            <p:cNvPr id="12351" name="Text Box 74"/>
            <p:cNvSpPr txBox="1">
              <a:spLocks noChangeArrowheads="1"/>
            </p:cNvSpPr>
            <p:nvPr/>
          </p:nvSpPr>
          <p:spPr bwMode="auto">
            <a:xfrm>
              <a:off x="672" y="2360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T</a:t>
              </a:r>
            </a:p>
          </p:txBody>
        </p:sp>
        <p:sp>
          <p:nvSpPr>
            <p:cNvPr id="12352" name="Text Box 75"/>
            <p:cNvSpPr txBox="1">
              <a:spLocks noChangeArrowheads="1"/>
            </p:cNvSpPr>
            <p:nvPr/>
          </p:nvSpPr>
          <p:spPr bwMode="auto">
            <a:xfrm>
              <a:off x="3168" y="2304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/>
                <a:t>G</a:t>
              </a:r>
            </a:p>
          </p:txBody>
        </p:sp>
      </p:grp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9347200" y="2879725"/>
            <a:ext cx="2235200" cy="2971800"/>
            <a:chOff x="4656" y="1824"/>
            <a:chExt cx="1056" cy="1872"/>
          </a:xfrm>
        </p:grpSpPr>
        <p:sp>
          <p:nvSpPr>
            <p:cNvPr id="12335" name="Text Box 77"/>
            <p:cNvSpPr txBox="1">
              <a:spLocks noChangeArrowheads="1"/>
            </p:cNvSpPr>
            <p:nvPr/>
          </p:nvSpPr>
          <p:spPr bwMode="auto">
            <a:xfrm>
              <a:off x="4800" y="2630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Templates</a:t>
              </a:r>
            </a:p>
          </p:txBody>
        </p:sp>
        <p:sp>
          <p:nvSpPr>
            <p:cNvPr id="12336" name="Line 7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 flipV="1">
              <a:off x="4656" y="1824"/>
              <a:ext cx="624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79"/>
            <p:cNvSpPr>
              <a:spLocks noChangeShapeType="1"/>
            </p:cNvSpPr>
            <p:nvPr/>
          </p:nvSpPr>
          <p:spPr bwMode="auto">
            <a:xfrm flipH="1">
              <a:off x="4752" y="2880"/>
              <a:ext cx="48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1422400" y="2270126"/>
            <a:ext cx="8331200" cy="473075"/>
            <a:chOff x="912" y="1440"/>
            <a:chExt cx="3936" cy="298"/>
          </a:xfrm>
        </p:grpSpPr>
        <p:sp>
          <p:nvSpPr>
            <p:cNvPr id="12333" name="Text Box 81"/>
            <p:cNvSpPr txBox="1">
              <a:spLocks noChangeArrowheads="1"/>
            </p:cNvSpPr>
            <p:nvPr/>
          </p:nvSpPr>
          <p:spPr bwMode="auto">
            <a:xfrm>
              <a:off x="4608" y="1440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3</a:t>
              </a:r>
            </a:p>
          </p:txBody>
        </p:sp>
        <p:sp>
          <p:nvSpPr>
            <p:cNvPr id="12334" name="Text Box 82"/>
            <p:cNvSpPr txBox="1">
              <a:spLocks noChangeArrowheads="1"/>
            </p:cNvSpPr>
            <p:nvPr/>
          </p:nvSpPr>
          <p:spPr bwMode="auto">
            <a:xfrm>
              <a:off x="912" y="1488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5</a:t>
              </a:r>
            </a:p>
          </p:txBody>
        </p:sp>
      </p:grp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1320800" y="5835651"/>
            <a:ext cx="8534400" cy="473075"/>
            <a:chOff x="864" y="3686"/>
            <a:chExt cx="4032" cy="298"/>
          </a:xfrm>
        </p:grpSpPr>
        <p:sp>
          <p:nvSpPr>
            <p:cNvPr id="12331" name="Text Box 84"/>
            <p:cNvSpPr txBox="1">
              <a:spLocks noChangeArrowheads="1"/>
            </p:cNvSpPr>
            <p:nvPr/>
          </p:nvSpPr>
          <p:spPr bwMode="auto">
            <a:xfrm>
              <a:off x="4656" y="368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5</a:t>
              </a:r>
            </a:p>
          </p:txBody>
        </p:sp>
        <p:sp>
          <p:nvSpPr>
            <p:cNvPr id="12332" name="Text Box 85"/>
            <p:cNvSpPr txBox="1">
              <a:spLocks noChangeArrowheads="1"/>
            </p:cNvSpPr>
            <p:nvPr/>
          </p:nvSpPr>
          <p:spPr bwMode="auto">
            <a:xfrm>
              <a:off x="864" y="3734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3</a:t>
              </a:r>
            </a:p>
          </p:txBody>
        </p:sp>
      </p:grpSp>
      <p:sp>
        <p:nvSpPr>
          <p:cNvPr id="34905" name="AutoShape 89"/>
          <p:cNvSpPr>
            <a:spLocks noChangeArrowheads="1"/>
          </p:cNvSpPr>
          <p:nvPr/>
        </p:nvSpPr>
        <p:spPr bwMode="auto">
          <a:xfrm rot="5400000">
            <a:off x="2044700" y="4518025"/>
            <a:ext cx="990600" cy="1219200"/>
          </a:xfrm>
          <a:prstGeom prst="flowChartMagneticDisk">
            <a:avLst/>
          </a:prstGeom>
          <a:gradFill rotWithShape="1">
            <a:gsLst>
              <a:gs pos="0">
                <a:srgbClr val="313100"/>
              </a:gs>
              <a:gs pos="50000">
                <a:srgbClr val="FFFF00"/>
              </a:gs>
              <a:gs pos="100000">
                <a:srgbClr val="3131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906" name="Text Box 90"/>
          <p:cNvSpPr txBox="1">
            <a:spLocks noChangeArrowheads="1"/>
          </p:cNvSpPr>
          <p:nvPr/>
        </p:nvSpPr>
        <p:spPr bwMode="auto">
          <a:xfrm>
            <a:off x="7620000" y="4175126"/>
            <a:ext cx="223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Polymerase</a:t>
            </a:r>
          </a:p>
        </p:txBody>
      </p:sp>
      <p:grpSp>
        <p:nvGrpSpPr>
          <p:cNvPr id="9" name="Group 103"/>
          <p:cNvGrpSpPr>
            <a:grpSpLocks/>
          </p:cNvGrpSpPr>
          <p:nvPr/>
        </p:nvGrpSpPr>
        <p:grpSpPr bwMode="auto">
          <a:xfrm>
            <a:off x="4284133" y="3870326"/>
            <a:ext cx="2624667" cy="733425"/>
            <a:chOff x="2264" y="2448"/>
            <a:chExt cx="1240" cy="462"/>
          </a:xfrm>
        </p:grpSpPr>
        <p:sp>
          <p:nvSpPr>
            <p:cNvPr id="12329" name="Text Box 92"/>
            <p:cNvSpPr txBox="1">
              <a:spLocks noChangeArrowheads="1"/>
            </p:cNvSpPr>
            <p:nvPr/>
          </p:nvSpPr>
          <p:spPr bwMode="auto">
            <a:xfrm>
              <a:off x="2264" y="2544"/>
              <a:ext cx="12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Complementary (</a:t>
              </a:r>
              <a:r>
                <a:rPr lang="en-GB" altLang="en-US" sz="1600" b="1">
                  <a:solidFill>
                    <a:srgbClr val="FF3300"/>
                  </a:solidFill>
                </a:rPr>
                <a:t>leading</a:t>
              </a:r>
              <a:r>
                <a:rPr lang="en-GB" altLang="en-US" sz="1600" b="1"/>
                <a:t>) strand</a:t>
              </a:r>
            </a:p>
          </p:txBody>
        </p:sp>
        <p:sp>
          <p:nvSpPr>
            <p:cNvPr id="12330" name="Line 9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2936" y="2448"/>
              <a:ext cx="56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4"/>
          <p:cNvGrpSpPr>
            <a:grpSpLocks/>
          </p:cNvGrpSpPr>
          <p:nvPr/>
        </p:nvGrpSpPr>
        <p:grpSpPr bwMode="auto">
          <a:xfrm>
            <a:off x="2641600" y="5013326"/>
            <a:ext cx="2540000" cy="1768475"/>
            <a:chOff x="1488" y="3168"/>
            <a:chExt cx="1200" cy="1114"/>
          </a:xfrm>
        </p:grpSpPr>
        <p:sp>
          <p:nvSpPr>
            <p:cNvPr id="12327" name="Text Box 95"/>
            <p:cNvSpPr txBox="1">
              <a:spLocks noChangeArrowheads="1"/>
            </p:cNvSpPr>
            <p:nvPr/>
          </p:nvSpPr>
          <p:spPr bwMode="auto">
            <a:xfrm>
              <a:off x="1488" y="3916"/>
              <a:ext cx="12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Lagging strand (</a:t>
              </a:r>
              <a:r>
                <a:rPr lang="en-GB" altLang="en-US" sz="1600"/>
                <a:t>complementary</a:t>
              </a:r>
              <a:r>
                <a:rPr lang="en-GB" altLang="en-US" sz="1600" b="1"/>
                <a:t>)</a:t>
              </a:r>
            </a:p>
          </p:txBody>
        </p:sp>
        <p:sp>
          <p:nvSpPr>
            <p:cNvPr id="12328" name="Line 96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2208" y="3168"/>
              <a:ext cx="432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913" name="AutoShape 97"/>
          <p:cNvSpPr>
            <a:spLocks noChangeArrowheads="1"/>
          </p:cNvSpPr>
          <p:nvPr/>
        </p:nvSpPr>
        <p:spPr bwMode="auto">
          <a:xfrm rot="5400000">
            <a:off x="8343900" y="3146425"/>
            <a:ext cx="990600" cy="1219200"/>
          </a:xfrm>
          <a:prstGeom prst="flowChartMagneticDisk">
            <a:avLst/>
          </a:prstGeom>
          <a:gradFill rotWithShape="1">
            <a:gsLst>
              <a:gs pos="0">
                <a:srgbClr val="313100"/>
              </a:gs>
              <a:gs pos="50000">
                <a:srgbClr val="FFFF00"/>
              </a:gs>
              <a:gs pos="100000">
                <a:srgbClr val="3131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914" name="Rectangle 98" descr="Large checker board"/>
          <p:cNvSpPr>
            <a:spLocks noChangeArrowheads="1"/>
          </p:cNvSpPr>
          <p:nvPr/>
        </p:nvSpPr>
        <p:spPr bwMode="auto">
          <a:xfrm>
            <a:off x="9245600" y="3565525"/>
            <a:ext cx="508000" cy="381000"/>
          </a:xfrm>
          <a:prstGeom prst="rect">
            <a:avLst/>
          </a:prstGeom>
          <a:pattFill prst="lgCheck">
            <a:fgClr>
              <a:srgbClr val="0000CC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1" name="Group 99"/>
          <p:cNvGrpSpPr>
            <a:grpSpLocks/>
          </p:cNvGrpSpPr>
          <p:nvPr/>
        </p:nvGrpSpPr>
        <p:grpSpPr bwMode="auto">
          <a:xfrm>
            <a:off x="9652000" y="3336925"/>
            <a:ext cx="1930400" cy="457200"/>
            <a:chOff x="4800" y="2112"/>
            <a:chExt cx="912" cy="288"/>
          </a:xfrm>
        </p:grpSpPr>
        <p:sp>
          <p:nvSpPr>
            <p:cNvPr id="34903" name="Text Box 87"/>
            <p:cNvSpPr txBox="1">
              <a:spLocks noChangeArrowheads="1"/>
            </p:cNvSpPr>
            <p:nvPr/>
          </p:nvSpPr>
          <p:spPr bwMode="auto">
            <a:xfrm>
              <a:off x="4848" y="211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Primer</a:t>
              </a:r>
            </a:p>
          </p:txBody>
        </p:sp>
        <p:sp>
          <p:nvSpPr>
            <p:cNvPr id="12326" name="Line 88"/>
            <p:cNvSpPr>
              <a:spLocks noChangeShapeType="1"/>
            </p:cNvSpPr>
            <p:nvPr/>
          </p:nvSpPr>
          <p:spPr bwMode="auto">
            <a:xfrm flipH="1">
              <a:off x="4800" y="2304"/>
              <a:ext cx="240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02"/>
          <p:cNvGrpSpPr>
            <a:grpSpLocks/>
          </p:cNvGrpSpPr>
          <p:nvPr/>
        </p:nvGrpSpPr>
        <p:grpSpPr bwMode="auto">
          <a:xfrm>
            <a:off x="1625600" y="3794125"/>
            <a:ext cx="7721600" cy="457200"/>
            <a:chOff x="1008" y="2400"/>
            <a:chExt cx="3648" cy="288"/>
          </a:xfrm>
        </p:grpSpPr>
        <p:sp>
          <p:nvSpPr>
            <p:cNvPr id="34916" name="Text Box 100"/>
            <p:cNvSpPr txBox="1">
              <a:spLocks noChangeArrowheads="1"/>
            </p:cNvSpPr>
            <p:nvPr/>
          </p:nvSpPr>
          <p:spPr bwMode="auto">
            <a:xfrm>
              <a:off x="4320" y="24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</a:p>
          </p:txBody>
        </p:sp>
        <p:sp>
          <p:nvSpPr>
            <p:cNvPr id="34917" name="Text Box 101"/>
            <p:cNvSpPr txBox="1">
              <a:spLocks noChangeArrowheads="1"/>
            </p:cNvSpPr>
            <p:nvPr/>
          </p:nvSpPr>
          <p:spPr bwMode="auto">
            <a:xfrm>
              <a:off x="1008" y="240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3" name="Group 110"/>
          <p:cNvGrpSpPr>
            <a:grpSpLocks/>
          </p:cNvGrpSpPr>
          <p:nvPr/>
        </p:nvGrpSpPr>
        <p:grpSpPr bwMode="auto">
          <a:xfrm>
            <a:off x="6400800" y="5013326"/>
            <a:ext cx="1930400" cy="1724025"/>
            <a:chOff x="3264" y="3168"/>
            <a:chExt cx="912" cy="1086"/>
          </a:xfrm>
        </p:grpSpPr>
        <p:sp>
          <p:nvSpPr>
            <p:cNvPr id="12319" name="Text Box 106"/>
            <p:cNvSpPr txBox="1">
              <a:spLocks noChangeArrowheads="1"/>
            </p:cNvSpPr>
            <p:nvPr/>
          </p:nvSpPr>
          <p:spPr bwMode="auto">
            <a:xfrm>
              <a:off x="3264" y="388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/>
                <a:t>Okazaki</a:t>
              </a:r>
              <a:r>
                <a:rPr lang="en-GB" altLang="en-US" sz="1600" b="1"/>
                <a:t> fragments</a:t>
              </a:r>
            </a:p>
          </p:txBody>
        </p:sp>
        <p:sp>
          <p:nvSpPr>
            <p:cNvPr id="12320" name="Line 107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3744" y="3168"/>
              <a:ext cx="432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108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3696" y="316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109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312" y="3168"/>
              <a:ext cx="336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927" name="AutoShape 111"/>
          <p:cNvSpPr>
            <a:spLocks noChangeArrowheads="1"/>
          </p:cNvSpPr>
          <p:nvPr/>
        </p:nvSpPr>
        <p:spPr bwMode="auto">
          <a:xfrm>
            <a:off x="7518400" y="4403725"/>
            <a:ext cx="1016000" cy="457200"/>
          </a:xfrm>
          <a:prstGeom prst="downArrowCallout">
            <a:avLst>
              <a:gd name="adj1" fmla="val 41667"/>
              <a:gd name="adj2" fmla="val 41667"/>
              <a:gd name="adj3" fmla="val 16667"/>
              <a:gd name="adj4" fmla="val 66667"/>
            </a:avLst>
          </a:prstGeom>
          <a:solidFill>
            <a:srgbClr val="D60093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Ligase</a:t>
            </a:r>
          </a:p>
        </p:txBody>
      </p:sp>
      <p:sp>
        <p:nvSpPr>
          <p:cNvPr id="1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20800" y="158526"/>
            <a:ext cx="9550400" cy="6397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Summary of DNA replication </a:t>
            </a:r>
            <a:r>
              <a:rPr lang="en-GB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mechanism</a:t>
            </a:r>
            <a:endParaRPr lang="en-US" sz="32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547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1111 L -0.00695 0.33372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6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3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184E-6 L -0.65834 -0.00555 " pathEditMode="relative" rAng="0" ptsTypes="AA">
                                      <p:cBhvr>
                                        <p:cTn id="58" dur="6000" fill="hold"/>
                                        <p:tgtEl>
                                          <p:spTgt spid="34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-2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34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35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1000"/>
                                        <p:tgtEl>
                                          <p:spTgt spid="3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10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43188E-6 L 0.6 6.43188E-6 " pathEditMode="relative" ptsTypes="AA">
                                      <p:cBhvr>
                                        <p:cTn id="109" dur="100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35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4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3.3765E-6 L -0.08611 3.3765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1000"/>
                                        <p:tgtEl>
                                          <p:spTgt spid="3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3.3765E-6 L -0.17778 3.3765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10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78 3.3765E-6 L -0.26111 3.3765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10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11 3.3765E-6 L -0.35278 3.3765E-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10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3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78 3.3765E-6 L -0.43611 3.3765E-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5" presetID="35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70" grpId="0" animBg="1"/>
      <p:bldP spid="34870" grpId="1" animBg="1"/>
      <p:bldP spid="34871" grpId="0" animBg="1"/>
      <p:bldP spid="34871" grpId="1" animBg="1"/>
      <p:bldP spid="34872" grpId="0" animBg="1"/>
      <p:bldP spid="34872" grpId="1" animBg="1"/>
      <p:bldP spid="34873" grpId="0" animBg="1"/>
      <p:bldP spid="34873" grpId="1" animBg="1"/>
      <p:bldP spid="34874" grpId="0" animBg="1"/>
      <p:bldP spid="34874" grpId="1" animBg="1"/>
      <p:bldP spid="34875" grpId="0" animBg="1"/>
      <p:bldP spid="34875" grpId="1" animBg="1"/>
      <p:bldP spid="34905" grpId="0" animBg="1"/>
      <p:bldP spid="34905" grpId="1" animBg="1"/>
      <p:bldP spid="34906" grpId="0"/>
      <p:bldP spid="34906" grpId="1"/>
      <p:bldP spid="34913" grpId="0" animBg="1"/>
      <p:bldP spid="34913" grpId="1" animBg="1"/>
      <p:bldP spid="34914" grpId="0" animBg="1"/>
      <p:bldP spid="34927" grpId="0" animBg="1"/>
      <p:bldP spid="34927" grpId="1" animBg="1"/>
      <p:bldP spid="34927" grpId="2" animBg="1"/>
      <p:bldP spid="34927" grpId="3" animBg="1"/>
      <p:bldP spid="34927" grpId="4" animBg="1"/>
      <p:bldP spid="34927" grpId="5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A971F0-4185-480F-BC5B-7E5312EB4FB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"/>
          <a:stretch>
            <a:fillRect/>
          </a:stretch>
        </p:blipFill>
        <p:spPr bwMode="auto">
          <a:xfrm>
            <a:off x="0" y="20638"/>
            <a:ext cx="12192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04801" y="6567488"/>
            <a:ext cx="159370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16.15, Page 298</a:t>
            </a:r>
          </a:p>
        </p:txBody>
      </p:sp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33867" y="228600"/>
            <a:ext cx="508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1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3318" name="Oval 8"/>
          <p:cNvSpPr>
            <a:spLocks noChangeArrowheads="1"/>
          </p:cNvSpPr>
          <p:nvPr/>
        </p:nvSpPr>
        <p:spPr bwMode="auto">
          <a:xfrm>
            <a:off x="33867" y="2971800"/>
            <a:ext cx="508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2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3319" name="Oval 9"/>
          <p:cNvSpPr>
            <a:spLocks noChangeArrowheads="1"/>
          </p:cNvSpPr>
          <p:nvPr/>
        </p:nvSpPr>
        <p:spPr bwMode="auto">
          <a:xfrm>
            <a:off x="33867" y="3784600"/>
            <a:ext cx="508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3</a:t>
            </a:r>
            <a:endParaRPr lang="en-GB" altLang="en-US" sz="2400" b="1">
              <a:solidFill>
                <a:schemeClr val="bg1"/>
              </a:solidFill>
            </a:endParaRPr>
          </a:p>
        </p:txBody>
      </p:sp>
      <p:sp>
        <p:nvSpPr>
          <p:cNvPr id="13320" name="Oval 10"/>
          <p:cNvSpPr>
            <a:spLocks noChangeArrowheads="1"/>
          </p:cNvSpPr>
          <p:nvPr/>
        </p:nvSpPr>
        <p:spPr bwMode="auto">
          <a:xfrm>
            <a:off x="33867" y="4559300"/>
            <a:ext cx="508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4</a:t>
            </a:r>
            <a:endParaRPr lang="en-GB" altLang="en-US" sz="2400" b="1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5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312" y="1312676"/>
            <a:ext cx="11654970" cy="510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8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Helicase:</a:t>
            </a:r>
            <a:r>
              <a:rPr lang="en-GB" sz="2800" dirty="0">
                <a:latin typeface="Bahnschrift Condensed" panose="020B0502040204020203" pitchFamily="34" charset="0"/>
              </a:rPr>
              <a:t> untwists the double helix to </a:t>
            </a:r>
            <a:r>
              <a:rPr lang="en-GB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separate </a:t>
            </a:r>
            <a:r>
              <a:rPr lang="en-GB" sz="2800" dirty="0">
                <a:latin typeface="Bahnschrift Condensed" panose="020B0502040204020203" pitchFamily="34" charset="0"/>
              </a:rPr>
              <a:t>the DNA strands by </a:t>
            </a:r>
            <a:r>
              <a:rPr lang="en-GB" sz="2800" dirty="0" smtClean="0">
                <a:latin typeface="Bahnschrift Condensed" panose="020B0502040204020203" pitchFamily="34" charset="0"/>
              </a:rPr>
              <a:t>forming replication </a:t>
            </a:r>
            <a:r>
              <a:rPr lang="en-GB" sz="2800" dirty="0">
                <a:latin typeface="Bahnschrift Condensed" panose="020B0502040204020203" pitchFamily="34" charset="0"/>
              </a:rPr>
              <a:t>bubbles</a:t>
            </a:r>
            <a:r>
              <a:rPr lang="en-GB" sz="2800" dirty="0" smtClean="0">
                <a:latin typeface="Bahnschrift Condensed" panose="020B0502040204020203" pitchFamily="34" charset="0"/>
              </a:rPr>
              <a:t>.</a:t>
            </a:r>
          </a:p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GB" sz="2800" dirty="0">
              <a:latin typeface="Bahnschrift Condensed" panose="020B0502040204020203" pitchFamily="34" charset="0"/>
            </a:endParaRPr>
          </a:p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28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Replication enzymes: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separates DNA strands, forming a </a:t>
            </a:r>
            <a:r>
              <a:rPr lang="en-US" alt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replication “bubble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”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endParaRPr lang="en-US" altLang="en-US" sz="28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28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Replication bubble: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formed at the origin sites of replication as DNA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strands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separate, and hence, replication forks formed at each end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endParaRPr lang="en-US" altLang="en-US" sz="28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28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Replication site: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it is also called </a:t>
            </a:r>
            <a:r>
              <a:rPr lang="en-US" altLang="en-US" sz="2800" u="sng" dirty="0">
                <a:solidFill>
                  <a:srgbClr val="0000FF"/>
                </a:solidFill>
                <a:latin typeface="Bahnschrift Condensed" panose="020B0502040204020203" pitchFamily="34" charset="0"/>
              </a:rPr>
              <a:t>origin of replication</a:t>
            </a:r>
            <a:r>
              <a:rPr lang="en-US" altLang="en-US" sz="2800" dirty="0">
                <a:latin typeface="Bahnschrift Condensed" panose="020B0502040204020203" pitchFamily="34" charset="0"/>
              </a:rPr>
              <a:t> which is a single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specific sequence </a:t>
            </a:r>
            <a:r>
              <a:rPr lang="en-US" altLang="en-US" sz="2800" dirty="0">
                <a:latin typeface="Bahnschrift Condensed" panose="020B0502040204020203" pitchFamily="34" charset="0"/>
              </a:rPr>
              <a:t>of nucleotides that is recognized by the replication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enzymes and </a:t>
            </a:r>
            <a:r>
              <a:rPr lang="en-US" altLang="en-US" sz="2800" dirty="0">
                <a:latin typeface="Bahnschrift Condensed" panose="020B0502040204020203" pitchFamily="34" charset="0"/>
              </a:rPr>
              <a:t>at which replication starts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.</a:t>
            </a:r>
          </a:p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endParaRPr lang="en-GB" sz="2800" dirty="0">
              <a:latin typeface="Bahnschrift Condensed" panose="020B0502040204020203" pitchFamily="34" charset="0"/>
            </a:endParaRPr>
          </a:p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8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Primer: </a:t>
            </a:r>
            <a:r>
              <a:rPr lang="en-GB" sz="2800" dirty="0">
                <a:latin typeface="Bahnschrift Condensed" panose="020B0502040204020203" pitchFamily="34" charset="0"/>
              </a:rPr>
              <a:t>is a short piece of RNA (10 nucleotide long) which is synthesised </a:t>
            </a:r>
            <a:r>
              <a:rPr lang="en-GB" sz="2800" dirty="0" smtClean="0">
                <a:latin typeface="Bahnschrift Condensed" panose="020B0502040204020203" pitchFamily="34" charset="0"/>
              </a:rPr>
              <a:t> by </a:t>
            </a:r>
            <a:r>
              <a:rPr lang="en-GB" sz="2800" dirty="0">
                <a:solidFill>
                  <a:srgbClr val="0000CC"/>
                </a:solidFill>
                <a:latin typeface="Bahnschrift Condensed" panose="020B0502040204020203" pitchFamily="34" charset="0"/>
              </a:rPr>
              <a:t>primase</a:t>
            </a:r>
            <a:r>
              <a:rPr lang="en-GB" sz="2800" dirty="0">
                <a:latin typeface="Bahnschrift Condensed" panose="020B0502040204020203" pitchFamily="34" charset="0"/>
              </a:rPr>
              <a:t> and used to initiate the leading strands of the new DNA</a:t>
            </a:r>
            <a:r>
              <a:rPr lang="en-GB" sz="2800" dirty="0" smtClean="0">
                <a:latin typeface="Bahnschrift Condensed" panose="020B0502040204020203" pitchFamily="34" charset="0"/>
              </a:rPr>
              <a:t>.</a:t>
            </a:r>
            <a:endParaRPr lang="en-GB" sz="2800" dirty="0">
              <a:latin typeface="Bahnschrift Condensed" panose="020B0502040204020203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52171" y="453411"/>
            <a:ext cx="8229600" cy="685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altLang="en-US" sz="4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Some Terminology</a:t>
            </a:r>
            <a:endParaRPr lang="en-US" altLang="en-US" sz="4000" dirty="0" smtClean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4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9" y="1195364"/>
            <a:ext cx="11683998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8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DNA-polymerase: </a:t>
            </a:r>
            <a:r>
              <a:rPr lang="en-GB" sz="2800" dirty="0">
                <a:latin typeface="Bahnschrift Condensed" panose="020B0502040204020203" pitchFamily="34" charset="0"/>
              </a:rPr>
              <a:t>builds up the new DNA strand by adding nucleotides to the primer (from 5’ to 3’ end</a:t>
            </a:r>
            <a:r>
              <a:rPr lang="en-GB" sz="2800" dirty="0" smtClean="0">
                <a:latin typeface="Bahnschrift Condensed" panose="020B0502040204020203" pitchFamily="34" charset="0"/>
              </a:rPr>
              <a:t>).</a:t>
            </a:r>
          </a:p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GB" sz="1400" dirty="0">
              <a:latin typeface="Bahnschrift Condensed" panose="020B0502040204020203" pitchFamily="34" charset="0"/>
            </a:endParaRPr>
          </a:p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8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Leading strand: </a:t>
            </a:r>
            <a:r>
              <a:rPr lang="en-GB" sz="2800" dirty="0">
                <a:latin typeface="Bahnschrift Condensed" panose="020B0502040204020203" pitchFamily="34" charset="0"/>
              </a:rPr>
              <a:t>the elongation strand (</a:t>
            </a:r>
            <a:r>
              <a:rPr lang="en-US" alt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5’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-  </a:t>
            </a:r>
            <a:r>
              <a:rPr lang="en-US" alt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3’ into the fork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)</a:t>
            </a:r>
            <a:r>
              <a:rPr lang="en-GB" sz="2800" dirty="0">
                <a:latin typeface="Bahnschrift Condensed" panose="020B0502040204020203" pitchFamily="34" charset="0"/>
              </a:rPr>
              <a:t> that initiate the  new DNA after recognizing the sequence of the primer by special proteins. </a:t>
            </a:r>
            <a:endParaRPr lang="en-GB" sz="2800" dirty="0" smtClean="0">
              <a:latin typeface="Bahnschrift Condensed" panose="020B0502040204020203" pitchFamily="34" charset="0"/>
            </a:endParaRPr>
          </a:p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GB" sz="1600" dirty="0">
              <a:latin typeface="Bahnschrift Condensed" panose="020B0502040204020203" pitchFamily="34" charset="0"/>
            </a:endParaRPr>
          </a:p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28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Lagging strand: </a:t>
            </a:r>
            <a:r>
              <a:rPr lang="en-US" altLang="en-US" sz="2800" dirty="0">
                <a:latin typeface="Bahnschrift Condensed" panose="020B0502040204020203" pitchFamily="34" charset="0"/>
              </a:rPr>
              <a:t>Is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the other parental strand (</a:t>
            </a:r>
            <a:r>
              <a:rPr lang="en-US" alt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5’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alt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3’ into the fork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), is copied away from the fork in short segments (Okazaki fragments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).</a:t>
            </a:r>
          </a:p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endParaRPr lang="en-US" altLang="en-US" sz="14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r>
              <a:rPr lang="en-US" altLang="en-US" sz="28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Okazaki fragments: </a:t>
            </a:r>
            <a:r>
              <a:rPr lang="en-US" altLang="en-US" sz="2800" dirty="0">
                <a:latin typeface="Bahnschrift Condensed" panose="020B0502040204020203" pitchFamily="34" charset="0"/>
              </a:rPr>
              <a:t>the newly formed segments (</a:t>
            </a:r>
            <a:r>
              <a:rPr lang="en-US" alt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5’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alt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3’, away from the fork</a:t>
            </a:r>
            <a:r>
              <a:rPr lang="en-US" altLang="en-US" sz="2800" dirty="0">
                <a:latin typeface="Bahnschrift Condensed" panose="020B0502040204020203" pitchFamily="34" charset="0"/>
              </a:rPr>
              <a:t>) then, form the lagging strand when connected by ligase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towards the fork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>
                <a:srgbClr val="339933"/>
              </a:buClr>
              <a:defRPr/>
            </a:pPr>
            <a:endParaRPr lang="en-US" altLang="en-US" sz="16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indent="-223838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8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DNA-ligase: </a:t>
            </a:r>
            <a:r>
              <a:rPr lang="en-GB" sz="2800" dirty="0">
                <a:latin typeface="Bahnschrift Condensed" panose="020B0502040204020203" pitchFamily="34" charset="0"/>
              </a:rPr>
              <a:t>joins the Okazaki fragments of the newly formed bases to form the new lagging DNA strand.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952171" y="308271"/>
            <a:ext cx="8229600" cy="685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altLang="en-US" sz="4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Some Terminology</a:t>
            </a:r>
            <a:endParaRPr lang="en-US" altLang="en-US" sz="4000" dirty="0" smtClean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7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d_02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4469" y="280999"/>
            <a:ext cx="67786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lonna MT" panose="04020805060202030203" pitchFamily="82" charset="0"/>
                <a:cs typeface="Andalus" panose="02020603050405020304" pitchFamily="18" charset="-78"/>
              </a:rPr>
              <a:t>THANK YOU ……</a:t>
            </a:r>
            <a:endParaRPr lang="ar-EG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lonna MT" panose="04020805060202030203" pitchFamily="8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79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20523" y="437878"/>
            <a:ext cx="8596668" cy="97121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B4586C"/>
                </a:solidFill>
                <a:latin typeface="Cambria" pitchFamily="18" charset="0"/>
              </a:rPr>
              <a:t>Lecture contents</a:t>
            </a:r>
            <a:endParaRPr lang="en-US" b="1" u="sng" dirty="0">
              <a:solidFill>
                <a:srgbClr val="B4586C"/>
              </a:solidFill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8227972"/>
              </p:ext>
            </p:extLst>
          </p:nvPr>
        </p:nvGraphicFramePr>
        <p:xfrm>
          <a:off x="677333" y="1313643"/>
          <a:ext cx="10565923" cy="488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955835" y="170168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196" y="2612839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888" y="3535573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0682" y="4452018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4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0349" y="5368462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5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727200" y="304800"/>
            <a:ext cx="8432800" cy="533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DNA replication 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08000" y="1012150"/>
            <a:ext cx="11176000" cy="1988237"/>
          </a:xfrm>
        </p:spPr>
        <p:txBody>
          <a:bodyPr>
            <a:spAutoFit/>
          </a:bodyPr>
          <a:lstStyle/>
          <a:p>
            <a:pPr algn="l" rtl="0" eaLnBrk="1" hangingPunct="1">
              <a:tabLst>
                <a:tab pos="2743200" algn="l"/>
              </a:tabLst>
              <a:defRPr/>
            </a:pPr>
            <a:r>
              <a:rPr lang="en-US" altLang="en-US" sz="2800" dirty="0" smtClean="0">
                <a:latin typeface="Bahnschrift Condensed" panose="020B0502040204020203" pitchFamily="34" charset="0"/>
                <a:cs typeface="+mj-cs"/>
              </a:rPr>
              <a:t>When a cell copies a DNA molecule, each strand serves as a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template </a:t>
            </a:r>
            <a:r>
              <a:rPr lang="en-US" altLang="en-US" sz="2800" dirty="0" smtClean="0">
                <a:latin typeface="Bahnschrift Condensed" panose="020B0502040204020203" pitchFamily="34" charset="0"/>
                <a:cs typeface="+mj-cs"/>
              </a:rPr>
              <a:t>for ordering nucleotides into a new 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complimentary strand</a:t>
            </a:r>
            <a:r>
              <a:rPr lang="en-US" altLang="en-US" sz="2800" dirty="0" smtClean="0">
                <a:latin typeface="Bahnschrift Condensed" panose="020B0502040204020203" pitchFamily="34" charset="0"/>
                <a:cs typeface="+mj-cs"/>
              </a:rPr>
              <a:t>.</a:t>
            </a:r>
          </a:p>
          <a:p>
            <a:pPr lvl="1" algn="l" rtl="0" eaLnBrk="1" hangingPunct="1">
              <a:tabLst>
                <a:tab pos="2743200" algn="l"/>
              </a:tabLst>
              <a:defRPr/>
            </a:pPr>
            <a:r>
              <a:rPr lang="en-US" altLang="en-US" dirty="0" smtClean="0">
                <a:latin typeface="Bahnschrift Condensed" panose="020B0502040204020203" pitchFamily="34" charset="0"/>
                <a:cs typeface="+mj-cs"/>
              </a:rPr>
              <a:t>Nucleotides line up along the template strand according to the base-pairing rules.</a:t>
            </a:r>
          </a:p>
          <a:p>
            <a:pPr lvl="1" algn="l" rtl="0" eaLnBrk="1" hangingPunct="1">
              <a:tabLst>
                <a:tab pos="2743200" algn="l"/>
              </a:tabLst>
              <a:defRPr/>
            </a:pPr>
            <a:r>
              <a:rPr lang="en-US" altLang="en-US" dirty="0" smtClean="0">
                <a:latin typeface="Bahnschrift Condensed" panose="020B0502040204020203" pitchFamily="34" charset="0"/>
                <a:cs typeface="+mj-cs"/>
              </a:rPr>
              <a:t>The nucleotides are linked to form new strands (</a:t>
            </a:r>
            <a:r>
              <a:rPr lang="en-US" altLang="en-US" dirty="0" smtClean="0"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complementary</a:t>
            </a:r>
            <a:r>
              <a:rPr lang="en-US" altLang="en-US" dirty="0" smtClean="0">
                <a:latin typeface="Bahnschrift Condensed" panose="020B0502040204020203" pitchFamily="34" charset="0"/>
                <a:cs typeface="+mj-cs"/>
              </a:rPr>
              <a:t>).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>
            <a:fillRect/>
          </a:stretch>
        </p:blipFill>
        <p:spPr bwMode="auto">
          <a:xfrm>
            <a:off x="1030515" y="3182483"/>
            <a:ext cx="10334171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126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3200" y="987883"/>
            <a:ext cx="11988800" cy="1471172"/>
          </a:xfrm>
        </p:spPr>
        <p:txBody>
          <a:bodyPr wrap="square">
            <a:spAutoFit/>
          </a:bodyPr>
          <a:lstStyle/>
          <a:p>
            <a:pPr marL="0" indent="0" algn="l" rtl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800" u="sng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Semiconservative replication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(the most common and accepted by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Watson and Crick). The double helix replicates each of the daughter molecules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and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will have one old strand and one newly made strand.</a:t>
            </a: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other two models are the </a:t>
            </a:r>
            <a:r>
              <a:rPr lang="en-US" altLang="en-US" sz="2800" u="sng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conservative</a:t>
            </a:r>
            <a:r>
              <a:rPr lang="en-US" alt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and the </a:t>
            </a:r>
            <a:r>
              <a:rPr lang="en-US" altLang="en-US" sz="2800" u="sng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dispersive</a:t>
            </a:r>
            <a:r>
              <a:rPr lang="en-US" alt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models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7"/>
          <a:stretch>
            <a:fillRect/>
          </a:stretch>
        </p:blipFill>
        <p:spPr bwMode="auto">
          <a:xfrm>
            <a:off x="794657" y="2509498"/>
            <a:ext cx="1060268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692400" y="228600"/>
            <a:ext cx="680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Types of DNA replication</a:t>
            </a:r>
            <a:endParaRPr lang="en-GB" sz="3200" b="1" dirty="0">
              <a:ln w="11430"/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5283200" y="2667000"/>
            <a:ext cx="2917371" cy="411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6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4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4714" y="1295400"/>
            <a:ext cx="11527971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25000"/>
              </a:lnSpc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800" dirty="0">
                <a:latin typeface="Bahnschrift Condensed" panose="020B0502040204020203" pitchFamily="34" charset="0"/>
              </a:rPr>
              <a:t>During DNA replication, base pairing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enables </a:t>
            </a:r>
            <a:r>
              <a:rPr lang="en-US" altLang="en-US" sz="2800" dirty="0">
                <a:latin typeface="Bahnschrift Condensed" panose="020B0502040204020203" pitchFamily="34" charset="0"/>
              </a:rPr>
              <a:t>existing DNA strands to serve as </a:t>
            </a:r>
            <a:r>
              <a:rPr lang="en-US" altLang="en-US" sz="2800" u="sng" dirty="0">
                <a:solidFill>
                  <a:srgbClr val="FF3300"/>
                </a:solidFill>
                <a:latin typeface="Bahnschrift Condensed" panose="020B0502040204020203" pitchFamily="34" charset="0"/>
              </a:rPr>
              <a:t>templates</a:t>
            </a:r>
            <a:r>
              <a:rPr lang="en-US" altLang="en-US" sz="2800" dirty="0">
                <a:latin typeface="Bahnschrift Condensed" panose="020B0502040204020203" pitchFamily="34" charset="0"/>
              </a:rPr>
              <a:t>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for </a:t>
            </a:r>
            <a:r>
              <a:rPr lang="en-US" altLang="en-US" sz="2800" dirty="0">
                <a:latin typeface="Bahnschrift Condensed" panose="020B0502040204020203" pitchFamily="34" charset="0"/>
              </a:rPr>
              <a:t>new </a:t>
            </a:r>
            <a:r>
              <a:rPr lang="en-US" altLang="en-US" sz="2800" u="sng" dirty="0">
                <a:solidFill>
                  <a:srgbClr val="FF3300"/>
                </a:solidFill>
                <a:latin typeface="Bahnschrift Condensed" panose="020B0502040204020203" pitchFamily="34" charset="0"/>
              </a:rPr>
              <a:t>complimentary </a:t>
            </a:r>
            <a:r>
              <a:rPr lang="en-US" altLang="en-US" sz="2800" u="sng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strands</a:t>
            </a:r>
            <a:endParaRPr lang="en-US" altLang="en-US" sz="2800" dirty="0">
              <a:latin typeface="Bahnschrift Condensed" panose="020B0502040204020203" pitchFamily="34" charset="0"/>
            </a:endParaRP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endParaRPr lang="en-US" altLang="en-US" sz="2800" dirty="0">
              <a:latin typeface="Bahnschrift Condensed" panose="020B0502040204020203" pitchFamily="34" charset="0"/>
            </a:endParaRPr>
          </a:p>
          <a:p>
            <a:pPr marL="342900" indent="-342900" eaLnBrk="0" hangingPunct="0">
              <a:lnSpc>
                <a:spcPct val="125000"/>
              </a:lnSpc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800" dirty="0">
                <a:latin typeface="Bahnschrift Condensed" panose="020B0502040204020203" pitchFamily="34" charset="0"/>
              </a:rPr>
              <a:t>Several enzymes and other proteins carry out DNA replication:</a:t>
            </a:r>
          </a:p>
          <a:p>
            <a:pPr marL="342900" indent="-342900" algn="ctr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Helicase</a:t>
            </a:r>
            <a:r>
              <a:rPr lang="en-US" alt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</a:t>
            </a:r>
          </a:p>
          <a:p>
            <a:pPr marL="342900" indent="-342900" algn="ctr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800" dirty="0" err="1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Primase</a:t>
            </a:r>
            <a:r>
              <a:rPr lang="en-US" alt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</a:t>
            </a:r>
          </a:p>
          <a:p>
            <a:pPr marL="342900" indent="-342900" algn="ctr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Polymerase</a:t>
            </a:r>
            <a:r>
              <a:rPr lang="en-US" alt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</a:t>
            </a:r>
          </a:p>
          <a:p>
            <a:pPr marL="342900" indent="-342900" algn="ctr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Ligase</a:t>
            </a:r>
            <a:r>
              <a:rPr lang="en-US" alt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8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The ends of DNA molecules are replicated by a special mechanism.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4714" y="544677"/>
            <a:ext cx="5359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For Semiconservative </a:t>
            </a:r>
            <a:r>
              <a:rPr lang="en-US" alt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DNA Replication </a:t>
            </a:r>
            <a:endParaRPr lang="en-US" sz="32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51543" y="1475014"/>
            <a:ext cx="11248571" cy="5004447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It takes </a:t>
            </a:r>
            <a:r>
              <a:rPr lang="en-US" altLang="en-US" sz="2800" i="1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E</a:t>
            </a:r>
            <a:r>
              <a:rPr lang="en-US" alt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. </a:t>
            </a:r>
            <a:r>
              <a:rPr lang="en-US" altLang="en-US" sz="2800" i="1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coli</a:t>
            </a:r>
            <a:r>
              <a:rPr lang="en-US" alt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 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less than </a:t>
            </a:r>
            <a:r>
              <a:rPr lang="en-US" altLang="en-US" sz="2800" u="sng" dirty="0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an hour</a:t>
            </a:r>
            <a:r>
              <a:rPr lang="en-US" altLang="en-US" sz="2800" dirty="0" smtClean="0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to copy each of the 5 million base pairs in its single chromosome and divide to form two identical daughter cells.</a:t>
            </a:r>
          </a:p>
          <a:p>
            <a:pPr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8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 human cell can copy its 6 billion base pairs and divide into daughter cells in only a </a:t>
            </a:r>
            <a:r>
              <a:rPr lang="en-US" altLang="en-US" sz="2800" u="sng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few hours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This process is remarkably accurate, with only one error per billion nucleotides.</a:t>
            </a:r>
          </a:p>
          <a:p>
            <a:pPr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8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 </a:t>
            </a:r>
            <a:r>
              <a:rPr lang="en-US" altLang="en-US" sz="2800" u="sng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helicase</a:t>
            </a:r>
            <a:r>
              <a:rPr lang="en-US" altLang="en-US" sz="2800" u="sng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;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untwists and separates the template DNA strands at the replication fork.</a:t>
            </a:r>
          </a:p>
          <a:p>
            <a:pPr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8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u="sng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Single-strand binding proteins</a:t>
            </a:r>
            <a:r>
              <a:rPr lang="en-US" altLang="en-US" sz="2800" u="sng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;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keep the unpaired template strands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apart during replication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.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084943" y="471708"/>
            <a:ext cx="9444555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rtl="0" eaLnBrk="1" hangingPunct="1">
              <a:defRPr/>
            </a:pPr>
            <a:r>
              <a:rPr lang="en-US" altLang="en-US" sz="28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A large team of enzymes and other proteins carries out DNA replication: The Replication Mechanism</a:t>
            </a:r>
          </a:p>
        </p:txBody>
      </p:sp>
    </p:spTree>
    <p:extLst>
      <p:ext uri="{BB962C8B-B14F-4D97-AF65-F5344CB8AC3E}">
        <p14:creationId xmlns:p14="http://schemas.microsoft.com/office/powerpoint/2010/main" val="370615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" r="39999" b="35571"/>
          <a:stretch>
            <a:fillRect/>
          </a:stretch>
        </p:blipFill>
        <p:spPr bwMode="auto">
          <a:xfrm>
            <a:off x="6440098" y="3021466"/>
            <a:ext cx="5389045" cy="359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3190422"/>
            <a:ext cx="5851602" cy="3496342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In eukaryotes, there may be hundreds or thousands of bubbles (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each has origin sites for replication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) per chromosome. </a:t>
            </a:r>
          </a:p>
          <a:p>
            <a:pPr lvl="1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At the origin sites, the DNA strands separate forming a replication “bubble” with replication forks at each end.</a:t>
            </a:r>
          </a:p>
          <a:p>
            <a:pPr lvl="1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replication bubbles elongate as the DNA is replicated and eventually fuse.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28600" y="990600"/>
            <a:ext cx="1160054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The replication of a DNA molecule begins at special site called </a:t>
            </a:r>
            <a:r>
              <a:rPr lang="en-US" altLang="en-US" sz="2800" u="sng" dirty="0">
                <a:solidFill>
                  <a:srgbClr val="FF3300"/>
                </a:solidFill>
                <a:latin typeface="Bahnschrift Condensed" panose="020B0502040204020203" pitchFamily="34" charset="0"/>
              </a:rPr>
              <a:t>origin of replication</a:t>
            </a:r>
            <a:r>
              <a:rPr lang="en-US" altLang="en-US" sz="2800" dirty="0">
                <a:latin typeface="Bahnschrift Condensed" panose="020B0502040204020203" pitchFamily="34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which </a:t>
            </a:r>
            <a:r>
              <a:rPr lang="en-US" alt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is a single specific sequence of nucleotides that is recognized by the replication enzymes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defRPr/>
            </a:pPr>
            <a:r>
              <a:rPr lang="en-US" altLang="en-US" sz="2800" u="sng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Replication </a:t>
            </a:r>
            <a:r>
              <a:rPr lang="en-US" altLang="en-US" sz="2800" u="sng" dirty="0">
                <a:solidFill>
                  <a:srgbClr val="FF3300"/>
                </a:solidFill>
                <a:latin typeface="Bahnschrift Condensed" panose="020B0502040204020203" pitchFamily="34" charset="0"/>
              </a:rPr>
              <a:t>enzymes</a:t>
            </a:r>
            <a:r>
              <a:rPr lang="en-US" alt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separate the strands, forming a </a:t>
            </a:r>
            <a:r>
              <a:rPr lang="en-US" altLang="en-US" sz="2800" u="sng" dirty="0">
                <a:solidFill>
                  <a:srgbClr val="FF3300"/>
                </a:solidFill>
                <a:latin typeface="Bahnschrift Condensed" panose="020B0502040204020203" pitchFamily="34" charset="0"/>
              </a:rPr>
              <a:t>replication “bubble</a:t>
            </a:r>
            <a:r>
              <a:rPr lang="en-US" altLang="en-US" sz="2800" u="sng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”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Replication proceeds in both directions until the entire molecule is copied.  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5458" y="269219"/>
            <a:ext cx="4552931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200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The Replication Mechanism</a:t>
            </a:r>
            <a:endParaRPr lang="en-US" sz="3200" dirty="0">
              <a:ln w="11430"/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890657" y="159657"/>
            <a:ext cx="4953000" cy="65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8769" y="359226"/>
            <a:ext cx="6368143" cy="6321731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u="sng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Primer</a:t>
            </a:r>
            <a:r>
              <a:rPr lang="en-US" altLang="en-US" sz="2800" u="sng" dirty="0" smtClean="0">
                <a:solidFill>
                  <a:srgbClr val="FF3300"/>
                </a:solidFill>
                <a:latin typeface="Bahnschrift Condensed" panose="020B0502040204020203" pitchFamily="34" charset="0"/>
                <a:cs typeface="+mj-cs"/>
              </a:rPr>
              <a:t>: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 (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  <a:cs typeface="+mj-cs"/>
              </a:rPr>
              <a:t>a short segment of RNA, 10 nucleotides long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) is required to start a new chain.</a:t>
            </a:r>
          </a:p>
          <a:p>
            <a:pPr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600" dirty="0" smtClean="0">
              <a:solidFill>
                <a:srgbClr val="000000"/>
              </a:solidFill>
              <a:latin typeface="Bahnschrift Condensed" panose="020B0502040204020203" pitchFamily="34" charset="0"/>
              <a:cs typeface="+mj-cs"/>
            </a:endParaRP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  <a:cs typeface="+mj-cs"/>
              </a:rPr>
              <a:t>Primase</a:t>
            </a:r>
            <a:r>
              <a:rPr lang="en-US" altLang="en-US" sz="2800" dirty="0" smtClean="0">
                <a:solidFill>
                  <a:srgbClr val="FF3300"/>
                </a:solidFill>
                <a:latin typeface="Bahnschrift Condensed" panose="020B0502040204020203" pitchFamily="34" charset="0"/>
                <a:cs typeface="+mj-cs"/>
              </a:rPr>
              <a:t>: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  <a:cs typeface="+mj-cs"/>
              </a:rPr>
              <a:t> (an RNA polymerase) links ribonucleotides that are complementary to the DNA template into the primer.</a:t>
            </a: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800" dirty="0">
              <a:solidFill>
                <a:srgbClr val="000000"/>
              </a:solidFill>
              <a:latin typeface="Bahnschrift Condensed" panose="020B0502040204020203" pitchFamily="34" charset="0"/>
              <a:cs typeface="+mj-cs"/>
            </a:endParaRPr>
          </a:p>
          <a:p>
            <a:pPr algn="l" rtl="0"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DNA polymerases</a:t>
            </a:r>
            <a:r>
              <a:rPr lang="en-US" altLang="en-US" sz="2800" dirty="0">
                <a:solidFill>
                  <a:srgbClr val="FF3300"/>
                </a:solidFill>
                <a:latin typeface="Bahnschrift Condensed" panose="020B0502040204020203" pitchFamily="34" charset="0"/>
              </a:rPr>
              <a:t>: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catalyze the elongation of new DNA at a replication fork. After formation of the primer, DNA polymerases can add </a:t>
            </a:r>
            <a:r>
              <a:rPr lang="en-US" altLang="en-US" sz="2800" dirty="0" err="1">
                <a:solidFill>
                  <a:srgbClr val="000000"/>
                </a:solidFill>
                <a:latin typeface="Bahnschrift Condensed" panose="020B0502040204020203" pitchFamily="34" charset="0"/>
              </a:rPr>
              <a:t>deoxyribonucleotides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to the 3’ end of the ribonucleotide chain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0" indent="0" algn="l" rtl="0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6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Another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DNA polymerase later replaces the primer ribonucleotides with </a:t>
            </a:r>
            <a:r>
              <a:rPr lang="en-US" altLang="en-US" sz="2800" dirty="0" err="1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deoxyribonucleotides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complimentary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to the template. </a:t>
            </a:r>
          </a:p>
        </p:txBody>
      </p:sp>
    </p:spTree>
    <p:extLst>
      <p:ext uri="{BB962C8B-B14F-4D97-AF65-F5344CB8AC3E}">
        <p14:creationId xmlns:p14="http://schemas.microsoft.com/office/powerpoint/2010/main" val="21883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985000" y="944579"/>
            <a:ext cx="5018314" cy="579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1257" y="1153947"/>
            <a:ext cx="6723743" cy="5438412"/>
          </a:xfrm>
        </p:spPr>
        <p:txBody>
          <a:bodyPr wrap="square">
            <a:spAutoFit/>
          </a:bodyPr>
          <a:lstStyle/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DNA polymerases can only add nucleotides to the free 3’ end of a growing DNA strand.</a:t>
            </a: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1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 new DNA strand can only elongate in the 5’-&gt;3’ direction.</a:t>
            </a: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05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At the replication fork, one parental strand (3’-&gt; 5’ into the fork), the </a:t>
            </a:r>
            <a:r>
              <a:rPr lang="en-US" altLang="en-US" sz="2400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leading strand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, can be used by polymerases as a template for a continuous complimentary strand. </a:t>
            </a: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1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other parental strand (5’-&gt;3’ into the fork), the </a:t>
            </a:r>
            <a:r>
              <a:rPr lang="en-US" altLang="en-US" sz="2400" dirty="0">
                <a:solidFill>
                  <a:srgbClr val="FF3300"/>
                </a:solidFill>
                <a:latin typeface="Bahnschrift Condensed" panose="020B0502040204020203" pitchFamily="34" charset="0"/>
              </a:rPr>
              <a:t>lagging strand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, is copied away from the fork in short segments </a:t>
            </a:r>
            <a:r>
              <a:rPr lang="en-US" altLang="en-US" sz="2400" dirty="0">
                <a:solidFill>
                  <a:srgbClr val="FF00FF"/>
                </a:solidFill>
                <a:latin typeface="Bahnschrift Condensed" panose="020B0502040204020203" pitchFamily="34" charset="0"/>
              </a:rPr>
              <a:t/>
            </a:r>
            <a:br>
              <a:rPr lang="en-US" altLang="en-US" sz="2400" dirty="0">
                <a:solidFill>
                  <a:srgbClr val="FF00FF"/>
                </a:solidFill>
                <a:latin typeface="Bahnschrift Condensed" panose="020B0502040204020203" pitchFamily="34" charset="0"/>
              </a:rPr>
            </a:b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(</a:t>
            </a:r>
            <a:r>
              <a:rPr lang="en-US" alt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Okazaki </a:t>
            </a:r>
            <a:r>
              <a:rPr lang="en-US" alt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fragments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).</a:t>
            </a:r>
            <a:endParaRPr lang="en-US" altLang="en-US" sz="24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Okazaki fragments (each about 100-200 nucleotides) are joined by </a:t>
            </a:r>
            <a:r>
              <a:rPr lang="en-US" altLang="en-US" sz="2400" dirty="0">
                <a:solidFill>
                  <a:srgbClr val="FF3300"/>
                </a:solidFill>
                <a:latin typeface="Bahnschrift Condensed" panose="020B0502040204020203" pitchFamily="34" charset="0"/>
              </a:rPr>
              <a:t>DNA ligase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to 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form the sugar-phosphate backbone of a single DNA strand</a:t>
            </a: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  <a:endParaRPr lang="en-US" altLang="en-US" sz="24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5846" y="359804"/>
            <a:ext cx="4882042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Replication Mechanism</a:t>
            </a:r>
            <a:endParaRPr lang="en-US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2" val="Objectives."/>
  <p:tag name="CHILD_ITEM_TEXT4" val="Initial activity."/>
  <p:tag name="CHILD_ITEM_TEXT6" val="Introduction."/>
  <p:tag name="CHILD_ITEM_TEXT8" val="Definitions."/>
  <p:tag name="CHILD_ITEM_TEXT10" val="Quiz"/>
  <p:tag name="CHILD_ITEM_TEXT12" val="Reference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406617b5b94873bc27472b2606a8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811e80c0a54bac906557b8cf1eb0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9d33ad220dd4855b0e934846bb5b87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39cd589861748e0996315199f373dbf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1945b91cd8435a92ce747551f0a8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5b2c5a17eb4cc08ab748fc3b78106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1d2fe54c7c941218de8a66cbea7699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82f01a5526a42c88420aeb2fd7e761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91a16fe6fce4240a63f711a4732c40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317213040ba422ea2ebd0f34a8f90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3"/>
  <p:tag name="ARTICULATE_AUDIO_RECORDED" val="1"/>
  <p:tag name="TIMELINE" val="104.4/147.6"/>
  <p:tag name="ELAPSEDTIME" val="246.3"/>
  <p:tag name="ANNOTATION_TYPE_1" val="0"/>
  <p:tag name="ANNOTATION_START_1" val="66.8"/>
  <p:tag name="ANNOTATION_END_1" val="70.4"/>
  <p:tag name="ANNOTATION_TOP_1" val="157"/>
  <p:tag name="ANNOTATION_LEFT_1" val="7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0.4"/>
  <p:tag name="ANNOTATION_END_2" val="72.9"/>
  <p:tag name="ANNOTATION_TOP_2" val="152"/>
  <p:tag name="ANNOTATION_LEFT_2" val="5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9"/>
  <p:tag name="ANNOTATION_END_3" val="77.0"/>
  <p:tag name="ANNOTATION_TOP_3" val="195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0"/>
  <p:tag name="ANNOTATION_END_4" val="77.7"/>
  <p:tag name="ANNOTATION_TOP_4" val="192"/>
  <p:tag name="ANNOTATION_LEFT_4" val="3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7.7"/>
  <p:tag name="ANNOTATION_END_5" val="78.4"/>
  <p:tag name="ANNOTATION_TOP_5" val="185"/>
  <p:tag name="ANNOTATION_LEFT_5" val="59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79.2"/>
  <p:tag name="ANNOTATION_TOP_6" val="193"/>
  <p:tag name="ANNOTATION_LEFT_6" val="71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9.2"/>
  <p:tag name="ANNOTATION_END_7" val="106.9"/>
  <p:tag name="ANNOTATION_TOP_7" val="222"/>
  <p:tag name="ANNOTATION_LEFT_7" val="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6.9"/>
  <p:tag name="ANNOTATION_END_8" val="122.0"/>
  <p:tag name="ANNOTATION_TOP_8" val="251"/>
  <p:tag name="ANNOTATION_LEFT_8" val="9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122.0"/>
  <p:tag name="ANNOTATION_END_9" val="122.0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2.0"/>
  <p:tag name="ANNOTATION_END_10" val="131.0"/>
  <p:tag name="ANNOTATION_TOP_10" val="264"/>
  <p:tag name="ANNOTATION_LEFT_10" val="166"/>
  <p:tag name="ANNOTATION_WIDTH_10" val="229"/>
  <p:tag name="ANNOTATION_HEIGHT_10" val="36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31.0"/>
  <p:tag name="ANNOTATION_END_11" val="133.7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33.7"/>
  <p:tag name="ANNOTATION_END_12" val="142.5"/>
  <p:tag name="ANNOTATION_TOP_12" val="326"/>
  <p:tag name="ANNOTATION_LEFT_12" val="12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2.5"/>
  <p:tag name="ANNOTATION_END_13" val="143.6"/>
  <p:tag name="ANNOTATION_TOP_13" val="326"/>
  <p:tag name="ANNOTATION_LEFT_13" val="69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3.6"/>
  <p:tag name="ANNOTATION_END_14" val="144.7"/>
  <p:tag name="ANNOTATION_TOP_14" val="188"/>
  <p:tag name="ANNOTATION_LEFT_14" val="72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4.7"/>
  <p:tag name="ANNOTATION_END_15" val="150.7"/>
  <p:tag name="ANNOTATION_TOP_15" val="324"/>
  <p:tag name="ANNOTATION_LEFT_15" val="69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0.7"/>
  <p:tag name="ANNOTATION_END_16" val="158.0"/>
  <p:tag name="ANNOTATION_TOP_16" val="438"/>
  <p:tag name="ANNOTATION_LEFT_16" val="7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8.0"/>
  <p:tag name="ANNOTATION_END_17" val="165.6"/>
  <p:tag name="ANNOTATION_TOP_17" val="424"/>
  <p:tag name="ANNOTATION_LEFT_17" val="27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5.6"/>
  <p:tag name="ANNOTATION_END_18" val="165.9"/>
  <p:tag name="ANNOTATION_TOP_18" val="390"/>
  <p:tag name="ANNOTATION_LEFT_18" val="362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5.9"/>
  <p:tag name="ANNOTATION_END_19" val="166.3"/>
  <p:tag name="ANNOTATION_TOP_19" val="415"/>
  <p:tag name="ANNOTATION_LEFT_19" val="361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3"/>
  <p:tag name="ANNOTATION_END_20" val="166.6"/>
  <p:tag name="ANNOTATION_TOP_20" val="451"/>
  <p:tag name="ANNOTATION_LEFT_20" val="363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6.6"/>
  <p:tag name="ANNOTATION_END_21" val="166.9"/>
  <p:tag name="ANNOTATION_TOP_21" val="478"/>
  <p:tag name="ANNOTATION_LEFT_21" val="365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6.9"/>
  <p:tag name="ANNOTATION_END_22" val="167.1"/>
  <p:tag name="ANNOTATION_TOP_22" val="506"/>
  <p:tag name="ANNOTATION_LEFT_22" val="365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7.1"/>
  <p:tag name="ANNOTATION_END_23" val="170.5"/>
  <p:tag name="ANNOTATION_TOP_23" val="524"/>
  <p:tag name="ANNOTATION_LEFT_23" val="357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0.5"/>
  <p:tag name="ANNOTATION_END_24" val="171.4"/>
  <p:tag name="ANNOTATION_TOP_24" val="389"/>
  <p:tag name="ANNOTATION_LEFT_24" val="32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1.4"/>
  <p:tag name="ANNOTATION_END_25" val="172.3"/>
  <p:tag name="ANNOTATION_TOP_25" val="390"/>
  <p:tag name="ANNOTATION_LEFT_25" val="42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2.3"/>
  <p:tag name="ANNOTATION_END_26" val="173.0"/>
  <p:tag name="ANNOTATION_TOP_26" val="426"/>
  <p:tag name="ANNOTATION_LEFT_26" val="30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3.0"/>
  <p:tag name="ANNOTATION_END_27" val="175.7"/>
  <p:tag name="ANNOTATION_TOP_27" val="425"/>
  <p:tag name="ANNOTATION_LEFT_27" val="42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1.3"/>
  <p:tag name="ANNOTATION_END_28" val="182.7"/>
  <p:tag name="ANNOTATION_TOP_28" val="359"/>
  <p:tag name="ANNOTATION_LEFT_28" val="298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2.7"/>
  <p:tag name="ANNOTATION_END_29" val="183.6"/>
  <p:tag name="ANNOTATION_TOP_29" val="363"/>
  <p:tag name="ANNOTATION_LEFT_29" val="425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3.6"/>
  <p:tag name="ANNOTATION_END_30" val="184.2"/>
  <p:tag name="ANNOTATION_TOP_30" val="360"/>
  <p:tag name="ANNOTATION_LEFT_30" val="299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4.2"/>
  <p:tag name="ANNOTATION_END_31" val="189.1"/>
  <p:tag name="ANNOTATION_TOP_31" val="369"/>
  <p:tag name="ANNOTATION_LEFT_31" val="437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89.1"/>
  <p:tag name="ANNOTATION_END_32" val="194.5"/>
  <p:tag name="ANNOTATION_TOP_32" val="192"/>
  <p:tag name="ANNOTATION_LEFT_32" val="8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4.5"/>
  <p:tag name="ANNOTATION_END_33" val="200.1"/>
  <p:tag name="ANNOTATION_TOP_33" val="453"/>
  <p:tag name="ANNOTATION_LEFT_33" val="4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1"/>
  <p:tag name="ANNOTATION_END_34" val="201.3"/>
  <p:tag name="ANNOTATION_TOP_34" val="391"/>
  <p:tag name="ANNOTATION_LEFT_34" val="52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1.3"/>
  <p:tag name="ANNOTATION_END_35" val="202.4"/>
  <p:tag name="ANNOTATION_TOP_35" val="392"/>
  <p:tag name="ANNOTATION_LEFT_35" val="56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2.4"/>
  <p:tag name="ANNOTATION_END_36" val="203.5"/>
  <p:tag name="ANNOTATION_TOP_36" val="425"/>
  <p:tag name="ANNOTATION_LEFT_36" val="51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3.5"/>
  <p:tag name="ANNOTATION_END_37" val="204.2"/>
  <p:tag name="ANNOTATION_TOP_37" val="419"/>
  <p:tag name="ANNOTATION_LEFT_37" val="56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4.2"/>
  <p:tag name="ANNOTATION_END_38" val="204.7"/>
  <p:tag name="ANNOTATION_TOP_38" val="428"/>
  <p:tag name="ANNOTATION_LEFT_38" val="57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04.7"/>
  <p:tag name="ANNOTATION_END_39" val="205.1"/>
  <p:tag name="ANNOTATION_TOP_39" val="454"/>
  <p:tag name="ANNOTATION_LEFT_39" val="56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5.1"/>
  <p:tag name="ANNOTATION_END_40" val="205.5"/>
  <p:tag name="ANNOTATION_TOP_40" val="479"/>
  <p:tag name="ANNOTATION_LEFT_40" val="57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5.5"/>
  <p:tag name="ANNOTATION_END_41" val="206.8"/>
  <p:tag name="ANNOTATION_TOP_41" val="514"/>
  <p:tag name="ANNOTATION_LEFT_41" val="57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6.8"/>
  <p:tag name="ANNOTATION_END_42" val="209.2"/>
  <p:tag name="ANNOTATION_TOP_42" val="394"/>
  <p:tag name="ANNOTATION_LEFT_42" val="63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09.2"/>
  <p:tag name="ANNOTATION_END_43" val="211.5"/>
  <p:tag name="ANNOTATION_TOP_43" val="418"/>
  <p:tag name="ANNOTATION_LEFT_43" val="62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11.5"/>
  <p:tag name="ANNOTATION_END_44" val="214.0"/>
  <p:tag name="ANNOTATION_TOP_44" val="454"/>
  <p:tag name="ANNOTATION_LEFT_44" val="62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14.0"/>
  <p:tag name="ANNOTATION_END_45" val="219.5"/>
  <p:tag name="ANNOTATION_TOP_45" val="438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19.5"/>
  <p:tag name="ANNOTATION_END_46" val="221.4"/>
  <p:tag name="ANNOTATION_TOP_46" val="394"/>
  <p:tag name="ANNOTATION_LEFT_46" val="74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1.4"/>
  <p:tag name="ANNOTATION_END_47" val="225.0"/>
  <p:tag name="ANNOTATION_TOP_47" val="393"/>
  <p:tag name="ANNOTATION_LEFT_47" val="85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5.0"/>
  <p:tag name="ANNOTATION_END_48" val="226.4"/>
  <p:tag name="ANNOTATION_TOP_48" val="362"/>
  <p:tag name="ANNOTATION_LEFT_48" val="740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6.4"/>
  <p:tag name="ANNOTATION_END_49" val="228.9"/>
  <p:tag name="ANNOTATION_TOP_49" val="362"/>
  <p:tag name="ANNOTATION_LEFT_49" val="808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8.9"/>
  <p:tag name="ANNOTATION_END_50" val="230.2"/>
  <p:tag name="ANNOTATION_TOP_50" val="367"/>
  <p:tag name="ANNOTATION_LEFT_50" val="92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30.2"/>
  <p:tag name="ANNOTATION_END_51" val="232.2"/>
  <p:tag name="ANNOTATION_TOP_51" val="362"/>
  <p:tag name="ANNOTATION_LEFT_51" val="84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32.2"/>
  <p:tag name="ANNOTATION_END_52" val="232.7"/>
  <p:tag name="ANNOTATION_TOP_52" val="162"/>
  <p:tag name="ANNOTATION_LEFT_52" val="117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32.7"/>
  <p:tag name="ANNOTATION_END_53" val="234.4"/>
  <p:tag name="ANNOTATION_TOP_53" val="176"/>
  <p:tag name="ANNOTATION_LEFT_53" val="120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34.4"/>
  <p:tag name="ANNOTATION_TOP_54" val="168"/>
  <p:tag name="ANNOTATION_LEFT_54" val="772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COUNT" val="54"/>
  <p:tag name="ARTICULATE_USED_LAYOUT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e36d61a62847e48cddaef57c22150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f2236d15044ad7ae69d1ac52e2b4c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e9f8aac26a4d839ea98dc7858d307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d7287ac67e4c6a832c110164e0e5a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3e273e8f2f41a3b73b011b8c20774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5145a64fb34456980030781b8fa228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851f4575bd41058b5398aa44de5b9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77f7518f349403a834b5abbace760b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779d724db540f7bdf8748374961fa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30cc2b4ee5443639966885b7b566ba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5"/>
  <p:tag name="ARTICULATE_AUDIO_RECORDED" val="1"/>
  <p:tag name="TIMELINE" val="52.2/63.3/158.4"/>
  <p:tag name="ELAPSEDTIME" val="193.8"/>
  <p:tag name="ANNOTATION_TYPE_1" val="0"/>
  <p:tag name="ANNOTATION_START_1" val="14.3"/>
  <p:tag name="ANNOTATION_END_1" val="23.5"/>
  <p:tag name="ANNOTATION_TOP_1" val="146"/>
  <p:tag name="ANNOTATION_LEFT_1" val="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55.9"/>
  <p:tag name="ANNOTATION_TOP_2" val="181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5.9"/>
  <p:tag name="ANNOTATION_END_3" val="57.4"/>
  <p:tag name="ANNOTATION_TOP_3" val="244"/>
  <p:tag name="ANNOTATION_LEFT_3" val="4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7.4"/>
  <p:tag name="ANNOTATION_END_4" val="66.2"/>
  <p:tag name="ANNOTATION_TOP_4" val="239"/>
  <p:tag name="ANNOTATION_LEFT_4" val="6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2"/>
  <p:tag name="ANNOTATION_END_5" val="72.4"/>
  <p:tag name="ANNOTATION_TOP_5" val="318"/>
  <p:tag name="ANNOTATION_LEFT_5" val="2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2.4"/>
  <p:tag name="ANNOTATION_END_6" val="73.7"/>
  <p:tag name="ANNOTATION_TOP_6" val="424"/>
  <p:tag name="ANNOTATION_LEFT_6" val="20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7"/>
  <p:tag name="ANNOTATION_END_7" val="94.2"/>
  <p:tag name="ANNOTATION_TOP_7" val="421"/>
  <p:tag name="ANNOTATION_LEFT_7" val="32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4.2"/>
  <p:tag name="ANNOTATION_END_8" val="97.9"/>
  <p:tag name="ANNOTATION_TOP_8" val="424"/>
  <p:tag name="ANNOTATION_LEFT_8" val="20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7.9"/>
  <p:tag name="ANNOTATION_END_9" val="102.0"/>
  <p:tag name="ANNOTATION_TOP_9" val="326"/>
  <p:tag name="ANNOTATION_LEFT_9" val="52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2.0"/>
  <p:tag name="ANNOTATION_END_10" val="104.9"/>
  <p:tag name="ANNOTATION_TOP_10" val="410"/>
  <p:tag name="ANNOTATION_LEFT_10" val="46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4.9"/>
  <p:tag name="ANNOTATION_END_11" val="106.0"/>
  <p:tag name="ANNOTATION_TOP_11" val="400"/>
  <p:tag name="ANNOTATION_LEFT_11" val="58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6.0"/>
  <p:tag name="ANNOTATION_END_12" val="116.9"/>
  <p:tag name="ANNOTATION_TOP_12" val="405"/>
  <p:tag name="ANNOTATION_LEFT_12" val="4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6.9"/>
  <p:tag name="ANNOTATION_END_13" val="122.3"/>
  <p:tag name="ANNOTATION_TOP_13" val="328"/>
  <p:tag name="ANNOTATION_LEFT_13" val="78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2.3"/>
  <p:tag name="ANNOTATION_END_14" val="124.3"/>
  <p:tag name="ANNOTATION_TOP_14" val="319"/>
  <p:tag name="ANNOTATION_LEFT_14" val="79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3"/>
  <p:tag name="ANNOTATION_END_15" val="124.9"/>
  <p:tag name="ANNOTATION_TOP_15" val="426"/>
  <p:tag name="ANNOTATION_LEFT_15" val="74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4.9"/>
  <p:tag name="ANNOTATION_END_16" val="136.0"/>
  <p:tag name="ANNOTATION_TOP_16" val="426"/>
  <p:tag name="ANNOTATION_LEFT_16" val="83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6.0"/>
  <p:tag name="ANNOTATION_END_17" val="137.5"/>
  <p:tag name="ANNOTATION_TOP_17" val="399"/>
  <p:tag name="ANNOTATION_LEFT_17" val="7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7.5"/>
  <p:tag name="ANNOTATION_END_18" val="138.9"/>
  <p:tag name="ANNOTATION_TOP_18" val="414"/>
  <p:tag name="ANNOTATION_LEFT_18" val="73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8.9"/>
  <p:tag name="ANNOTATION_END_19" val="140.2"/>
  <p:tag name="ANNOTATION_TOP_19" val="430"/>
  <p:tag name="ANNOTATION_LEFT_19" val="7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0.2"/>
  <p:tag name="ANNOTATION_END_20" val="150.5"/>
  <p:tag name="ANNOTATION_TOP_20" val="445"/>
  <p:tag name="ANNOTATION_LEFT_20" val="74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0.5"/>
  <p:tag name="ANNOTATION_END_21" val="152.2"/>
  <p:tag name="ANNOTATION_TOP_21" val="616"/>
  <p:tag name="ANNOTATION_LEFT_21" val="7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2.2"/>
  <p:tag name="ANNOTATION_END_22" val="155.3"/>
  <p:tag name="ANNOTATION_TOP_22" val="616"/>
  <p:tag name="ANNOTATION_LEFT_22" val="4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5.3"/>
  <p:tag name="ANNOTATION_END_23" val="172.7"/>
  <p:tag name="ANNOTATION_TOP_23" val="613"/>
  <p:tag name="ANNOTATION_LEFT_23" val="17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2.7"/>
  <p:tag name="ANNOTATION_END_24" val="173.5"/>
  <p:tag name="ANNOTATION_TOP_24" val="413"/>
  <p:tag name="ANNOTATION_LEFT_24" val="47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3.5"/>
  <p:tag name="ANNOTATION_END_25" val="174.5"/>
  <p:tag name="ANNOTATION_TOP_25" val="429"/>
  <p:tag name="ANNOTATION_LEFT_25" val="5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4.5"/>
  <p:tag name="ANNOTATION_TOP_26" val="429"/>
  <p:tag name="ANNOTATION_LEFT_26" val="46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USED_LAYOUT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2e179a91cc4921b70376e640a0d8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b877f1fbdd4ab48899d2d0aeae4f1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c1a01419784d4ab47df8132b6f96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b466f7b0d464dd0811084041df53cd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19ef24a60d4645a2517227147ce13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9ad4818c5c487d93197d595984317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c7472d89cd441c86740b6f7bc1a8cb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6efd00d263e43dc889e006cb1b9a28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997d3fa9004bb491ae2d8f647e61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c2c50860da74c6d9ae78fdf6dbec5d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2"/>
  <p:tag name="ARTICULATE_AUDIO_RECORDED" val="1"/>
  <p:tag name="ELAPSEDTIME" val="727.2"/>
  <p:tag name="ANNOTATION_TYPE_1" val="0"/>
  <p:tag name="ANNOTATION_START_1" val="11.8"/>
  <p:tag name="ANNOTATION_END_1" val="17.4"/>
  <p:tag name="ANNOTATION_TOP_1" val="205"/>
  <p:tag name="ANNOTATION_LEFT_1" val="6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4"/>
  <p:tag name="ANNOTATION_END_2" val="18.3"/>
  <p:tag name="ANNOTATION_TOP_2" val="167"/>
  <p:tag name="ANNOTATION_LEFT_2" val="798"/>
  <p:tag name="ANNOTATION_WIDTH_2" val="121"/>
  <p:tag name="ANNOTATION_HEIGHT_2" val="121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8.3"/>
  <p:tag name="ANNOTATION_END_3" val="18.6"/>
  <p:tag name="ANNOTATION_TOP_3" val="187"/>
  <p:tag name="ANNOTATION_LEFT_3" val="792"/>
  <p:tag name="ANNOTATION_WIDTH_3" val="121"/>
  <p:tag name="ANNOTATION_HEIGHT_3" val="121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8.6"/>
  <p:tag name="ANNOTATION_END_4" val="18.9"/>
  <p:tag name="ANNOTATION_TOP_4" val="201"/>
  <p:tag name="ANNOTATION_LEFT_4" val="784"/>
  <p:tag name="ANNOTATION_WIDTH_4" val="121"/>
  <p:tag name="ANNOTATION_HEIGHT_4" val="121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9"/>
  <p:tag name="ANNOTATION_END_5" val="19.4"/>
  <p:tag name="ANNOTATION_TOP_5" val="225"/>
  <p:tag name="ANNOTATION_LEFT_5" val="767"/>
  <p:tag name="ANNOTATION_WIDTH_5" val="121"/>
  <p:tag name="ANNOTATION_HEIGHT_5" val="121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4"/>
  <p:tag name="ANNOTATION_END_6" val="19.9"/>
  <p:tag name="ANNOTATION_TOP_6" val="235"/>
  <p:tag name="ANNOTATION_LEFT_6" val="749"/>
  <p:tag name="ANNOTATION_WIDTH_6" val="121"/>
  <p:tag name="ANNOTATION_HEIGHT_6" val="121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9"/>
  <p:tag name="ANNOTATION_END_7" val="20.3"/>
  <p:tag name="ANNOTATION_TOP_7" val="244"/>
  <p:tag name="ANNOTATION_LEFT_7" val="734"/>
  <p:tag name="ANNOTATION_WIDTH_7" val="121"/>
  <p:tag name="ANNOTATION_HEIGHT_7" val="121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0.3"/>
  <p:tag name="ANNOTATION_END_8" val="20.7"/>
  <p:tag name="ANNOTATION_TOP_8" val="250"/>
  <p:tag name="ANNOTATION_LEFT_8" val="723"/>
  <p:tag name="ANNOTATION_WIDTH_8" val="121"/>
  <p:tag name="ANNOTATION_HEIGHT_8" val="121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0.7"/>
  <p:tag name="ANNOTATION_END_9" val="22.6"/>
  <p:tag name="ANNOTATION_TOP_9" val="254"/>
  <p:tag name="ANNOTATION_LEFT_9" val="714"/>
  <p:tag name="ANNOTATION_WIDTH_9" val="121"/>
  <p:tag name="ANNOTATION_HEIGHT_9" val="121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6"/>
  <p:tag name="ANNOTATION_END_10" val="23.0"/>
  <p:tag name="ANNOTATION_TOP_10" val="362"/>
  <p:tag name="ANNOTATION_LEFT_10" val="805"/>
  <p:tag name="ANNOTATION_WIDTH_10" val="121"/>
  <p:tag name="ANNOTATION_HEIGHT_10" val="121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0"/>
  <p:tag name="ANNOTATION_END_11" val="23.4"/>
  <p:tag name="ANNOTATION_TOP_11" val="351"/>
  <p:tag name="ANNOTATION_LEFT_11" val="793"/>
  <p:tag name="ANNOTATION_WIDTH_11" val="121"/>
  <p:tag name="ANNOTATION_HEIGHT_11" val="121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.4"/>
  <p:tag name="ANNOTATION_END_12" val="23.8"/>
  <p:tag name="ANNOTATION_TOP_12" val="328"/>
  <p:tag name="ANNOTATION_LEFT_12" val="766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.8"/>
  <p:tag name="ANNOTATION_END_13" val="24.1"/>
  <p:tag name="ANNOTATION_TOP_13" val="315"/>
  <p:tag name="ANNOTATION_LEFT_13" val="754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.1"/>
  <p:tag name="ANNOTATION_END_14" val="24.4"/>
  <p:tag name="ANNOTATION_TOP_14" val="290"/>
  <p:tag name="ANNOTATION_LEFT_14" val="733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.4"/>
  <p:tag name="ANNOTATION_END_15" val="30.4"/>
  <p:tag name="ANNOTATION_TOP_15" val="278"/>
  <p:tag name="ANNOTATION_LEFT_15" val="715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6.7"/>
  <p:tag name="ANNOTATION_END_16" val="68.5"/>
  <p:tag name="ANNOTATION_TOP_16" val="260"/>
  <p:tag name="ANNOTATION_LEFT_16" val="59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8.5"/>
  <p:tag name="ANNOTATION_END_17" val="69.6"/>
  <p:tag name="ANNOTATION_TOP_17" val="260"/>
  <p:tag name="ANNOTATION_LEFT_17" val="54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9.6"/>
  <p:tag name="ANNOTATION_END_18" val="71.8"/>
  <p:tag name="ANNOTATION_TOP_18" val="260"/>
  <p:tag name="ANNOTATION_LEFT_18" val="5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1.8"/>
  <p:tag name="ANNOTATION_END_19" val="74.0"/>
  <p:tag name="ANNOTATION_TOP_19" val="164"/>
  <p:tag name="ANNOTATION_LEFT_19" val="81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0"/>
  <p:tag name="ANNOTATION_END_20" val="74.3"/>
  <p:tag name="ANNOTATION_TOP_20" val="260"/>
  <p:tag name="ANNOTATION_LEFT_20" val="57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4.3"/>
  <p:tag name="ANNOTATION_END_21" val="74.6"/>
  <p:tag name="ANNOTATION_TOP_21" val="257"/>
  <p:tag name="ANNOTATION_LEFT_21" val="60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4.6"/>
  <p:tag name="ANNOTATION_END_22" val="75.1"/>
  <p:tag name="ANNOTATION_TOP_22" val="259"/>
  <p:tag name="ANNOTATION_LEFT_22" val="62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5.1"/>
  <p:tag name="ANNOTATION_END_23" val="75.5"/>
  <p:tag name="ANNOTATION_TOP_23" val="260"/>
  <p:tag name="ANNOTATION_LEFT_23" val="66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5.5"/>
  <p:tag name="ANNOTATION_END_24" val="75.9"/>
  <p:tag name="ANNOTATION_TOP_24" val="260"/>
  <p:tag name="ANNOTATION_LEFT_24" val="69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75.9"/>
  <p:tag name="ANNOTATION_END_25" val="76.2"/>
  <p:tag name="ANNOTATION_TOP_25" val="248"/>
  <p:tag name="ANNOTATION_LEFT_25" val="71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76.2"/>
  <p:tag name="ANNOTATION_END_26" val="76.6"/>
  <p:tag name="ANNOTATION_TOP_26" val="232"/>
  <p:tag name="ANNOTATION_LEFT_26" val="73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6.6"/>
  <p:tag name="ANNOTATION_END_27" val="77.0"/>
  <p:tag name="ANNOTATION_TOP_27" val="214"/>
  <p:tag name="ANNOTATION_LEFT_27" val="75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7.0"/>
  <p:tag name="ANNOTATION_END_28" val="77.3"/>
  <p:tag name="ANNOTATION_TOP_28" val="191"/>
  <p:tag name="ANNOTATION_LEFT_28" val="77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7.3"/>
  <p:tag name="ANNOTATION_END_29" val="77.6"/>
  <p:tag name="ANNOTATION_TOP_29" val="178"/>
  <p:tag name="ANNOTATION_LEFT_29" val="79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77.6"/>
  <p:tag name="ANNOTATION_END_30" val="81.9"/>
  <p:tag name="ANNOTATION_TOP_30" val="162"/>
  <p:tag name="ANNOTATION_LEFT_30" val="82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81.9"/>
  <p:tag name="ANNOTATION_END_31" val="86.4"/>
  <p:tag name="ANNOTATION_TOP_31" val="281"/>
  <p:tag name="ANNOTATION_LEFT_31" val="55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86.4"/>
  <p:tag name="ANNOTATION_END_32" val="87.5"/>
  <p:tag name="ANNOTATION_TOP_32" val="374"/>
  <p:tag name="ANNOTATION_LEFT_32" val="823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87.5"/>
  <p:tag name="ANNOTATION_END_33" val="87.9"/>
  <p:tag name="ANNOTATION_TOP_33" val="366"/>
  <p:tag name="ANNOTATION_LEFT_33" val="815"/>
  <p:tag name="ANNOTATION_WIDTH_33" val="121"/>
  <p:tag name="ANNOTATION_HEIGHT_33" val="121"/>
  <p:tag name="ANNOTATION_ANIMATION_33" val="3"/>
  <p:tag name="ANNOTATION_ROTATION_33" val="18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87.9"/>
  <p:tag name="ANNOTATION_END_34" val="88.2"/>
  <p:tag name="ANNOTATION_TOP_34" val="353"/>
  <p:tag name="ANNOTATION_LEFT_34" val="795"/>
  <p:tag name="ANNOTATION_WIDTH_34" val="121"/>
  <p:tag name="ANNOTATION_HEIGHT_34" val="121"/>
  <p:tag name="ANNOTATION_ANIMATION_34" val="3"/>
  <p:tag name="ANNOTATION_ROTATION_34" val="18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88.2"/>
  <p:tag name="ANNOTATION_END_35" val="88.6"/>
  <p:tag name="ANNOTATION_TOP_35" val="335"/>
  <p:tag name="ANNOTATION_LEFT_35" val="775"/>
  <p:tag name="ANNOTATION_WIDTH_35" val="121"/>
  <p:tag name="ANNOTATION_HEIGHT_35" val="121"/>
  <p:tag name="ANNOTATION_ANIMATION_35" val="3"/>
  <p:tag name="ANNOTATION_ROTATION_35" val="18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88.6"/>
  <p:tag name="ANNOTATION_END_36" val="88.9"/>
  <p:tag name="ANNOTATION_TOP_36" val="316"/>
  <p:tag name="ANNOTATION_LEFT_36" val="746"/>
  <p:tag name="ANNOTATION_WIDTH_36" val="121"/>
  <p:tag name="ANNOTATION_HEIGHT_36" val="121"/>
  <p:tag name="ANNOTATION_ANIMATION_36" val="3"/>
  <p:tag name="ANNOTATION_ROTATION_36" val="18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88.9"/>
  <p:tag name="ANNOTATION_END_37" val="89.4"/>
  <p:tag name="ANNOTATION_TOP_37" val="305"/>
  <p:tag name="ANNOTATION_LEFT_37" val="723"/>
  <p:tag name="ANNOTATION_WIDTH_37" val="121"/>
  <p:tag name="ANNOTATION_HEIGHT_37" val="121"/>
  <p:tag name="ANNOTATION_ANIMATION_37" val="3"/>
  <p:tag name="ANNOTATION_ROTATION_37" val="18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89.4"/>
  <p:tag name="ANNOTATION_END_38" val="89.7"/>
  <p:tag name="ANNOTATION_TOP_38" val="281"/>
  <p:tag name="ANNOTATION_LEFT_38" val="683"/>
  <p:tag name="ANNOTATION_WIDTH_38" val="121"/>
  <p:tag name="ANNOTATION_HEIGHT_38" val="121"/>
  <p:tag name="ANNOTATION_ANIMATION_38" val="3"/>
  <p:tag name="ANNOTATION_ROTATION_38" val="18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89.7"/>
  <p:tag name="ANNOTATION_END_39" val="90.1"/>
  <p:tag name="ANNOTATION_TOP_39" val="273"/>
  <p:tag name="ANNOTATION_LEFT_39" val="665"/>
  <p:tag name="ANNOTATION_WIDTH_39" val="121"/>
  <p:tag name="ANNOTATION_HEIGHT_39" val="121"/>
  <p:tag name="ANNOTATION_ANIMATION_39" val="3"/>
  <p:tag name="ANNOTATION_ROTATION_39" val="18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90.1"/>
  <p:tag name="ANNOTATION_END_40" val="90.5"/>
  <p:tag name="ANNOTATION_TOP_40" val="279"/>
  <p:tag name="ANNOTATION_LEFT_40" val="613"/>
  <p:tag name="ANNOTATION_WIDTH_40" val="121"/>
  <p:tag name="ANNOTATION_HEIGHT_40" val="121"/>
  <p:tag name="ANNOTATION_ANIMATION_40" val="3"/>
  <p:tag name="ANNOTATION_ROTATION_40" val="18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90.5"/>
  <p:tag name="ANNOTATION_END_41" val="96.0"/>
  <p:tag name="ANNOTATION_TOP_41" val="285"/>
  <p:tag name="ANNOTATION_LEFT_41" val="567"/>
  <p:tag name="ANNOTATION_WIDTH_41" val="121"/>
  <p:tag name="ANNOTATION_HEIGHT_41" val="121"/>
  <p:tag name="ANNOTATION_ANIMATION_41" val="3"/>
  <p:tag name="ANNOTATION_ROTATION_41" val="18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28.5"/>
  <p:tag name="ANNOTATION_END_42" val="130.5"/>
  <p:tag name="ANNOTATION_TOP_42" val="264"/>
  <p:tag name="ANNOTATION_LEFT_42" val="57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30.5"/>
  <p:tag name="ANNOTATION_END_43" val="135.2"/>
  <p:tag name="ANNOTATION_TOP_43" val="162"/>
  <p:tag name="ANNOTATION_LEFT_43" val="81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35.2"/>
  <p:tag name="ANNOTATION_END_44" val="137.8"/>
  <p:tag name="ANNOTATION_TOP_44" val="184"/>
  <p:tag name="ANNOTATION_LEFT_44" val="827"/>
  <p:tag name="ANNOTATION_WIDTH_44" val="121"/>
  <p:tag name="ANNOTATION_HEIGHT_44" val="121"/>
  <p:tag name="ANNOTATION_ANIMATION_44" val="3"/>
  <p:tag name="ANNOTATION_ROTATION_44" val="18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37.8"/>
  <p:tag name="ANNOTATION_END_45" val="142.3"/>
  <p:tag name="ANNOTATION_TOP_45" val="258"/>
  <p:tag name="ANNOTATION_LEFT_45" val="727"/>
  <p:tag name="ANNOTATION_WIDTH_45" val="121"/>
  <p:tag name="ANNOTATION_HEIGHT_45" val="121"/>
  <p:tag name="ANNOTATION_ANIMATION_45" val="3"/>
  <p:tag name="ANNOTATION_ROTATION_45" val="18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42.3"/>
  <p:tag name="ANNOTATION_END_46" val="143.4"/>
  <p:tag name="ANNOTATION_TOP_46" val="178"/>
  <p:tag name="ANNOTATION_LEFT_46" val="838"/>
  <p:tag name="ANNOTATION_WIDTH_46" val="121"/>
  <p:tag name="ANNOTATION_HEIGHT_46" val="121"/>
  <p:tag name="ANNOTATION_ANIMATION_46" val="3"/>
  <p:tag name="ANNOTATION_ROTATION_46" val="18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43.4"/>
  <p:tag name="ANNOTATION_END_47" val="172.8"/>
  <p:tag name="ANNOTATION_TOP_47" val="158"/>
  <p:tag name="ANNOTATION_LEFT_47" val="829"/>
  <p:tag name="ANNOTATION_WIDTH_47" val="121"/>
  <p:tag name="ANNOTATION_HEIGHT_47" val="121"/>
  <p:tag name="ANNOTATION_ANIMATION_47" val="3"/>
  <p:tag name="ANNOTATION_ROTATION_47" val="18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2.8"/>
  <p:tag name="ANNOTATION_END_48" val="174.5"/>
  <p:tag name="ANNOTATION_TOP_48" val="188"/>
  <p:tag name="ANNOTATION_LEFT_48" val="826"/>
  <p:tag name="ANNOTATION_WIDTH_48" val="121"/>
  <p:tag name="ANNOTATION_HEIGHT_48" val="121"/>
  <p:tag name="ANNOTATION_ANIMATION_48" val="3"/>
  <p:tag name="ANNOTATION_ROTATION_48" val="18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4.5"/>
  <p:tag name="ANNOTATION_END_49" val="175.0"/>
  <p:tag name="ANNOTATION_TOP_49" val="194"/>
  <p:tag name="ANNOTATION_LEFT_49" val="819"/>
  <p:tag name="ANNOTATION_WIDTH_49" val="121"/>
  <p:tag name="ANNOTATION_HEIGHT_49" val="121"/>
  <p:tag name="ANNOTATION_ANIMATION_49" val="3"/>
  <p:tag name="ANNOTATION_ROTATION_49" val="18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75.0"/>
  <p:tag name="ANNOTATION_END_50" val="175.5"/>
  <p:tag name="ANNOTATION_TOP_50" val="200"/>
  <p:tag name="ANNOTATION_LEFT_50" val="807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75.5"/>
  <p:tag name="ANNOTATION_END_51" val="176.0"/>
  <p:tag name="ANNOTATION_TOP_51" val="209"/>
  <p:tag name="ANNOTATION_LEFT_51" val="797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76.0"/>
  <p:tag name="ANNOTATION_END_52" val="176.5"/>
  <p:tag name="ANNOTATION_TOP_52" val="214"/>
  <p:tag name="ANNOTATION_LEFT_52" val="791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76.5"/>
  <p:tag name="ANNOTATION_END_53" val="176.9"/>
  <p:tag name="ANNOTATION_TOP_53" val="224"/>
  <p:tag name="ANNOTATION_LEFT_53" val="779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76.9"/>
  <p:tag name="ANNOTATION_END_54" val="177.5"/>
  <p:tag name="ANNOTATION_TOP_54" val="231"/>
  <p:tag name="ANNOTATION_LEFT_54" val="770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77.5"/>
  <p:tag name="ANNOTATION_END_55" val="177.9"/>
  <p:tag name="ANNOTATION_TOP_55" val="239"/>
  <p:tag name="ANNOTATION_LEFT_55" val="754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77.9"/>
  <p:tag name="ANNOTATION_END_56" val="178.4"/>
  <p:tag name="ANNOTATION_TOP_56" val="246"/>
  <p:tag name="ANNOTATION_LEFT_56" val="743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78.4"/>
  <p:tag name="ANNOTATION_END_57" val="178.9"/>
  <p:tag name="ANNOTATION_TOP_57" val="255"/>
  <p:tag name="ANNOTATION_LEFT_57" val="725"/>
  <p:tag name="ANNOTATION_WIDTH_57" val="121"/>
  <p:tag name="ANNOTATION_HEIGHT_57" val="121"/>
  <p:tag name="ANNOTATION_ANIMATION_57" val="3"/>
  <p:tag name="ANNOTATION_ROTATION_57" val="18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78.9"/>
  <p:tag name="ANNOTATION_END_58" val="179.4"/>
  <p:tag name="ANNOTATION_TOP_58" val="260"/>
  <p:tag name="ANNOTATION_LEFT_58" val="712"/>
  <p:tag name="ANNOTATION_WIDTH_58" val="121"/>
  <p:tag name="ANNOTATION_HEIGHT_58" val="121"/>
  <p:tag name="ANNOTATION_ANIMATION_58" val="3"/>
  <p:tag name="ANNOTATION_ROTATION_58" val="18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79.4"/>
  <p:tag name="ANNOTATION_END_59" val="184.0"/>
  <p:tag name="ANNOTATION_TOP_59" val="265"/>
  <p:tag name="ANNOTATION_LEFT_59" val="702"/>
  <p:tag name="ANNOTATION_WIDTH_59" val="121"/>
  <p:tag name="ANNOTATION_HEIGHT_59" val="121"/>
  <p:tag name="ANNOTATION_ANIMATION_59" val="3"/>
  <p:tag name="ANNOTATION_ROTATION_59" val="18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84.0"/>
  <p:tag name="ANNOTATION_END_60" val="185.0"/>
  <p:tag name="ANNOTATION_TOP_60" val="357"/>
  <p:tag name="ANNOTATION_LEFT_60" val="788"/>
  <p:tag name="ANNOTATION_WIDTH_60" val="121"/>
  <p:tag name="ANNOTATION_HEIGHT_60" val="121"/>
  <p:tag name="ANNOTATION_ANIMATION_60" val="3"/>
  <p:tag name="ANNOTATION_ROTATION_60" val="18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85.0"/>
  <p:tag name="ANNOTATION_END_61" val="186.3"/>
  <p:tag name="ANNOTATION_TOP_61" val="351"/>
  <p:tag name="ANNOTATION_LEFT_61" val="833"/>
  <p:tag name="ANNOTATION_WIDTH_61" val="121"/>
  <p:tag name="ANNOTATION_HEIGHT_61" val="121"/>
  <p:tag name="ANNOTATION_ANIMATION_61" val="3"/>
  <p:tag name="ANNOTATION_ROTATION_61" val="18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86.3"/>
  <p:tag name="ANNOTATION_END_62" val="186.9"/>
  <p:tag name="ANNOTATION_TOP_62" val="339"/>
  <p:tag name="ANNOTATION_LEFT_62" val="809"/>
  <p:tag name="ANNOTATION_WIDTH_62" val="121"/>
  <p:tag name="ANNOTATION_HEIGHT_62" val="121"/>
  <p:tag name="ANNOTATION_ANIMATION_62" val="3"/>
  <p:tag name="ANNOTATION_ROTATION_62" val="18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86.9"/>
  <p:tag name="ANNOTATION_END_63" val="187.2"/>
  <p:tag name="ANNOTATION_TOP_63" val="325"/>
  <p:tag name="ANNOTATION_LEFT_63" val="786"/>
  <p:tag name="ANNOTATION_WIDTH_63" val="121"/>
  <p:tag name="ANNOTATION_HEIGHT_63" val="121"/>
  <p:tag name="ANNOTATION_ANIMATION_63" val="3"/>
  <p:tag name="ANNOTATION_ROTATION_63" val="18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87.2"/>
  <p:tag name="ANNOTATION_END_64" val="187.6"/>
  <p:tag name="ANNOTATION_TOP_64" val="313"/>
  <p:tag name="ANNOTATION_LEFT_64" val="764"/>
  <p:tag name="ANNOTATION_WIDTH_64" val="121"/>
  <p:tag name="ANNOTATION_HEIGHT_64" val="121"/>
  <p:tag name="ANNOTATION_ANIMATION_64" val="3"/>
  <p:tag name="ANNOTATION_ROTATION_64" val="18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87.6"/>
  <p:tag name="ANNOTATION_END_65" val="188.0"/>
  <p:tag name="ANNOTATION_TOP_65" val="297"/>
  <p:tag name="ANNOTATION_LEFT_65" val="737"/>
  <p:tag name="ANNOTATION_WIDTH_65" val="121"/>
  <p:tag name="ANNOTATION_HEIGHT_65" val="121"/>
  <p:tag name="ANNOTATION_ANIMATION_65" val="3"/>
  <p:tag name="ANNOTATION_ROTATION_65" val="18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88.0"/>
  <p:tag name="ANNOTATION_END_66" val="188.4"/>
  <p:tag name="ANNOTATION_TOP_66" val="279"/>
  <p:tag name="ANNOTATION_LEFT_66" val="723"/>
  <p:tag name="ANNOTATION_WIDTH_66" val="121"/>
  <p:tag name="ANNOTATION_HEIGHT_66" val="121"/>
  <p:tag name="ANNOTATION_ANIMATION_66" val="3"/>
  <p:tag name="ANNOTATION_ROTATION_66" val="18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88.4"/>
  <p:tag name="ANNOTATION_END_67" val="199.2"/>
  <p:tag name="ANNOTATION_TOP_67" val="269"/>
  <p:tag name="ANNOTATION_LEFT_67" val="716"/>
  <p:tag name="ANNOTATION_WIDTH_67" val="121"/>
  <p:tag name="ANNOTATION_HEIGHT_67" val="121"/>
  <p:tag name="ANNOTATION_ANIMATION_67" val="3"/>
  <p:tag name="ANNOTATION_ROTATION_67" val="18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03.0"/>
  <p:tag name="ANNOTATION_END_68" val="204.7"/>
  <p:tag name="ANNOTATION_TOP_68" val="256"/>
  <p:tag name="ANNOTATION_LEFT_68" val="567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04.7"/>
  <p:tag name="ANNOTATION_END_69" val="206.5"/>
  <p:tag name="ANNOTATION_TOP_69" val="256"/>
  <p:tag name="ANNOTATION_LEFT_69" val="551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06.5"/>
  <p:tag name="ANNOTATION_END_70" val="210.7"/>
  <p:tag name="ANNOTATION_TOP_70" val="163"/>
  <p:tag name="ANNOTATION_LEFT_70" val="82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10.7"/>
  <p:tag name="ANNOTATION_END_71" val="214.7"/>
  <p:tag name="ANNOTATION_TOP_71" val="187"/>
  <p:tag name="ANNOTATION_LEFT_71" val="829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14.7"/>
  <p:tag name="ANNOTATION_END_72" val="215.4"/>
  <p:tag name="ANNOTATION_TOP_72" val="205"/>
  <p:tag name="ANNOTATION_LEFT_72" val="818"/>
  <p:tag name="ANNOTATION_WIDTH_72" val="121"/>
  <p:tag name="ANNOTATION_HEIGHT_72" val="121"/>
  <p:tag name="ANNOTATION_ANIMATION_72" val="3"/>
  <p:tag name="ANNOTATION_ROTATION_72" val="18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15.4"/>
  <p:tag name="ANNOTATION_END_73" val="216.0"/>
  <p:tag name="ANNOTATION_TOP_73" val="205"/>
  <p:tag name="ANNOTATION_LEFT_73" val="812"/>
  <p:tag name="ANNOTATION_WIDTH_73" val="121"/>
  <p:tag name="ANNOTATION_HEIGHT_73" val="121"/>
  <p:tag name="ANNOTATION_ANIMATION_73" val="3"/>
  <p:tag name="ANNOTATION_ROTATION_73" val="18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16.0"/>
  <p:tag name="ANNOTATION_END_74" val="216.8"/>
  <p:tag name="ANNOTATION_TOP_74" val="211"/>
  <p:tag name="ANNOTATION_LEFT_74" val="794"/>
  <p:tag name="ANNOTATION_WIDTH_74" val="121"/>
  <p:tag name="ANNOTATION_HEIGHT_74" val="121"/>
  <p:tag name="ANNOTATION_ANIMATION_74" val="3"/>
  <p:tag name="ANNOTATION_ROTATION_74" val="18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16.8"/>
  <p:tag name="ANNOTATION_END_75" val="217.3"/>
  <p:tag name="ANNOTATION_TOP_75" val="219"/>
  <p:tag name="ANNOTATION_LEFT_75" val="780"/>
  <p:tag name="ANNOTATION_WIDTH_75" val="121"/>
  <p:tag name="ANNOTATION_HEIGHT_75" val="121"/>
  <p:tag name="ANNOTATION_ANIMATION_75" val="3"/>
  <p:tag name="ANNOTATION_ROTATION_75" val="18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17.3"/>
  <p:tag name="ANNOTATION_END_76" val="217.8"/>
  <p:tag name="ANNOTATION_TOP_76" val="226"/>
  <p:tag name="ANNOTATION_LEFT_76" val="764"/>
  <p:tag name="ANNOTATION_WIDTH_76" val="121"/>
  <p:tag name="ANNOTATION_HEIGHT_76" val="121"/>
  <p:tag name="ANNOTATION_ANIMATION_76" val="3"/>
  <p:tag name="ANNOTATION_ROTATION_76" val="18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17.8"/>
  <p:tag name="ANNOTATION_END_77" val="218.4"/>
  <p:tag name="ANNOTATION_TOP_77" val="234"/>
  <p:tag name="ANNOTATION_LEFT_77" val="754"/>
  <p:tag name="ANNOTATION_WIDTH_77" val="121"/>
  <p:tag name="ANNOTATION_HEIGHT_77" val="121"/>
  <p:tag name="ANNOTATION_ANIMATION_77" val="3"/>
  <p:tag name="ANNOTATION_ROTATION_77" val="18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18.4"/>
  <p:tag name="ANNOTATION_END_78" val="218.9"/>
  <p:tag name="ANNOTATION_TOP_78" val="247"/>
  <p:tag name="ANNOTATION_LEFT_78" val="738"/>
  <p:tag name="ANNOTATION_WIDTH_78" val="121"/>
  <p:tag name="ANNOTATION_HEIGHT_78" val="121"/>
  <p:tag name="ANNOTATION_ANIMATION_78" val="3"/>
  <p:tag name="ANNOTATION_ROTATION_78" val="18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18.9"/>
  <p:tag name="ANNOTATION_END_79" val="219.6"/>
  <p:tag name="ANNOTATION_TOP_79" val="254"/>
  <p:tag name="ANNOTATION_LEFT_79" val="728"/>
  <p:tag name="ANNOTATION_WIDTH_79" val="121"/>
  <p:tag name="ANNOTATION_HEIGHT_79" val="121"/>
  <p:tag name="ANNOTATION_ANIMATION_79" val="3"/>
  <p:tag name="ANNOTATION_ROTATION_79" val="18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19.6"/>
  <p:tag name="ANNOTATION_END_80" val="239.2"/>
  <p:tag name="ANNOTATION_TOP_80" val="261"/>
  <p:tag name="ANNOTATION_LEFT_80" val="718"/>
  <p:tag name="ANNOTATION_WIDTH_80" val="121"/>
  <p:tag name="ANNOTATION_HEIGHT_80" val="121"/>
  <p:tag name="ANNOTATION_ANIMATION_80" val="3"/>
  <p:tag name="ANNOTATION_ROTATION_80" val="18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39.2"/>
  <p:tag name="ANNOTATION_END_81" val="243.2"/>
  <p:tag name="ANNOTATION_TOP_81" val="377"/>
  <p:tag name="ANNOTATION_LEFT_81" val="815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43.2"/>
  <p:tag name="ANNOTATION_END_82" val="245.0"/>
  <p:tag name="ANNOTATION_TOP_82" val="282"/>
  <p:tag name="ANNOTATION_LEFT_82" val="562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45.0"/>
  <p:tag name="ANNOTATION_END_83" val="246.3"/>
  <p:tag name="ANNOTATION_TOP_83" val="286"/>
  <p:tag name="ANNOTATION_LEFT_83" val="69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46.3"/>
  <p:tag name="ANNOTATION_END_84" val="247.0"/>
  <p:tag name="ANNOTATION_TOP_84" val="367"/>
  <p:tag name="ANNOTATION_LEFT_84" val="810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47.0"/>
  <p:tag name="ANNOTATION_END_85" val="248.4"/>
  <p:tag name="ANNOTATION_TOP_85" val="291"/>
  <p:tag name="ANNOTATION_LEFT_85" val="701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48.4"/>
  <p:tag name="ANNOTATION_END_86" val="250.3"/>
  <p:tag name="ANNOTATION_TOP_86" val="371"/>
  <p:tag name="ANNOTATION_LEFT_86" val="811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250.3"/>
  <p:tag name="ANNOTATION_END_87" val="253.7"/>
  <p:tag name="ANNOTATION_TOP_87" val="353"/>
  <p:tag name="ANNOTATION_LEFT_87" val="824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253.7"/>
  <p:tag name="ANNOTATION_END_88" val="257.3"/>
  <p:tag name="ANNOTATION_TOP_88" val="273"/>
  <p:tag name="ANNOTATION_LEFT_88" val="714"/>
  <p:tag name="ANNOTATION_WIDTH_88" val="121"/>
  <p:tag name="ANNOTATION_HEIGHT_88" val="121"/>
  <p:tag name="ANNOTATION_ANIMATION_88" val="3"/>
  <p:tag name="ANNOTATION_ROTATION_88" val="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257.3"/>
  <p:tag name="ANNOTATION_END_89" val="261.1"/>
  <p:tag name="ANNOTATION_TOP_89" val="273"/>
  <p:tag name="ANNOTATION_LEFT_89" val="712"/>
  <p:tag name="ANNOTATION_WIDTH_89" val="121"/>
  <p:tag name="ANNOTATION_HEIGHT_89" val="121"/>
  <p:tag name="ANNOTATION_ANIMATION_89" val="3"/>
  <p:tag name="ANNOTATION_ROTATION_89" val="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261.1"/>
  <p:tag name="ANNOTATION_END_90" val="261.5"/>
  <p:tag name="ANNOTATION_TOP_90" val="277"/>
  <p:tag name="ANNOTATION_LEFT_90" val="716"/>
  <p:tag name="ANNOTATION_WIDTH_90" val="121"/>
  <p:tag name="ANNOTATION_HEIGHT_90" val="121"/>
  <p:tag name="ANNOTATION_ANIMATION_90" val="3"/>
  <p:tag name="ANNOTATION_ROTATION_90" val="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261.5"/>
  <p:tag name="ANNOTATION_END_91" val="261.9"/>
  <p:tag name="ANNOTATION_TOP_91" val="285"/>
  <p:tag name="ANNOTATION_LEFT_91" val="725"/>
  <p:tag name="ANNOTATION_WIDTH_91" val="121"/>
  <p:tag name="ANNOTATION_HEIGHT_91" val="121"/>
  <p:tag name="ANNOTATION_ANIMATION_91" val="3"/>
  <p:tag name="ANNOTATION_ROTATION_91" val="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261.9"/>
  <p:tag name="ANNOTATION_END_92" val="262.3"/>
  <p:tag name="ANNOTATION_TOP_92" val="298"/>
  <p:tag name="ANNOTATION_LEFT_92" val="739"/>
  <p:tag name="ANNOTATION_WIDTH_92" val="121"/>
  <p:tag name="ANNOTATION_HEIGHT_92" val="121"/>
  <p:tag name="ANNOTATION_ANIMATION_92" val="3"/>
  <p:tag name="ANNOTATION_ROTATION_92" val="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TYPE_93" val="0"/>
  <p:tag name="ANNOTATION_START_93" val="262.3"/>
  <p:tag name="ANNOTATION_END_93" val="262.8"/>
  <p:tag name="ANNOTATION_TOP_93" val="306"/>
  <p:tag name="ANNOTATION_LEFT_93" val="753"/>
  <p:tag name="ANNOTATION_WIDTH_93" val="121"/>
  <p:tag name="ANNOTATION_HEIGHT_93" val="121"/>
  <p:tag name="ANNOTATION_ANIMATION_93" val="3"/>
  <p:tag name="ANNOTATION_ROTATION_93" val="0"/>
  <p:tag name="ANNOTATION_SUB_TYPE_93" val="2"/>
  <p:tag name="ANNOTATION_LOOP_COUNT_93" val="1"/>
  <p:tag name="ANNOTATION_BOX_RADIUS_93" val="0"/>
  <p:tag name="ANNOTATION_SCALE_93" val="100"/>
  <p:tag name="ANNOTATION_BORDER_ALPHA_93" val="100"/>
  <p:tag name="ANNOTATION_BORDER_COLOR_93" val="255"/>
  <p:tag name="ANNOTATION_FILL_COLOR_93" val="65535"/>
  <p:tag name="ANNOTATION_FILL_ALPHA_93" val="100"/>
  <p:tag name="ANNOTATION_BORDER_WIDTH_93" val="2"/>
  <p:tag name="ANNOTATION_SLIDE_WIDTH_93" val="960"/>
  <p:tag name="ANNOTATION_SLIDE_HEIGHT_93" val="720"/>
  <p:tag name="ANNOTATION_TYPE_94" val="0"/>
  <p:tag name="ANNOTATION_START_94" val="262.8"/>
  <p:tag name="ANNOTATION_END_94" val="263.1"/>
  <p:tag name="ANNOTATION_TOP_94" val="315"/>
  <p:tag name="ANNOTATION_LEFT_94" val="771"/>
  <p:tag name="ANNOTATION_WIDTH_94" val="121"/>
  <p:tag name="ANNOTATION_HEIGHT_94" val="121"/>
  <p:tag name="ANNOTATION_ANIMATION_94" val="3"/>
  <p:tag name="ANNOTATION_ROTATION_94" val="0"/>
  <p:tag name="ANNOTATION_SUB_TYPE_94" val="2"/>
  <p:tag name="ANNOTATION_LOOP_COUNT_94" val="1"/>
  <p:tag name="ANNOTATION_BOX_RADIUS_94" val="0"/>
  <p:tag name="ANNOTATION_SCALE_94" val="100"/>
  <p:tag name="ANNOTATION_BORDER_ALPHA_94" val="100"/>
  <p:tag name="ANNOTATION_BORDER_COLOR_94" val="255"/>
  <p:tag name="ANNOTATION_FILL_COLOR_94" val="65535"/>
  <p:tag name="ANNOTATION_FILL_ALPHA_94" val="100"/>
  <p:tag name="ANNOTATION_BORDER_WIDTH_94" val="2"/>
  <p:tag name="ANNOTATION_SLIDE_WIDTH_94" val="960"/>
  <p:tag name="ANNOTATION_SLIDE_HEIGHT_94" val="720"/>
  <p:tag name="ANNOTATION_TYPE_95" val="0"/>
  <p:tag name="ANNOTATION_START_95" val="263.1"/>
  <p:tag name="ANNOTATION_END_95" val="263.4"/>
  <p:tag name="ANNOTATION_TOP_95" val="324"/>
  <p:tag name="ANNOTATION_LEFT_95" val="783"/>
  <p:tag name="ANNOTATION_WIDTH_95" val="121"/>
  <p:tag name="ANNOTATION_HEIGHT_95" val="121"/>
  <p:tag name="ANNOTATION_ANIMATION_95" val="3"/>
  <p:tag name="ANNOTATION_ROTATION_95" val="0"/>
  <p:tag name="ANNOTATION_SUB_TYPE_95" val="2"/>
  <p:tag name="ANNOTATION_LOOP_COUNT_95" val="1"/>
  <p:tag name="ANNOTATION_BOX_RADIUS_95" val="0"/>
  <p:tag name="ANNOTATION_SCALE_95" val="100"/>
  <p:tag name="ANNOTATION_BORDER_ALPHA_95" val="100"/>
  <p:tag name="ANNOTATION_BORDER_COLOR_95" val="255"/>
  <p:tag name="ANNOTATION_FILL_COLOR_95" val="65535"/>
  <p:tag name="ANNOTATION_FILL_ALPHA_95" val="100"/>
  <p:tag name="ANNOTATION_BORDER_WIDTH_95" val="2"/>
  <p:tag name="ANNOTATION_SLIDE_WIDTH_95" val="960"/>
  <p:tag name="ANNOTATION_SLIDE_HEIGHT_95" val="720"/>
  <p:tag name="ANNOTATION_TYPE_96" val="0"/>
  <p:tag name="ANNOTATION_START_96" val="263.4"/>
  <p:tag name="ANNOTATION_END_96" val="263.9"/>
  <p:tag name="ANNOTATION_TOP_96" val="329"/>
  <p:tag name="ANNOTATION_LEFT_96" val="788"/>
  <p:tag name="ANNOTATION_WIDTH_96" val="121"/>
  <p:tag name="ANNOTATION_HEIGHT_96" val="121"/>
  <p:tag name="ANNOTATION_ANIMATION_96" val="3"/>
  <p:tag name="ANNOTATION_ROTATION_96" val="0"/>
  <p:tag name="ANNOTATION_SUB_TYPE_96" val="2"/>
  <p:tag name="ANNOTATION_LOOP_COUNT_96" val="1"/>
  <p:tag name="ANNOTATION_BOX_RADIUS_96" val="0"/>
  <p:tag name="ANNOTATION_SCALE_96" val="100"/>
  <p:tag name="ANNOTATION_BORDER_ALPHA_96" val="100"/>
  <p:tag name="ANNOTATION_BORDER_COLOR_96" val="255"/>
  <p:tag name="ANNOTATION_FILL_COLOR_96" val="65535"/>
  <p:tag name="ANNOTATION_FILL_ALPHA_96" val="100"/>
  <p:tag name="ANNOTATION_BORDER_WIDTH_96" val="2"/>
  <p:tag name="ANNOTATION_SLIDE_WIDTH_96" val="960"/>
  <p:tag name="ANNOTATION_SLIDE_HEIGHT_96" val="720"/>
  <p:tag name="ANNOTATION_TYPE_97" val="0"/>
  <p:tag name="ANNOTATION_START_97" val="263.9"/>
  <p:tag name="ANNOTATION_END_97" val="264.2"/>
  <p:tag name="ANNOTATION_TOP_97" val="337"/>
  <p:tag name="ANNOTATION_LEFT_97" val="794"/>
  <p:tag name="ANNOTATION_WIDTH_97" val="121"/>
  <p:tag name="ANNOTATION_HEIGHT_97" val="121"/>
  <p:tag name="ANNOTATION_ANIMATION_97" val="3"/>
  <p:tag name="ANNOTATION_ROTATION_97" val="0"/>
  <p:tag name="ANNOTATION_SUB_TYPE_97" val="2"/>
  <p:tag name="ANNOTATION_LOOP_COUNT_97" val="1"/>
  <p:tag name="ANNOTATION_BOX_RADIUS_97" val="0"/>
  <p:tag name="ANNOTATION_SCALE_97" val="100"/>
  <p:tag name="ANNOTATION_BORDER_ALPHA_97" val="100"/>
  <p:tag name="ANNOTATION_BORDER_COLOR_97" val="255"/>
  <p:tag name="ANNOTATION_FILL_COLOR_97" val="65535"/>
  <p:tag name="ANNOTATION_FILL_ALPHA_97" val="100"/>
  <p:tag name="ANNOTATION_BORDER_WIDTH_97" val="2"/>
  <p:tag name="ANNOTATION_SLIDE_WIDTH_97" val="960"/>
  <p:tag name="ANNOTATION_SLIDE_HEIGHT_97" val="720"/>
  <p:tag name="ANNOTATION_TYPE_98" val="0"/>
  <p:tag name="ANNOTATION_START_98" val="264.2"/>
  <p:tag name="ANNOTATION_END_98" val="264.5"/>
  <p:tag name="ANNOTATION_TOP_98" val="345"/>
  <p:tag name="ANNOTATION_LEFT_98" val="803"/>
  <p:tag name="ANNOTATION_WIDTH_98" val="121"/>
  <p:tag name="ANNOTATION_HEIGHT_98" val="121"/>
  <p:tag name="ANNOTATION_ANIMATION_98" val="3"/>
  <p:tag name="ANNOTATION_ROTATION_98" val="0"/>
  <p:tag name="ANNOTATION_SUB_TYPE_98" val="2"/>
  <p:tag name="ANNOTATION_LOOP_COUNT_98" val="1"/>
  <p:tag name="ANNOTATION_BOX_RADIUS_98" val="0"/>
  <p:tag name="ANNOTATION_SCALE_98" val="100"/>
  <p:tag name="ANNOTATION_BORDER_ALPHA_98" val="100"/>
  <p:tag name="ANNOTATION_BORDER_COLOR_98" val="255"/>
  <p:tag name="ANNOTATION_FILL_COLOR_98" val="65535"/>
  <p:tag name="ANNOTATION_FILL_ALPHA_98" val="100"/>
  <p:tag name="ANNOTATION_BORDER_WIDTH_98" val="2"/>
  <p:tag name="ANNOTATION_SLIDE_WIDTH_98" val="960"/>
  <p:tag name="ANNOTATION_SLIDE_HEIGHT_98" val="720"/>
  <p:tag name="ANNOTATION_TYPE_99" val="0"/>
  <p:tag name="ANNOTATION_START_99" val="264.5"/>
  <p:tag name="ANNOTATION_END_99" val="264.8"/>
  <p:tag name="ANNOTATION_TOP_99" val="356"/>
  <p:tag name="ANNOTATION_LEFT_99" val="821"/>
  <p:tag name="ANNOTATION_WIDTH_99" val="121"/>
  <p:tag name="ANNOTATION_HEIGHT_99" val="121"/>
  <p:tag name="ANNOTATION_ANIMATION_99" val="3"/>
  <p:tag name="ANNOTATION_ROTATION_99" val="0"/>
  <p:tag name="ANNOTATION_SUB_TYPE_99" val="2"/>
  <p:tag name="ANNOTATION_LOOP_COUNT_99" val="1"/>
  <p:tag name="ANNOTATION_BOX_RADIUS_99" val="0"/>
  <p:tag name="ANNOTATION_SCALE_99" val="100"/>
  <p:tag name="ANNOTATION_BORDER_ALPHA_99" val="100"/>
  <p:tag name="ANNOTATION_BORDER_COLOR_99" val="255"/>
  <p:tag name="ANNOTATION_FILL_COLOR_99" val="65535"/>
  <p:tag name="ANNOTATION_FILL_ALPHA_99" val="100"/>
  <p:tag name="ANNOTATION_BORDER_WIDTH_99" val="2"/>
  <p:tag name="ANNOTATION_SLIDE_WIDTH_99" val="960"/>
  <p:tag name="ANNOTATION_SLIDE_HEIGHT_99" val="720"/>
  <p:tag name="ANNOTATION_TYPE_100" val="0"/>
  <p:tag name="ANNOTATION_START_100" val="264.8"/>
  <p:tag name="ANNOTATION_END_100" val="265.1"/>
  <p:tag name="ANNOTATION_TOP_100" val="357"/>
  <p:tag name="ANNOTATION_LEFT_100" val="824"/>
  <p:tag name="ANNOTATION_WIDTH_100" val="121"/>
  <p:tag name="ANNOTATION_HEIGHT_100" val="121"/>
  <p:tag name="ANNOTATION_ANIMATION_100" val="3"/>
  <p:tag name="ANNOTATION_ROTATION_100" val="0"/>
  <p:tag name="ANNOTATION_SUB_TYPE_100" val="2"/>
  <p:tag name="ANNOTATION_LOOP_COUNT_100" val="1"/>
  <p:tag name="ANNOTATION_BOX_RADIUS_100" val="0"/>
  <p:tag name="ANNOTATION_SCALE_100" val="100"/>
  <p:tag name="ANNOTATION_BORDER_ALPHA_100" val="100"/>
  <p:tag name="ANNOTATION_BORDER_COLOR_100" val="255"/>
  <p:tag name="ANNOTATION_FILL_COLOR_100" val="65535"/>
  <p:tag name="ANNOTATION_FILL_ALPHA_100" val="100"/>
  <p:tag name="ANNOTATION_BORDER_WIDTH_100" val="2"/>
  <p:tag name="ANNOTATION_SLIDE_WIDTH_100" val="960"/>
  <p:tag name="ANNOTATION_SLIDE_HEIGHT_100" val="720"/>
  <p:tag name="ANNOTATION_TYPE_101" val="0"/>
  <p:tag name="ANNOTATION_START_101" val="265.1"/>
  <p:tag name="ANNOTATION_END_101" val="292.1"/>
  <p:tag name="ANNOTATION_TOP_101" val="360"/>
  <p:tag name="ANNOTATION_LEFT_101" val="831"/>
  <p:tag name="ANNOTATION_WIDTH_101" val="121"/>
  <p:tag name="ANNOTATION_HEIGHT_101" val="121"/>
  <p:tag name="ANNOTATION_ANIMATION_101" val="3"/>
  <p:tag name="ANNOTATION_ROTATION_101" val="0"/>
  <p:tag name="ANNOTATION_SUB_TYPE_101" val="2"/>
  <p:tag name="ANNOTATION_LOOP_COUNT_101" val="1"/>
  <p:tag name="ANNOTATION_BOX_RADIUS_101" val="0"/>
  <p:tag name="ANNOTATION_SCALE_101" val="100"/>
  <p:tag name="ANNOTATION_BORDER_ALPHA_101" val="100"/>
  <p:tag name="ANNOTATION_BORDER_COLOR_101" val="255"/>
  <p:tag name="ANNOTATION_FILL_COLOR_101" val="65535"/>
  <p:tag name="ANNOTATION_FILL_ALPHA_101" val="100"/>
  <p:tag name="ANNOTATION_BORDER_WIDTH_101" val="2"/>
  <p:tag name="ANNOTATION_SLIDE_WIDTH_101" val="960"/>
  <p:tag name="ANNOTATION_SLIDE_HEIGHT_101" val="720"/>
  <p:tag name="ANNOTATION_TYPE_102" val="0"/>
  <p:tag name="ANNOTATION_START_102" val="311.6"/>
  <p:tag name="ANNOTATION_END_102" val="312.7"/>
  <p:tag name="ANNOTATION_TOP_102" val="277"/>
  <p:tag name="ANNOTATION_LEFT_102" val="712"/>
  <p:tag name="ANNOTATION_WIDTH_102" val="121"/>
  <p:tag name="ANNOTATION_HEIGHT_102" val="121"/>
  <p:tag name="ANNOTATION_ANIMATION_102" val="3"/>
  <p:tag name="ANNOTATION_ROTATION_102" val="0"/>
  <p:tag name="ANNOTATION_SUB_TYPE_102" val="2"/>
  <p:tag name="ANNOTATION_LOOP_COUNT_102" val="1"/>
  <p:tag name="ANNOTATION_BOX_RADIUS_102" val="0"/>
  <p:tag name="ANNOTATION_SCALE_102" val="100"/>
  <p:tag name="ANNOTATION_BORDER_ALPHA_102" val="100"/>
  <p:tag name="ANNOTATION_BORDER_COLOR_102" val="255"/>
  <p:tag name="ANNOTATION_FILL_COLOR_102" val="65535"/>
  <p:tag name="ANNOTATION_FILL_ALPHA_102" val="100"/>
  <p:tag name="ANNOTATION_BORDER_WIDTH_102" val="2"/>
  <p:tag name="ANNOTATION_SLIDE_WIDTH_102" val="960"/>
  <p:tag name="ANNOTATION_SLIDE_HEIGHT_102" val="720"/>
  <p:tag name="ANNOTATION_TYPE_103" val="0"/>
  <p:tag name="ANNOTATION_START_103" val="312.7"/>
  <p:tag name="ANNOTATION_END_103" val="319.7"/>
  <p:tag name="ANNOTATION_TOP_103" val="363"/>
  <p:tag name="ANNOTATION_LEFT_103" val="831"/>
  <p:tag name="ANNOTATION_WIDTH_103" val="121"/>
  <p:tag name="ANNOTATION_HEIGHT_103" val="121"/>
  <p:tag name="ANNOTATION_ANIMATION_103" val="3"/>
  <p:tag name="ANNOTATION_ROTATION_103" val="0"/>
  <p:tag name="ANNOTATION_SUB_TYPE_103" val="2"/>
  <p:tag name="ANNOTATION_LOOP_COUNT_103" val="1"/>
  <p:tag name="ANNOTATION_BOX_RADIUS_103" val="0"/>
  <p:tag name="ANNOTATION_SCALE_103" val="100"/>
  <p:tag name="ANNOTATION_BORDER_ALPHA_103" val="100"/>
  <p:tag name="ANNOTATION_BORDER_COLOR_103" val="255"/>
  <p:tag name="ANNOTATION_FILL_COLOR_103" val="65535"/>
  <p:tag name="ANNOTATION_FILL_ALPHA_103" val="100"/>
  <p:tag name="ANNOTATION_BORDER_WIDTH_103" val="2"/>
  <p:tag name="ANNOTATION_SLIDE_WIDTH_103" val="960"/>
  <p:tag name="ANNOTATION_SLIDE_HEIGHT_103" val="720"/>
  <p:tag name="ANNOTATION_TYPE_104" val="0"/>
  <p:tag name="ANNOTATION_START_104" val="326.6"/>
  <p:tag name="ANNOTATION_END_104" val="340.7"/>
  <p:tag name="ANNOTATION_TOP_104" val="349"/>
  <p:tag name="ANNOTATION_LEFT_104" val="797"/>
  <p:tag name="ANNOTATION_WIDTH_104" val="121"/>
  <p:tag name="ANNOTATION_HEIGHT_104" val="121"/>
  <p:tag name="ANNOTATION_ANIMATION_104" val="3"/>
  <p:tag name="ANNOTATION_ROTATION_104" val="0"/>
  <p:tag name="ANNOTATION_SUB_TYPE_104" val="2"/>
  <p:tag name="ANNOTATION_LOOP_COUNT_104" val="1"/>
  <p:tag name="ANNOTATION_BOX_RADIUS_104" val="0"/>
  <p:tag name="ANNOTATION_SCALE_104" val="100"/>
  <p:tag name="ANNOTATION_BORDER_ALPHA_104" val="100"/>
  <p:tag name="ANNOTATION_BORDER_COLOR_104" val="255"/>
  <p:tag name="ANNOTATION_FILL_COLOR_104" val="65535"/>
  <p:tag name="ANNOTATION_FILL_ALPHA_104" val="100"/>
  <p:tag name="ANNOTATION_BORDER_WIDTH_104" val="2"/>
  <p:tag name="ANNOTATION_SLIDE_WIDTH_104" val="960"/>
  <p:tag name="ANNOTATION_SLIDE_HEIGHT_104" val="720"/>
  <p:tag name="ANNOTATION_TYPE_105" val="0"/>
  <p:tag name="ANNOTATION_START_105" val="340.7"/>
  <p:tag name="ANNOTATION_END_105" val="341.2"/>
  <p:tag name="ANNOTATION_TOP_105" val="350"/>
  <p:tag name="ANNOTATION_LEFT_105" val="795"/>
  <p:tag name="ANNOTATION_WIDTH_105" val="121"/>
  <p:tag name="ANNOTATION_HEIGHT_105" val="121"/>
  <p:tag name="ANNOTATION_ANIMATION_105" val="3"/>
  <p:tag name="ANNOTATION_ROTATION_105" val="0"/>
  <p:tag name="ANNOTATION_SUB_TYPE_105" val="2"/>
  <p:tag name="ANNOTATION_LOOP_COUNT_105" val="1"/>
  <p:tag name="ANNOTATION_BOX_RADIUS_105" val="0"/>
  <p:tag name="ANNOTATION_SCALE_105" val="100"/>
  <p:tag name="ANNOTATION_BORDER_ALPHA_105" val="100"/>
  <p:tag name="ANNOTATION_BORDER_COLOR_105" val="255"/>
  <p:tag name="ANNOTATION_FILL_COLOR_105" val="65535"/>
  <p:tag name="ANNOTATION_FILL_ALPHA_105" val="100"/>
  <p:tag name="ANNOTATION_BORDER_WIDTH_105" val="2"/>
  <p:tag name="ANNOTATION_SLIDE_WIDTH_105" val="960"/>
  <p:tag name="ANNOTATION_SLIDE_HEIGHT_105" val="720"/>
  <p:tag name="ANNOTATION_TYPE_106" val="0"/>
  <p:tag name="ANNOTATION_START_106" val="341.2"/>
  <p:tag name="ANNOTATION_END_106" val="342.0"/>
  <p:tag name="ANNOTATION_TOP_106" val="353"/>
  <p:tag name="ANNOTATION_LEFT_106" val="797"/>
  <p:tag name="ANNOTATION_WIDTH_106" val="121"/>
  <p:tag name="ANNOTATION_HEIGHT_106" val="121"/>
  <p:tag name="ANNOTATION_ANIMATION_106" val="3"/>
  <p:tag name="ANNOTATION_ROTATION_106" val="0"/>
  <p:tag name="ANNOTATION_SUB_TYPE_106" val="2"/>
  <p:tag name="ANNOTATION_LOOP_COUNT_106" val="1"/>
  <p:tag name="ANNOTATION_BOX_RADIUS_106" val="0"/>
  <p:tag name="ANNOTATION_SCALE_106" val="100"/>
  <p:tag name="ANNOTATION_BORDER_ALPHA_106" val="100"/>
  <p:tag name="ANNOTATION_BORDER_COLOR_106" val="255"/>
  <p:tag name="ANNOTATION_FILL_COLOR_106" val="65535"/>
  <p:tag name="ANNOTATION_FILL_ALPHA_106" val="100"/>
  <p:tag name="ANNOTATION_BORDER_WIDTH_106" val="2"/>
  <p:tag name="ANNOTATION_SLIDE_WIDTH_106" val="960"/>
  <p:tag name="ANNOTATION_SLIDE_HEIGHT_106" val="720"/>
  <p:tag name="ANNOTATION_TYPE_107" val="0"/>
  <p:tag name="ANNOTATION_START_107" val="342.0"/>
  <p:tag name="ANNOTATION_END_107" val="342.4"/>
  <p:tag name="ANNOTATION_TOP_107" val="345"/>
  <p:tag name="ANNOTATION_LEFT_107" val="805"/>
  <p:tag name="ANNOTATION_WIDTH_107" val="121"/>
  <p:tag name="ANNOTATION_HEIGHT_107" val="121"/>
  <p:tag name="ANNOTATION_ANIMATION_107" val="3"/>
  <p:tag name="ANNOTATION_ROTATION_107" val="0"/>
  <p:tag name="ANNOTATION_SUB_TYPE_107" val="2"/>
  <p:tag name="ANNOTATION_LOOP_COUNT_107" val="1"/>
  <p:tag name="ANNOTATION_BOX_RADIUS_107" val="0"/>
  <p:tag name="ANNOTATION_SCALE_107" val="100"/>
  <p:tag name="ANNOTATION_BORDER_ALPHA_107" val="100"/>
  <p:tag name="ANNOTATION_BORDER_COLOR_107" val="255"/>
  <p:tag name="ANNOTATION_FILL_COLOR_107" val="65535"/>
  <p:tag name="ANNOTATION_FILL_ALPHA_107" val="100"/>
  <p:tag name="ANNOTATION_BORDER_WIDTH_107" val="2"/>
  <p:tag name="ANNOTATION_SLIDE_WIDTH_107" val="960"/>
  <p:tag name="ANNOTATION_SLIDE_HEIGHT_107" val="720"/>
  <p:tag name="ANNOTATION_TYPE_108" val="0"/>
  <p:tag name="ANNOTATION_START_108" val="342.4"/>
  <p:tag name="ANNOTATION_END_108" val="342.8"/>
  <p:tag name="ANNOTATION_TOP_108" val="347"/>
  <p:tag name="ANNOTATION_LEFT_108" val="808"/>
  <p:tag name="ANNOTATION_WIDTH_108" val="121"/>
  <p:tag name="ANNOTATION_HEIGHT_108" val="121"/>
  <p:tag name="ANNOTATION_ANIMATION_108" val="3"/>
  <p:tag name="ANNOTATION_ROTATION_108" val="0"/>
  <p:tag name="ANNOTATION_SUB_TYPE_108" val="2"/>
  <p:tag name="ANNOTATION_LOOP_COUNT_108" val="1"/>
  <p:tag name="ANNOTATION_BOX_RADIUS_108" val="0"/>
  <p:tag name="ANNOTATION_SCALE_108" val="100"/>
  <p:tag name="ANNOTATION_BORDER_ALPHA_108" val="100"/>
  <p:tag name="ANNOTATION_BORDER_COLOR_108" val="255"/>
  <p:tag name="ANNOTATION_FILL_COLOR_108" val="65535"/>
  <p:tag name="ANNOTATION_FILL_ALPHA_108" val="100"/>
  <p:tag name="ANNOTATION_BORDER_WIDTH_108" val="2"/>
  <p:tag name="ANNOTATION_SLIDE_WIDTH_108" val="960"/>
  <p:tag name="ANNOTATION_SLIDE_HEIGHT_108" val="720"/>
  <p:tag name="ANNOTATION_TYPE_109" val="0"/>
  <p:tag name="ANNOTATION_START_109" val="342.8"/>
  <p:tag name="ANNOTATION_END_109" val="343.3"/>
  <p:tag name="ANNOTATION_TOP_109" val="350"/>
  <p:tag name="ANNOTATION_LEFT_109" val="814"/>
  <p:tag name="ANNOTATION_WIDTH_109" val="121"/>
  <p:tag name="ANNOTATION_HEIGHT_109" val="121"/>
  <p:tag name="ANNOTATION_ANIMATION_109" val="3"/>
  <p:tag name="ANNOTATION_ROTATION_109" val="0"/>
  <p:tag name="ANNOTATION_SUB_TYPE_109" val="2"/>
  <p:tag name="ANNOTATION_LOOP_COUNT_109" val="1"/>
  <p:tag name="ANNOTATION_BOX_RADIUS_109" val="0"/>
  <p:tag name="ANNOTATION_SCALE_109" val="100"/>
  <p:tag name="ANNOTATION_BORDER_ALPHA_109" val="100"/>
  <p:tag name="ANNOTATION_BORDER_COLOR_109" val="255"/>
  <p:tag name="ANNOTATION_FILL_COLOR_109" val="65535"/>
  <p:tag name="ANNOTATION_FILL_ALPHA_109" val="100"/>
  <p:tag name="ANNOTATION_BORDER_WIDTH_109" val="2"/>
  <p:tag name="ANNOTATION_SLIDE_WIDTH_109" val="960"/>
  <p:tag name="ANNOTATION_SLIDE_HEIGHT_109" val="720"/>
  <p:tag name="ANNOTATION_TYPE_110" val="0"/>
  <p:tag name="ANNOTATION_START_110" val="343.3"/>
  <p:tag name="ANNOTATION_END_110" val="343.8"/>
  <p:tag name="ANNOTATION_TOP_110" val="353"/>
  <p:tag name="ANNOTATION_LEFT_110" val="817"/>
  <p:tag name="ANNOTATION_WIDTH_110" val="121"/>
  <p:tag name="ANNOTATION_HEIGHT_110" val="121"/>
  <p:tag name="ANNOTATION_ANIMATION_110" val="3"/>
  <p:tag name="ANNOTATION_ROTATION_110" val="0"/>
  <p:tag name="ANNOTATION_SUB_TYPE_110" val="2"/>
  <p:tag name="ANNOTATION_LOOP_COUNT_110" val="1"/>
  <p:tag name="ANNOTATION_BOX_RADIUS_110" val="0"/>
  <p:tag name="ANNOTATION_SCALE_110" val="100"/>
  <p:tag name="ANNOTATION_BORDER_ALPHA_110" val="100"/>
  <p:tag name="ANNOTATION_BORDER_COLOR_110" val="255"/>
  <p:tag name="ANNOTATION_FILL_COLOR_110" val="65535"/>
  <p:tag name="ANNOTATION_FILL_ALPHA_110" val="100"/>
  <p:tag name="ANNOTATION_BORDER_WIDTH_110" val="2"/>
  <p:tag name="ANNOTATION_SLIDE_WIDTH_110" val="960"/>
  <p:tag name="ANNOTATION_SLIDE_HEIGHT_110" val="720"/>
  <p:tag name="ANNOTATION_TYPE_111" val="0"/>
  <p:tag name="ANNOTATION_START_111" val="343.8"/>
  <p:tag name="ANNOTATION_END_111" val="344.2"/>
  <p:tag name="ANNOTATION_TOP_111" val="355"/>
  <p:tag name="ANNOTATION_LEFT_111" val="821"/>
  <p:tag name="ANNOTATION_WIDTH_111" val="121"/>
  <p:tag name="ANNOTATION_HEIGHT_111" val="121"/>
  <p:tag name="ANNOTATION_ANIMATION_111" val="3"/>
  <p:tag name="ANNOTATION_ROTATION_111" val="0"/>
  <p:tag name="ANNOTATION_SUB_TYPE_111" val="2"/>
  <p:tag name="ANNOTATION_LOOP_COUNT_111" val="1"/>
  <p:tag name="ANNOTATION_BOX_RADIUS_111" val="0"/>
  <p:tag name="ANNOTATION_SCALE_111" val="100"/>
  <p:tag name="ANNOTATION_BORDER_ALPHA_111" val="100"/>
  <p:tag name="ANNOTATION_BORDER_COLOR_111" val="255"/>
  <p:tag name="ANNOTATION_FILL_COLOR_111" val="65535"/>
  <p:tag name="ANNOTATION_FILL_ALPHA_111" val="100"/>
  <p:tag name="ANNOTATION_BORDER_WIDTH_111" val="2"/>
  <p:tag name="ANNOTATION_SLIDE_WIDTH_111" val="960"/>
  <p:tag name="ANNOTATION_SLIDE_HEIGHT_111" val="720"/>
  <p:tag name="ANNOTATION_TYPE_112" val="0"/>
  <p:tag name="ANNOTATION_START_112" val="344.2"/>
  <p:tag name="ANNOTATION_END_112" val="344.6"/>
  <p:tag name="ANNOTATION_TOP_112" val="355"/>
  <p:tag name="ANNOTATION_LEFT_112" val="824"/>
  <p:tag name="ANNOTATION_WIDTH_112" val="121"/>
  <p:tag name="ANNOTATION_HEIGHT_112" val="121"/>
  <p:tag name="ANNOTATION_ANIMATION_112" val="3"/>
  <p:tag name="ANNOTATION_ROTATION_112" val="0"/>
  <p:tag name="ANNOTATION_SUB_TYPE_112" val="2"/>
  <p:tag name="ANNOTATION_LOOP_COUNT_112" val="1"/>
  <p:tag name="ANNOTATION_BOX_RADIUS_112" val="0"/>
  <p:tag name="ANNOTATION_SCALE_112" val="100"/>
  <p:tag name="ANNOTATION_BORDER_ALPHA_112" val="100"/>
  <p:tag name="ANNOTATION_BORDER_COLOR_112" val="255"/>
  <p:tag name="ANNOTATION_FILL_COLOR_112" val="65535"/>
  <p:tag name="ANNOTATION_FILL_ALPHA_112" val="100"/>
  <p:tag name="ANNOTATION_BORDER_WIDTH_112" val="2"/>
  <p:tag name="ANNOTATION_SLIDE_WIDTH_112" val="960"/>
  <p:tag name="ANNOTATION_SLIDE_HEIGHT_112" val="720"/>
  <p:tag name="ANNOTATION_TYPE_113" val="0"/>
  <p:tag name="ANNOTATION_START_113" val="344.6"/>
  <p:tag name="ANNOTATION_END_113" val="353.3"/>
  <p:tag name="ANNOTATION_TOP_113" val="357"/>
  <p:tag name="ANNOTATION_LEFT_113" val="826"/>
  <p:tag name="ANNOTATION_WIDTH_113" val="121"/>
  <p:tag name="ANNOTATION_HEIGHT_113" val="121"/>
  <p:tag name="ANNOTATION_ANIMATION_113" val="3"/>
  <p:tag name="ANNOTATION_ROTATION_113" val="0"/>
  <p:tag name="ANNOTATION_SUB_TYPE_113" val="2"/>
  <p:tag name="ANNOTATION_LOOP_COUNT_113" val="1"/>
  <p:tag name="ANNOTATION_BOX_RADIUS_113" val="0"/>
  <p:tag name="ANNOTATION_SCALE_113" val="100"/>
  <p:tag name="ANNOTATION_BORDER_ALPHA_113" val="100"/>
  <p:tag name="ANNOTATION_BORDER_COLOR_113" val="255"/>
  <p:tag name="ANNOTATION_FILL_COLOR_113" val="65535"/>
  <p:tag name="ANNOTATION_FILL_ALPHA_113" val="100"/>
  <p:tag name="ANNOTATION_BORDER_WIDTH_113" val="2"/>
  <p:tag name="ANNOTATION_SLIDE_WIDTH_113" val="960"/>
  <p:tag name="ANNOTATION_SLIDE_HEIGHT_113" val="720"/>
  <p:tag name="ANNOTATION_TYPE_114" val="0"/>
  <p:tag name="ANNOTATION_START_114" val="353.3"/>
  <p:tag name="ANNOTATION_END_114" val="360.6"/>
  <p:tag name="ANNOTATION_TOP_114" val="307"/>
  <p:tag name="ANNOTATION_LEFT_114" val="758"/>
  <p:tag name="ANNOTATION_WIDTH_114" val="121"/>
  <p:tag name="ANNOTATION_HEIGHT_114" val="121"/>
  <p:tag name="ANNOTATION_ANIMATION_114" val="3"/>
  <p:tag name="ANNOTATION_ROTATION_114" val="0"/>
  <p:tag name="ANNOTATION_SUB_TYPE_114" val="2"/>
  <p:tag name="ANNOTATION_LOOP_COUNT_114" val="1"/>
  <p:tag name="ANNOTATION_BOX_RADIUS_114" val="0"/>
  <p:tag name="ANNOTATION_SCALE_114" val="100"/>
  <p:tag name="ANNOTATION_BORDER_ALPHA_114" val="100"/>
  <p:tag name="ANNOTATION_BORDER_COLOR_114" val="255"/>
  <p:tag name="ANNOTATION_FILL_COLOR_114" val="65535"/>
  <p:tag name="ANNOTATION_FILL_ALPHA_114" val="100"/>
  <p:tag name="ANNOTATION_BORDER_WIDTH_114" val="2"/>
  <p:tag name="ANNOTATION_SLIDE_WIDTH_114" val="960"/>
  <p:tag name="ANNOTATION_SLIDE_HEIGHT_114" val="720"/>
  <p:tag name="ANNOTATION_TYPE_115" val="0"/>
  <p:tag name="ANNOTATION_START_115" val="360.6"/>
  <p:tag name="ANNOTATION_END_115" val="361.2"/>
  <p:tag name="ANNOTATION_TOP_115" val="307"/>
  <p:tag name="ANNOTATION_LEFT_115" val="760"/>
  <p:tag name="ANNOTATION_WIDTH_115" val="121"/>
  <p:tag name="ANNOTATION_HEIGHT_115" val="121"/>
  <p:tag name="ANNOTATION_ANIMATION_115" val="3"/>
  <p:tag name="ANNOTATION_ROTATION_115" val="0"/>
  <p:tag name="ANNOTATION_SUB_TYPE_115" val="2"/>
  <p:tag name="ANNOTATION_LOOP_COUNT_115" val="1"/>
  <p:tag name="ANNOTATION_BOX_RADIUS_115" val="0"/>
  <p:tag name="ANNOTATION_SCALE_115" val="100"/>
  <p:tag name="ANNOTATION_BORDER_ALPHA_115" val="100"/>
  <p:tag name="ANNOTATION_BORDER_COLOR_115" val="255"/>
  <p:tag name="ANNOTATION_FILL_COLOR_115" val="65535"/>
  <p:tag name="ANNOTATION_FILL_ALPHA_115" val="100"/>
  <p:tag name="ANNOTATION_BORDER_WIDTH_115" val="2"/>
  <p:tag name="ANNOTATION_SLIDE_WIDTH_115" val="960"/>
  <p:tag name="ANNOTATION_SLIDE_HEIGHT_115" val="720"/>
  <p:tag name="ANNOTATION_TYPE_116" val="0"/>
  <p:tag name="ANNOTATION_START_116" val="361.2"/>
  <p:tag name="ANNOTATION_END_116" val="361.6"/>
  <p:tag name="ANNOTATION_TOP_116" val="309"/>
  <p:tag name="ANNOTATION_LEFT_116" val="765"/>
  <p:tag name="ANNOTATION_WIDTH_116" val="121"/>
  <p:tag name="ANNOTATION_HEIGHT_116" val="121"/>
  <p:tag name="ANNOTATION_ANIMATION_116" val="3"/>
  <p:tag name="ANNOTATION_ROTATION_116" val="0"/>
  <p:tag name="ANNOTATION_SUB_TYPE_116" val="2"/>
  <p:tag name="ANNOTATION_LOOP_COUNT_116" val="1"/>
  <p:tag name="ANNOTATION_BOX_RADIUS_116" val="0"/>
  <p:tag name="ANNOTATION_SCALE_116" val="100"/>
  <p:tag name="ANNOTATION_BORDER_ALPHA_116" val="100"/>
  <p:tag name="ANNOTATION_BORDER_COLOR_116" val="255"/>
  <p:tag name="ANNOTATION_FILL_COLOR_116" val="65535"/>
  <p:tag name="ANNOTATION_FILL_ALPHA_116" val="100"/>
  <p:tag name="ANNOTATION_BORDER_WIDTH_116" val="2"/>
  <p:tag name="ANNOTATION_SLIDE_WIDTH_116" val="960"/>
  <p:tag name="ANNOTATION_SLIDE_HEIGHT_116" val="720"/>
  <p:tag name="ANNOTATION_TYPE_117" val="0"/>
  <p:tag name="ANNOTATION_START_117" val="361.6"/>
  <p:tag name="ANNOTATION_END_117" val="362.2"/>
  <p:tag name="ANNOTATION_TOP_117" val="311"/>
  <p:tag name="ANNOTATION_LEFT_117" val="767"/>
  <p:tag name="ANNOTATION_WIDTH_117" val="121"/>
  <p:tag name="ANNOTATION_HEIGHT_117" val="121"/>
  <p:tag name="ANNOTATION_ANIMATION_117" val="3"/>
  <p:tag name="ANNOTATION_ROTATION_117" val="0"/>
  <p:tag name="ANNOTATION_SUB_TYPE_117" val="2"/>
  <p:tag name="ANNOTATION_LOOP_COUNT_117" val="1"/>
  <p:tag name="ANNOTATION_BOX_RADIUS_117" val="0"/>
  <p:tag name="ANNOTATION_SCALE_117" val="100"/>
  <p:tag name="ANNOTATION_BORDER_ALPHA_117" val="100"/>
  <p:tag name="ANNOTATION_BORDER_COLOR_117" val="255"/>
  <p:tag name="ANNOTATION_FILL_COLOR_117" val="65535"/>
  <p:tag name="ANNOTATION_FILL_ALPHA_117" val="100"/>
  <p:tag name="ANNOTATION_BORDER_WIDTH_117" val="2"/>
  <p:tag name="ANNOTATION_SLIDE_WIDTH_117" val="960"/>
  <p:tag name="ANNOTATION_SLIDE_HEIGHT_117" val="720"/>
  <p:tag name="ANNOTATION_TYPE_118" val="0"/>
  <p:tag name="ANNOTATION_START_118" val="362.2"/>
  <p:tag name="ANNOTATION_END_118" val="362.5"/>
  <p:tag name="ANNOTATION_TOP_118" val="315"/>
  <p:tag name="ANNOTATION_LEFT_118" val="769"/>
  <p:tag name="ANNOTATION_WIDTH_118" val="121"/>
  <p:tag name="ANNOTATION_HEIGHT_118" val="121"/>
  <p:tag name="ANNOTATION_ANIMATION_118" val="3"/>
  <p:tag name="ANNOTATION_ROTATION_118" val="0"/>
  <p:tag name="ANNOTATION_SUB_TYPE_118" val="2"/>
  <p:tag name="ANNOTATION_LOOP_COUNT_118" val="1"/>
  <p:tag name="ANNOTATION_BOX_RADIUS_118" val="0"/>
  <p:tag name="ANNOTATION_SCALE_118" val="100"/>
  <p:tag name="ANNOTATION_BORDER_ALPHA_118" val="100"/>
  <p:tag name="ANNOTATION_BORDER_COLOR_118" val="255"/>
  <p:tag name="ANNOTATION_FILL_COLOR_118" val="65535"/>
  <p:tag name="ANNOTATION_FILL_ALPHA_118" val="100"/>
  <p:tag name="ANNOTATION_BORDER_WIDTH_118" val="2"/>
  <p:tag name="ANNOTATION_SLIDE_WIDTH_118" val="960"/>
  <p:tag name="ANNOTATION_SLIDE_HEIGHT_118" val="720"/>
  <p:tag name="ANNOTATION_TYPE_119" val="0"/>
  <p:tag name="ANNOTATION_START_119" val="362.5"/>
  <p:tag name="ANNOTATION_END_119" val="362.9"/>
  <p:tag name="ANNOTATION_TOP_119" val="317"/>
  <p:tag name="ANNOTATION_LEFT_119" val="775"/>
  <p:tag name="ANNOTATION_WIDTH_119" val="121"/>
  <p:tag name="ANNOTATION_HEIGHT_119" val="121"/>
  <p:tag name="ANNOTATION_ANIMATION_119" val="3"/>
  <p:tag name="ANNOTATION_ROTATION_119" val="0"/>
  <p:tag name="ANNOTATION_SUB_TYPE_119" val="2"/>
  <p:tag name="ANNOTATION_LOOP_COUNT_119" val="1"/>
  <p:tag name="ANNOTATION_BOX_RADIUS_119" val="0"/>
  <p:tag name="ANNOTATION_SCALE_119" val="100"/>
  <p:tag name="ANNOTATION_BORDER_ALPHA_119" val="100"/>
  <p:tag name="ANNOTATION_BORDER_COLOR_119" val="255"/>
  <p:tag name="ANNOTATION_FILL_COLOR_119" val="65535"/>
  <p:tag name="ANNOTATION_FILL_ALPHA_119" val="100"/>
  <p:tag name="ANNOTATION_BORDER_WIDTH_119" val="2"/>
  <p:tag name="ANNOTATION_SLIDE_WIDTH_119" val="960"/>
  <p:tag name="ANNOTATION_SLIDE_HEIGHT_119" val="720"/>
  <p:tag name="ANNOTATION_TYPE_120" val="0"/>
  <p:tag name="ANNOTATION_START_120" val="362.9"/>
  <p:tag name="ANNOTATION_END_120" val="368.5"/>
  <p:tag name="ANNOTATION_TOP_120" val="318"/>
  <p:tag name="ANNOTATION_LEFT_120" val="777"/>
  <p:tag name="ANNOTATION_WIDTH_120" val="121"/>
  <p:tag name="ANNOTATION_HEIGHT_120" val="121"/>
  <p:tag name="ANNOTATION_ANIMATION_120" val="3"/>
  <p:tag name="ANNOTATION_ROTATION_120" val="0"/>
  <p:tag name="ANNOTATION_SUB_TYPE_120" val="2"/>
  <p:tag name="ANNOTATION_LOOP_COUNT_120" val="1"/>
  <p:tag name="ANNOTATION_BOX_RADIUS_120" val="0"/>
  <p:tag name="ANNOTATION_SCALE_120" val="100"/>
  <p:tag name="ANNOTATION_BORDER_ALPHA_120" val="100"/>
  <p:tag name="ANNOTATION_BORDER_COLOR_120" val="255"/>
  <p:tag name="ANNOTATION_FILL_COLOR_120" val="65535"/>
  <p:tag name="ANNOTATION_FILL_ALPHA_120" val="100"/>
  <p:tag name="ANNOTATION_BORDER_WIDTH_120" val="2"/>
  <p:tag name="ANNOTATION_SLIDE_WIDTH_120" val="960"/>
  <p:tag name="ANNOTATION_SLIDE_HEIGHT_120" val="720"/>
  <p:tag name="ANNOTATION_TYPE_121" val="0"/>
  <p:tag name="ANNOTATION_START_121" val="368.5"/>
  <p:tag name="ANNOTATION_END_121" val="373.0"/>
  <p:tag name="ANNOTATION_TOP_121" val="276"/>
  <p:tag name="ANNOTATION_LEFT_121" val="716"/>
  <p:tag name="ANNOTATION_WIDTH_121" val="121"/>
  <p:tag name="ANNOTATION_HEIGHT_121" val="121"/>
  <p:tag name="ANNOTATION_ANIMATION_121" val="3"/>
  <p:tag name="ANNOTATION_ROTATION_121" val="0"/>
  <p:tag name="ANNOTATION_SUB_TYPE_121" val="2"/>
  <p:tag name="ANNOTATION_LOOP_COUNT_121" val="1"/>
  <p:tag name="ANNOTATION_BOX_RADIUS_121" val="0"/>
  <p:tag name="ANNOTATION_SCALE_121" val="100"/>
  <p:tag name="ANNOTATION_BORDER_ALPHA_121" val="100"/>
  <p:tag name="ANNOTATION_BORDER_COLOR_121" val="255"/>
  <p:tag name="ANNOTATION_FILL_COLOR_121" val="65535"/>
  <p:tag name="ANNOTATION_FILL_ALPHA_121" val="100"/>
  <p:tag name="ANNOTATION_BORDER_WIDTH_121" val="2"/>
  <p:tag name="ANNOTATION_SLIDE_WIDTH_121" val="960"/>
  <p:tag name="ANNOTATION_SLIDE_HEIGHT_121" val="720"/>
  <p:tag name="ANNOTATION_TYPE_122" val="0"/>
  <p:tag name="ANNOTATION_START_122" val="373.0"/>
  <p:tag name="ANNOTATION_END_122" val="373.5"/>
  <p:tag name="ANNOTATION_TOP_122" val="277"/>
  <p:tag name="ANNOTATION_LEFT_122" val="720"/>
  <p:tag name="ANNOTATION_WIDTH_122" val="121"/>
  <p:tag name="ANNOTATION_HEIGHT_122" val="121"/>
  <p:tag name="ANNOTATION_ANIMATION_122" val="3"/>
  <p:tag name="ANNOTATION_ROTATION_122" val="0"/>
  <p:tag name="ANNOTATION_SUB_TYPE_122" val="2"/>
  <p:tag name="ANNOTATION_LOOP_COUNT_122" val="1"/>
  <p:tag name="ANNOTATION_BOX_RADIUS_122" val="0"/>
  <p:tag name="ANNOTATION_SCALE_122" val="100"/>
  <p:tag name="ANNOTATION_BORDER_ALPHA_122" val="100"/>
  <p:tag name="ANNOTATION_BORDER_COLOR_122" val="255"/>
  <p:tag name="ANNOTATION_FILL_COLOR_122" val="65535"/>
  <p:tag name="ANNOTATION_FILL_ALPHA_122" val="100"/>
  <p:tag name="ANNOTATION_BORDER_WIDTH_122" val="2"/>
  <p:tag name="ANNOTATION_SLIDE_WIDTH_122" val="960"/>
  <p:tag name="ANNOTATION_SLIDE_HEIGHT_122" val="720"/>
  <p:tag name="ANNOTATION_TYPE_123" val="0"/>
  <p:tag name="ANNOTATION_START_123" val="373.5"/>
  <p:tag name="ANNOTATION_END_123" val="373.8"/>
  <p:tag name="ANNOTATION_TOP_123" val="280"/>
  <p:tag name="ANNOTATION_LEFT_123" val="725"/>
  <p:tag name="ANNOTATION_WIDTH_123" val="121"/>
  <p:tag name="ANNOTATION_HEIGHT_123" val="121"/>
  <p:tag name="ANNOTATION_ANIMATION_123" val="3"/>
  <p:tag name="ANNOTATION_ROTATION_123" val="0"/>
  <p:tag name="ANNOTATION_SUB_TYPE_123" val="2"/>
  <p:tag name="ANNOTATION_LOOP_COUNT_123" val="1"/>
  <p:tag name="ANNOTATION_BOX_RADIUS_123" val="0"/>
  <p:tag name="ANNOTATION_SCALE_123" val="100"/>
  <p:tag name="ANNOTATION_BORDER_ALPHA_123" val="100"/>
  <p:tag name="ANNOTATION_BORDER_COLOR_123" val="255"/>
  <p:tag name="ANNOTATION_FILL_COLOR_123" val="65535"/>
  <p:tag name="ANNOTATION_FILL_ALPHA_123" val="100"/>
  <p:tag name="ANNOTATION_BORDER_WIDTH_123" val="2"/>
  <p:tag name="ANNOTATION_SLIDE_WIDTH_123" val="960"/>
  <p:tag name="ANNOTATION_SLIDE_HEIGHT_123" val="720"/>
  <p:tag name="ANNOTATION_TYPE_124" val="0"/>
  <p:tag name="ANNOTATION_START_124" val="373.8"/>
  <p:tag name="ANNOTATION_END_124" val="374.2"/>
  <p:tag name="ANNOTATION_TOP_124" val="289"/>
  <p:tag name="ANNOTATION_LEFT_124" val="734"/>
  <p:tag name="ANNOTATION_WIDTH_124" val="121"/>
  <p:tag name="ANNOTATION_HEIGHT_124" val="121"/>
  <p:tag name="ANNOTATION_ANIMATION_124" val="3"/>
  <p:tag name="ANNOTATION_ROTATION_124" val="0"/>
  <p:tag name="ANNOTATION_SUB_TYPE_124" val="2"/>
  <p:tag name="ANNOTATION_LOOP_COUNT_124" val="1"/>
  <p:tag name="ANNOTATION_BOX_RADIUS_124" val="0"/>
  <p:tag name="ANNOTATION_SCALE_124" val="100"/>
  <p:tag name="ANNOTATION_BORDER_ALPHA_124" val="100"/>
  <p:tag name="ANNOTATION_BORDER_COLOR_124" val="255"/>
  <p:tag name="ANNOTATION_FILL_COLOR_124" val="65535"/>
  <p:tag name="ANNOTATION_FILL_ALPHA_124" val="100"/>
  <p:tag name="ANNOTATION_BORDER_WIDTH_124" val="2"/>
  <p:tag name="ANNOTATION_SLIDE_WIDTH_124" val="960"/>
  <p:tag name="ANNOTATION_SLIDE_HEIGHT_124" val="720"/>
  <p:tag name="ANNOTATION_TYPE_125" val="0"/>
  <p:tag name="ANNOTATION_START_125" val="374.2"/>
  <p:tag name="ANNOTATION_END_125" val="374.8"/>
  <p:tag name="ANNOTATION_TOP_125" val="290"/>
  <p:tag name="ANNOTATION_LEFT_125" val="738"/>
  <p:tag name="ANNOTATION_WIDTH_125" val="121"/>
  <p:tag name="ANNOTATION_HEIGHT_125" val="121"/>
  <p:tag name="ANNOTATION_ANIMATION_125" val="3"/>
  <p:tag name="ANNOTATION_ROTATION_125" val="0"/>
  <p:tag name="ANNOTATION_SUB_TYPE_125" val="2"/>
  <p:tag name="ANNOTATION_LOOP_COUNT_125" val="1"/>
  <p:tag name="ANNOTATION_BOX_RADIUS_125" val="0"/>
  <p:tag name="ANNOTATION_SCALE_125" val="100"/>
  <p:tag name="ANNOTATION_BORDER_ALPHA_125" val="100"/>
  <p:tag name="ANNOTATION_BORDER_COLOR_125" val="255"/>
  <p:tag name="ANNOTATION_FILL_COLOR_125" val="65535"/>
  <p:tag name="ANNOTATION_FILL_ALPHA_125" val="100"/>
  <p:tag name="ANNOTATION_BORDER_WIDTH_125" val="2"/>
  <p:tag name="ANNOTATION_SLIDE_WIDTH_125" val="960"/>
  <p:tag name="ANNOTATION_SLIDE_HEIGHT_125" val="720"/>
  <p:tag name="ANNOTATION_TYPE_126" val="0"/>
  <p:tag name="ANNOTATION_START_126" val="374.8"/>
  <p:tag name="ANNOTATION_END_126" val="378.4"/>
  <p:tag name="ANNOTATION_TOP_126" val="292"/>
  <p:tag name="ANNOTATION_LEFT_126" val="744"/>
  <p:tag name="ANNOTATION_WIDTH_126" val="121"/>
  <p:tag name="ANNOTATION_HEIGHT_126" val="121"/>
  <p:tag name="ANNOTATION_ANIMATION_126" val="3"/>
  <p:tag name="ANNOTATION_ROTATION_126" val="0"/>
  <p:tag name="ANNOTATION_SUB_TYPE_126" val="2"/>
  <p:tag name="ANNOTATION_LOOP_COUNT_126" val="1"/>
  <p:tag name="ANNOTATION_BOX_RADIUS_126" val="0"/>
  <p:tag name="ANNOTATION_SCALE_126" val="100"/>
  <p:tag name="ANNOTATION_BORDER_ALPHA_126" val="100"/>
  <p:tag name="ANNOTATION_BORDER_COLOR_126" val="255"/>
  <p:tag name="ANNOTATION_FILL_COLOR_126" val="65535"/>
  <p:tag name="ANNOTATION_FILL_ALPHA_126" val="100"/>
  <p:tag name="ANNOTATION_BORDER_WIDTH_126" val="2"/>
  <p:tag name="ANNOTATION_SLIDE_WIDTH_126" val="960"/>
  <p:tag name="ANNOTATION_SLIDE_HEIGHT_126" val="720"/>
  <p:tag name="ANNOTATION_TYPE_127" val="0"/>
  <p:tag name="ANNOTATION_START_127" val="385.5"/>
  <p:tag name="ANNOTATION_END_127" val="387.1"/>
  <p:tag name="ANNOTATION_TOP_127" val="351"/>
  <p:tag name="ANNOTATION_LEFT_127" val="817"/>
  <p:tag name="ANNOTATION_WIDTH_127" val="121"/>
  <p:tag name="ANNOTATION_HEIGHT_127" val="121"/>
  <p:tag name="ANNOTATION_ANIMATION_127" val="3"/>
  <p:tag name="ANNOTATION_ROTATION_127" val="0"/>
  <p:tag name="ANNOTATION_SUB_TYPE_127" val="2"/>
  <p:tag name="ANNOTATION_LOOP_COUNT_127" val="1"/>
  <p:tag name="ANNOTATION_BOX_RADIUS_127" val="0"/>
  <p:tag name="ANNOTATION_SCALE_127" val="100"/>
  <p:tag name="ANNOTATION_BORDER_ALPHA_127" val="100"/>
  <p:tag name="ANNOTATION_BORDER_COLOR_127" val="255"/>
  <p:tag name="ANNOTATION_FILL_COLOR_127" val="65535"/>
  <p:tag name="ANNOTATION_FILL_ALPHA_127" val="100"/>
  <p:tag name="ANNOTATION_BORDER_WIDTH_127" val="2"/>
  <p:tag name="ANNOTATION_SLIDE_WIDTH_127" val="960"/>
  <p:tag name="ANNOTATION_SLIDE_HEIGHT_127" val="720"/>
  <p:tag name="ANNOTATION_TYPE_128" val="0"/>
  <p:tag name="ANNOTATION_START_128" val="387.1"/>
  <p:tag name="ANNOTATION_END_128" val="388.9"/>
  <p:tag name="ANNOTATION_TOP_128" val="324"/>
  <p:tag name="ANNOTATION_LEFT_128" val="778"/>
  <p:tag name="ANNOTATION_WIDTH_128" val="121"/>
  <p:tag name="ANNOTATION_HEIGHT_128" val="121"/>
  <p:tag name="ANNOTATION_ANIMATION_128" val="3"/>
  <p:tag name="ANNOTATION_ROTATION_128" val="0"/>
  <p:tag name="ANNOTATION_SUB_TYPE_128" val="2"/>
  <p:tag name="ANNOTATION_LOOP_COUNT_128" val="1"/>
  <p:tag name="ANNOTATION_BOX_RADIUS_128" val="0"/>
  <p:tag name="ANNOTATION_SCALE_128" val="100"/>
  <p:tag name="ANNOTATION_BORDER_ALPHA_128" val="100"/>
  <p:tag name="ANNOTATION_BORDER_COLOR_128" val="255"/>
  <p:tag name="ANNOTATION_FILL_COLOR_128" val="65535"/>
  <p:tag name="ANNOTATION_FILL_ALPHA_128" val="100"/>
  <p:tag name="ANNOTATION_BORDER_WIDTH_128" val="2"/>
  <p:tag name="ANNOTATION_SLIDE_WIDTH_128" val="960"/>
  <p:tag name="ANNOTATION_SLIDE_HEIGHT_128" val="720"/>
  <p:tag name="ANNOTATION_TYPE_129" val="0"/>
  <p:tag name="ANNOTATION_START_129" val="388.9"/>
  <p:tag name="ANNOTATION_END_129" val="390.9"/>
  <p:tag name="ANNOTATION_TOP_129" val="294"/>
  <p:tag name="ANNOTATION_LEFT_129" val="737"/>
  <p:tag name="ANNOTATION_WIDTH_129" val="121"/>
  <p:tag name="ANNOTATION_HEIGHT_129" val="121"/>
  <p:tag name="ANNOTATION_ANIMATION_129" val="3"/>
  <p:tag name="ANNOTATION_ROTATION_129" val="0"/>
  <p:tag name="ANNOTATION_SUB_TYPE_129" val="2"/>
  <p:tag name="ANNOTATION_LOOP_COUNT_129" val="1"/>
  <p:tag name="ANNOTATION_BOX_RADIUS_129" val="0"/>
  <p:tag name="ANNOTATION_SCALE_129" val="100"/>
  <p:tag name="ANNOTATION_BORDER_ALPHA_129" val="100"/>
  <p:tag name="ANNOTATION_BORDER_COLOR_129" val="255"/>
  <p:tag name="ANNOTATION_FILL_COLOR_129" val="65535"/>
  <p:tag name="ANNOTATION_FILL_ALPHA_129" val="100"/>
  <p:tag name="ANNOTATION_BORDER_WIDTH_129" val="2"/>
  <p:tag name="ANNOTATION_SLIDE_WIDTH_129" val="960"/>
  <p:tag name="ANNOTATION_SLIDE_HEIGHT_129" val="720"/>
  <p:tag name="ANNOTATION_TYPE_130" val="0"/>
  <p:tag name="ANNOTATION_START_130" val="390.9"/>
  <p:tag name="ANNOTATION_END_130" val="401.1"/>
  <p:tag name="ANNOTATION_TOP_130" val="269"/>
  <p:tag name="ANNOTATION_LEFT_130" val="576"/>
  <p:tag name="ANNOTATION_WIDTH_130" val="121"/>
  <p:tag name="ANNOTATION_HEIGHT_130" val="121"/>
  <p:tag name="ANNOTATION_ANIMATION_130" val="3"/>
  <p:tag name="ANNOTATION_ROTATION_130" val="0"/>
  <p:tag name="ANNOTATION_SUB_TYPE_130" val="2"/>
  <p:tag name="ANNOTATION_LOOP_COUNT_130" val="1"/>
  <p:tag name="ANNOTATION_BOX_RADIUS_130" val="0"/>
  <p:tag name="ANNOTATION_SCALE_130" val="100"/>
  <p:tag name="ANNOTATION_BORDER_ALPHA_130" val="100"/>
  <p:tag name="ANNOTATION_BORDER_COLOR_130" val="255"/>
  <p:tag name="ANNOTATION_FILL_COLOR_130" val="65535"/>
  <p:tag name="ANNOTATION_FILL_ALPHA_130" val="100"/>
  <p:tag name="ANNOTATION_BORDER_WIDTH_130" val="2"/>
  <p:tag name="ANNOTATION_SLIDE_WIDTH_130" val="960"/>
  <p:tag name="ANNOTATION_SLIDE_HEIGHT_130" val="720"/>
  <p:tag name="ANNOTATION_TYPE_131" val="0"/>
  <p:tag name="ANNOTATION_START_131" val="401.1"/>
  <p:tag name="ANNOTATION_END_131" val="406.0"/>
  <p:tag name="ANNOTATION_TOP_131" val="281"/>
  <p:tag name="ANNOTATION_LEFT_131" val="793"/>
  <p:tag name="ANNOTATION_WIDTH_131" val="121"/>
  <p:tag name="ANNOTATION_HEIGHT_131" val="121"/>
  <p:tag name="ANNOTATION_ANIMATION_131" val="3"/>
  <p:tag name="ANNOTATION_ROTATION_131" val="0"/>
  <p:tag name="ANNOTATION_SUB_TYPE_131" val="2"/>
  <p:tag name="ANNOTATION_LOOP_COUNT_131" val="1"/>
  <p:tag name="ANNOTATION_BOX_RADIUS_131" val="0"/>
  <p:tag name="ANNOTATION_SCALE_131" val="100"/>
  <p:tag name="ANNOTATION_BORDER_ALPHA_131" val="100"/>
  <p:tag name="ANNOTATION_BORDER_COLOR_131" val="255"/>
  <p:tag name="ANNOTATION_FILL_COLOR_131" val="65535"/>
  <p:tag name="ANNOTATION_FILL_ALPHA_131" val="100"/>
  <p:tag name="ANNOTATION_BORDER_WIDTH_131" val="2"/>
  <p:tag name="ANNOTATION_SLIDE_WIDTH_131" val="960"/>
  <p:tag name="ANNOTATION_SLIDE_HEIGHT_131" val="720"/>
  <p:tag name="ANNOTATION_TYPE_132" val="2"/>
  <p:tag name="ANNOTATION_START_132" val="406.0"/>
  <p:tag name="ANNOTATION_END_132" val="406.0"/>
  <p:tag name="ANNOTATION_TOP_132" val="-40"/>
  <p:tag name="ANNOTATION_LEFT_132" val="-40"/>
  <p:tag name="ANNOTATION_WIDTH_132" val="1042"/>
  <p:tag name="ANNOTATION_HEIGHT_132" val="801"/>
  <p:tag name="ANNOTATION_ANIMATION_132" val="4"/>
  <p:tag name="ANNOTATION_ROTATION_132" val="0"/>
  <p:tag name="ANNOTATION_SUB_TYPE_132" val="11"/>
  <p:tag name="ANNOTATION_LOOP_COUNT_132" val="1"/>
  <p:tag name="ANNOTATION_BOX_RADIUS_132" val="0"/>
  <p:tag name="ANNOTATION_SCALE_132" val="0"/>
  <p:tag name="ANNOTATION_BORDER_ALPHA_132" val="100"/>
  <p:tag name="ANNOTATION_BORDER_COLOR_132" val="16777215"/>
  <p:tag name="ANNOTATION_FILL_COLOR_132" val="10855845"/>
  <p:tag name="ANNOTATION_FILL_ALPHA_132" val="50"/>
  <p:tag name="ANNOTATION_BORDER_WIDTH_132" val="2"/>
  <p:tag name="ANNOTATION_SLIDE_WIDTH_132" val="960"/>
  <p:tag name="ANNOTATION_SLIDE_HEIGHT_132" val="720"/>
  <p:tag name="ANNOTATION_TYPE_133" val="2"/>
  <p:tag name="ANNOTATION_START_133" val="406.0"/>
  <p:tag name="ANNOTATION_END_133" val="416.7"/>
  <p:tag name="ANNOTATION_TOP_133" val="269"/>
  <p:tag name="ANNOTATION_LEFT_133" val="787"/>
  <p:tag name="ANNOTATION_WIDTH_133" val="143"/>
  <p:tag name="ANNOTATION_HEIGHT_133" val="28"/>
  <p:tag name="ANNOTATION_ANIMATION_133" val="4"/>
  <p:tag name="ANNOTATION_ROTATION_133" val="0"/>
  <p:tag name="ANNOTATION_SUB_TYPE_133" val="11"/>
  <p:tag name="ANNOTATION_LOOP_COUNT_133" val="1"/>
  <p:tag name="ANNOTATION_BOX_RADIUS_133" val="5"/>
  <p:tag name="ANNOTATION_SCALE_133" val="0"/>
  <p:tag name="ANNOTATION_BORDER_ALPHA_133" val="100"/>
  <p:tag name="ANNOTATION_BORDER_COLOR_133" val="16777215"/>
  <p:tag name="ANNOTATION_FILL_COLOR_133" val="10855845"/>
  <p:tag name="ANNOTATION_FILL_ALPHA_133" val="50"/>
  <p:tag name="ANNOTATION_BORDER_WIDTH_133" val="2"/>
  <p:tag name="ANNOTATION_SLIDE_WIDTH_133" val="960"/>
  <p:tag name="ANNOTATION_SLIDE_HEIGHT_133" val="720"/>
  <p:tag name="ANNOTATION_TYPE_134" val="2"/>
  <p:tag name="ANNOTATION_START_134" val="416.7"/>
  <p:tag name="ANNOTATION_END_134" val="435.7"/>
  <p:tag name="ANNOTATION_TOP_134" val="-40"/>
  <p:tag name="ANNOTATION_LEFT_134" val="-40"/>
  <p:tag name="ANNOTATION_WIDTH_134" val="1042"/>
  <p:tag name="ANNOTATION_HEIGHT_134" val="801"/>
  <p:tag name="ANNOTATION_ANIMATION_134" val="4"/>
  <p:tag name="ANNOTATION_ROTATION_134" val="0"/>
  <p:tag name="ANNOTATION_SUB_TYPE_134" val="11"/>
  <p:tag name="ANNOTATION_LOOP_COUNT_134" val="1"/>
  <p:tag name="ANNOTATION_BOX_RADIUS_134" val="0"/>
  <p:tag name="ANNOTATION_SCALE_134" val="0"/>
  <p:tag name="ANNOTATION_BORDER_ALPHA_134" val="100"/>
  <p:tag name="ANNOTATION_BORDER_COLOR_134" val="16777215"/>
  <p:tag name="ANNOTATION_FILL_COLOR_134" val="10855845"/>
  <p:tag name="ANNOTATION_FILL_ALPHA_134" val="50"/>
  <p:tag name="ANNOTATION_BORDER_WIDTH_134" val="2"/>
  <p:tag name="ANNOTATION_SLIDE_WIDTH_134" val="960"/>
  <p:tag name="ANNOTATION_SLIDE_HEIGHT_134" val="720"/>
  <p:tag name="ANNOTATION_TYPE_135" val="2"/>
  <p:tag name="ANNOTATION_START_135" val="435.7"/>
  <p:tag name="ANNOTATION_END_135" val="435.7"/>
  <p:tag name="ANNOTATION_TOP_135" val="-40"/>
  <p:tag name="ANNOTATION_LEFT_135" val="-40"/>
  <p:tag name="ANNOTATION_WIDTH_135" val="1042"/>
  <p:tag name="ANNOTATION_HEIGHT_135" val="801"/>
  <p:tag name="ANNOTATION_ANIMATION_135" val="4"/>
  <p:tag name="ANNOTATION_ROTATION_135" val="0"/>
  <p:tag name="ANNOTATION_SUB_TYPE_135" val="11"/>
  <p:tag name="ANNOTATION_LOOP_COUNT_135" val="1"/>
  <p:tag name="ANNOTATION_BOX_RADIUS_135" val="0"/>
  <p:tag name="ANNOTATION_SCALE_135" val="0"/>
  <p:tag name="ANNOTATION_BORDER_ALPHA_135" val="100"/>
  <p:tag name="ANNOTATION_BORDER_COLOR_135" val="16777215"/>
  <p:tag name="ANNOTATION_FILL_COLOR_135" val="10855845"/>
  <p:tag name="ANNOTATION_FILL_ALPHA_135" val="50"/>
  <p:tag name="ANNOTATION_BORDER_WIDTH_135" val="2"/>
  <p:tag name="ANNOTATION_SLIDE_WIDTH_135" val="960"/>
  <p:tag name="ANNOTATION_SLIDE_HEIGHT_135" val="720"/>
  <p:tag name="ANNOTATION_TYPE_136" val="2"/>
  <p:tag name="ANNOTATION_START_136" val="435.7"/>
  <p:tag name="ANNOTATION_END_136" val="441.2"/>
  <p:tag name="ANNOTATION_TOP_136" val="618"/>
  <p:tag name="ANNOTATION_LEFT_136" val="52"/>
  <p:tag name="ANNOTATION_WIDTH_136" val="91"/>
  <p:tag name="ANNOTATION_HEIGHT_136" val="35"/>
  <p:tag name="ANNOTATION_ANIMATION_136" val="4"/>
  <p:tag name="ANNOTATION_ROTATION_136" val="0"/>
  <p:tag name="ANNOTATION_SUB_TYPE_136" val="11"/>
  <p:tag name="ANNOTATION_LOOP_COUNT_136" val="1"/>
  <p:tag name="ANNOTATION_BOX_RADIUS_136" val="5"/>
  <p:tag name="ANNOTATION_SCALE_136" val="0"/>
  <p:tag name="ANNOTATION_BORDER_ALPHA_136" val="100"/>
  <p:tag name="ANNOTATION_BORDER_COLOR_136" val="16777215"/>
  <p:tag name="ANNOTATION_FILL_COLOR_136" val="10855845"/>
  <p:tag name="ANNOTATION_FILL_ALPHA_136" val="50"/>
  <p:tag name="ANNOTATION_BORDER_WIDTH_136" val="2"/>
  <p:tag name="ANNOTATION_SLIDE_WIDTH_136" val="960"/>
  <p:tag name="ANNOTATION_SLIDE_HEIGHT_136" val="720"/>
  <p:tag name="ANNOTATION_TYPE_137" val="2"/>
  <p:tag name="ANNOTATION_START_137" val="441.2"/>
  <p:tag name="ANNOTATION_END_137" val="448.6"/>
  <p:tag name="ANNOTATION_TOP_137" val="-40"/>
  <p:tag name="ANNOTATION_LEFT_137" val="-40"/>
  <p:tag name="ANNOTATION_WIDTH_137" val="1042"/>
  <p:tag name="ANNOTATION_HEIGHT_137" val="801"/>
  <p:tag name="ANNOTATION_ANIMATION_137" val="4"/>
  <p:tag name="ANNOTATION_ROTATION_137" val="0"/>
  <p:tag name="ANNOTATION_SUB_TYPE_137" val="11"/>
  <p:tag name="ANNOTATION_LOOP_COUNT_137" val="1"/>
  <p:tag name="ANNOTATION_BOX_RADIUS_137" val="0"/>
  <p:tag name="ANNOTATION_SCALE_137" val="0"/>
  <p:tag name="ANNOTATION_BORDER_ALPHA_137" val="100"/>
  <p:tag name="ANNOTATION_BORDER_COLOR_137" val="16777215"/>
  <p:tag name="ANNOTATION_FILL_COLOR_137" val="10855845"/>
  <p:tag name="ANNOTATION_FILL_ALPHA_137" val="50"/>
  <p:tag name="ANNOTATION_BORDER_WIDTH_137" val="2"/>
  <p:tag name="ANNOTATION_SLIDE_WIDTH_137" val="960"/>
  <p:tag name="ANNOTATION_SLIDE_HEIGHT_137" val="720"/>
  <p:tag name="ANNOTATION_TYPE_138" val="0"/>
  <p:tag name="ANNOTATION_START_138" val="448.6"/>
  <p:tag name="ANNOTATION_END_138" val="450.2"/>
  <p:tag name="ANNOTATION_TOP_138" val="631"/>
  <p:tag name="ANNOTATION_LEFT_138" val="828"/>
  <p:tag name="ANNOTATION_WIDTH_138" val="121"/>
  <p:tag name="ANNOTATION_HEIGHT_138" val="121"/>
  <p:tag name="ANNOTATION_ANIMATION_138" val="3"/>
  <p:tag name="ANNOTATION_ROTATION_138" val="0"/>
  <p:tag name="ANNOTATION_SUB_TYPE_138" val="2"/>
  <p:tag name="ANNOTATION_LOOP_COUNT_138" val="1"/>
  <p:tag name="ANNOTATION_BOX_RADIUS_138" val="0"/>
  <p:tag name="ANNOTATION_SCALE_138" val="100"/>
  <p:tag name="ANNOTATION_BORDER_ALPHA_138" val="100"/>
  <p:tag name="ANNOTATION_BORDER_COLOR_138" val="255"/>
  <p:tag name="ANNOTATION_FILL_COLOR_138" val="65535"/>
  <p:tag name="ANNOTATION_FILL_ALPHA_138" val="100"/>
  <p:tag name="ANNOTATION_BORDER_WIDTH_138" val="2"/>
  <p:tag name="ANNOTATION_SLIDE_WIDTH_138" val="960"/>
  <p:tag name="ANNOTATION_SLIDE_HEIGHT_138" val="720"/>
  <p:tag name="ANNOTATION_TYPE_139" val="0"/>
  <p:tag name="ANNOTATION_START_139" val="450.2"/>
  <p:tag name="ANNOTATION_END_139" val="463.4"/>
  <p:tag name="ANNOTATION_TOP_139" val="612"/>
  <p:tag name="ANNOTATION_LEFT_139" val="783"/>
  <p:tag name="ANNOTATION_WIDTH_139" val="121"/>
  <p:tag name="ANNOTATION_HEIGHT_139" val="121"/>
  <p:tag name="ANNOTATION_ANIMATION_139" val="3"/>
  <p:tag name="ANNOTATION_ROTATION_139" val="0"/>
  <p:tag name="ANNOTATION_SUB_TYPE_139" val="2"/>
  <p:tag name="ANNOTATION_LOOP_COUNT_139" val="1"/>
  <p:tag name="ANNOTATION_BOX_RADIUS_139" val="0"/>
  <p:tag name="ANNOTATION_SCALE_139" val="100"/>
  <p:tag name="ANNOTATION_BORDER_ALPHA_139" val="100"/>
  <p:tag name="ANNOTATION_BORDER_COLOR_139" val="255"/>
  <p:tag name="ANNOTATION_FILL_COLOR_139" val="65535"/>
  <p:tag name="ANNOTATION_FILL_ALPHA_139" val="100"/>
  <p:tag name="ANNOTATION_BORDER_WIDTH_139" val="2"/>
  <p:tag name="ANNOTATION_SLIDE_WIDTH_139" val="960"/>
  <p:tag name="ANNOTATION_SLIDE_HEIGHT_139" val="720"/>
  <p:tag name="ANNOTATION_TYPE_140" val="0"/>
  <p:tag name="ANNOTATION_START_140" val="463.4"/>
  <p:tag name="ANNOTATION_END_140" val="471.9"/>
  <p:tag name="ANNOTATION_TOP_140" val="573"/>
  <p:tag name="ANNOTATION_LEFT_140" val="717"/>
  <p:tag name="ANNOTATION_WIDTH_140" val="121"/>
  <p:tag name="ANNOTATION_HEIGHT_140" val="121"/>
  <p:tag name="ANNOTATION_ANIMATION_140" val="3"/>
  <p:tag name="ANNOTATION_ROTATION_140" val="0"/>
  <p:tag name="ANNOTATION_SUB_TYPE_140" val="2"/>
  <p:tag name="ANNOTATION_LOOP_COUNT_140" val="1"/>
  <p:tag name="ANNOTATION_BOX_RADIUS_140" val="0"/>
  <p:tag name="ANNOTATION_SCALE_140" val="100"/>
  <p:tag name="ANNOTATION_BORDER_ALPHA_140" val="100"/>
  <p:tag name="ANNOTATION_BORDER_COLOR_140" val="255"/>
  <p:tag name="ANNOTATION_FILL_COLOR_140" val="65535"/>
  <p:tag name="ANNOTATION_FILL_ALPHA_140" val="100"/>
  <p:tag name="ANNOTATION_BORDER_WIDTH_140" val="2"/>
  <p:tag name="ANNOTATION_SLIDE_WIDTH_140" val="960"/>
  <p:tag name="ANNOTATION_SLIDE_HEIGHT_140" val="720"/>
  <p:tag name="ANNOTATION_TYPE_141" val="0"/>
  <p:tag name="ANNOTATION_START_141" val="471.9"/>
  <p:tag name="ANNOTATION_END_141" val="480.5"/>
  <p:tag name="ANNOTATION_TOP_141" val="536"/>
  <p:tag name="ANNOTATION_LEFT_141" val="647"/>
  <p:tag name="ANNOTATION_WIDTH_141" val="121"/>
  <p:tag name="ANNOTATION_HEIGHT_141" val="121"/>
  <p:tag name="ANNOTATION_ANIMATION_141" val="3"/>
  <p:tag name="ANNOTATION_ROTATION_141" val="0"/>
  <p:tag name="ANNOTATION_SUB_TYPE_141" val="2"/>
  <p:tag name="ANNOTATION_LOOP_COUNT_141" val="1"/>
  <p:tag name="ANNOTATION_BOX_RADIUS_141" val="0"/>
  <p:tag name="ANNOTATION_SCALE_141" val="100"/>
  <p:tag name="ANNOTATION_BORDER_ALPHA_141" val="100"/>
  <p:tag name="ANNOTATION_BORDER_COLOR_141" val="255"/>
  <p:tag name="ANNOTATION_FILL_COLOR_141" val="65535"/>
  <p:tag name="ANNOTATION_FILL_ALPHA_141" val="100"/>
  <p:tag name="ANNOTATION_BORDER_WIDTH_141" val="2"/>
  <p:tag name="ANNOTATION_SLIDE_WIDTH_141" val="960"/>
  <p:tag name="ANNOTATION_SLIDE_HEIGHT_141" val="720"/>
  <p:tag name="ANNOTATION_TYPE_142" val="0"/>
  <p:tag name="ANNOTATION_START_142" val="480.5"/>
  <p:tag name="ANNOTATION_END_142" val="481.1"/>
  <p:tag name="ANNOTATION_TOP_142" val="627"/>
  <p:tag name="ANNOTATION_LEFT_142" val="821"/>
  <p:tag name="ANNOTATION_WIDTH_142" val="121"/>
  <p:tag name="ANNOTATION_HEIGHT_142" val="121"/>
  <p:tag name="ANNOTATION_ANIMATION_142" val="3"/>
  <p:tag name="ANNOTATION_ROTATION_142" val="180"/>
  <p:tag name="ANNOTATION_SUB_TYPE_142" val="2"/>
  <p:tag name="ANNOTATION_LOOP_COUNT_142" val="1"/>
  <p:tag name="ANNOTATION_BOX_RADIUS_142" val="0"/>
  <p:tag name="ANNOTATION_SCALE_142" val="100"/>
  <p:tag name="ANNOTATION_BORDER_ALPHA_142" val="100"/>
  <p:tag name="ANNOTATION_BORDER_COLOR_142" val="255"/>
  <p:tag name="ANNOTATION_FILL_COLOR_142" val="65535"/>
  <p:tag name="ANNOTATION_FILL_ALPHA_142" val="100"/>
  <p:tag name="ANNOTATION_BORDER_WIDTH_142" val="2"/>
  <p:tag name="ANNOTATION_SLIDE_WIDTH_142" val="960"/>
  <p:tag name="ANNOTATION_SLIDE_HEIGHT_142" val="720"/>
  <p:tag name="ANNOTATION_TYPE_143" val="0"/>
  <p:tag name="ANNOTATION_START_143" val="481.1"/>
  <p:tag name="ANNOTATION_END_143" val="481.5"/>
  <p:tag name="ANNOTATION_TOP_143" val="620"/>
  <p:tag name="ANNOTATION_LEFT_143" val="804"/>
  <p:tag name="ANNOTATION_WIDTH_143" val="121"/>
  <p:tag name="ANNOTATION_HEIGHT_143" val="121"/>
  <p:tag name="ANNOTATION_ANIMATION_143" val="3"/>
  <p:tag name="ANNOTATION_ROTATION_143" val="180"/>
  <p:tag name="ANNOTATION_SUB_TYPE_143" val="2"/>
  <p:tag name="ANNOTATION_LOOP_COUNT_143" val="1"/>
  <p:tag name="ANNOTATION_BOX_RADIUS_143" val="0"/>
  <p:tag name="ANNOTATION_SCALE_143" val="100"/>
  <p:tag name="ANNOTATION_BORDER_ALPHA_143" val="100"/>
  <p:tag name="ANNOTATION_BORDER_COLOR_143" val="255"/>
  <p:tag name="ANNOTATION_FILL_COLOR_143" val="65535"/>
  <p:tag name="ANNOTATION_FILL_ALPHA_143" val="100"/>
  <p:tag name="ANNOTATION_BORDER_WIDTH_143" val="2"/>
  <p:tag name="ANNOTATION_SLIDE_WIDTH_143" val="960"/>
  <p:tag name="ANNOTATION_SLIDE_HEIGHT_143" val="720"/>
  <p:tag name="ANNOTATION_TYPE_144" val="0"/>
  <p:tag name="ANNOTATION_START_144" val="481.5"/>
  <p:tag name="ANNOTATION_END_144" val="481.8"/>
  <p:tag name="ANNOTATION_TOP_144" val="606"/>
  <p:tag name="ANNOTATION_LEFT_144" val="773"/>
  <p:tag name="ANNOTATION_WIDTH_144" val="121"/>
  <p:tag name="ANNOTATION_HEIGHT_144" val="121"/>
  <p:tag name="ANNOTATION_ANIMATION_144" val="3"/>
  <p:tag name="ANNOTATION_ROTATION_144" val="180"/>
  <p:tag name="ANNOTATION_SUB_TYPE_144" val="2"/>
  <p:tag name="ANNOTATION_LOOP_COUNT_144" val="1"/>
  <p:tag name="ANNOTATION_BOX_RADIUS_144" val="0"/>
  <p:tag name="ANNOTATION_SCALE_144" val="100"/>
  <p:tag name="ANNOTATION_BORDER_ALPHA_144" val="100"/>
  <p:tag name="ANNOTATION_BORDER_COLOR_144" val="255"/>
  <p:tag name="ANNOTATION_FILL_COLOR_144" val="65535"/>
  <p:tag name="ANNOTATION_FILL_ALPHA_144" val="100"/>
  <p:tag name="ANNOTATION_BORDER_WIDTH_144" val="2"/>
  <p:tag name="ANNOTATION_SLIDE_WIDTH_144" val="960"/>
  <p:tag name="ANNOTATION_SLIDE_HEIGHT_144" val="720"/>
  <p:tag name="ANNOTATION_TYPE_145" val="0"/>
  <p:tag name="ANNOTATION_START_145" val="481.8"/>
  <p:tag name="ANNOTATION_END_145" val="482.4"/>
  <p:tag name="ANNOTATION_TOP_145" val="591"/>
  <p:tag name="ANNOTATION_LEFT_145" val="747"/>
  <p:tag name="ANNOTATION_WIDTH_145" val="121"/>
  <p:tag name="ANNOTATION_HEIGHT_145" val="121"/>
  <p:tag name="ANNOTATION_ANIMATION_145" val="3"/>
  <p:tag name="ANNOTATION_ROTATION_145" val="180"/>
  <p:tag name="ANNOTATION_SUB_TYPE_145" val="2"/>
  <p:tag name="ANNOTATION_LOOP_COUNT_145" val="1"/>
  <p:tag name="ANNOTATION_BOX_RADIUS_145" val="0"/>
  <p:tag name="ANNOTATION_SCALE_145" val="100"/>
  <p:tag name="ANNOTATION_BORDER_ALPHA_145" val="100"/>
  <p:tag name="ANNOTATION_BORDER_COLOR_145" val="255"/>
  <p:tag name="ANNOTATION_FILL_COLOR_145" val="65535"/>
  <p:tag name="ANNOTATION_FILL_ALPHA_145" val="100"/>
  <p:tag name="ANNOTATION_BORDER_WIDTH_145" val="2"/>
  <p:tag name="ANNOTATION_SLIDE_WIDTH_145" val="960"/>
  <p:tag name="ANNOTATION_SLIDE_HEIGHT_145" val="720"/>
  <p:tag name="ANNOTATION_TYPE_146" val="0"/>
  <p:tag name="ANNOTATION_START_146" val="482.4"/>
  <p:tag name="ANNOTATION_END_146" val="482.7"/>
  <p:tag name="ANNOTATION_TOP_146" val="574"/>
  <p:tag name="ANNOTATION_LEFT_146" val="729"/>
  <p:tag name="ANNOTATION_WIDTH_146" val="121"/>
  <p:tag name="ANNOTATION_HEIGHT_146" val="121"/>
  <p:tag name="ANNOTATION_ANIMATION_146" val="3"/>
  <p:tag name="ANNOTATION_ROTATION_146" val="180"/>
  <p:tag name="ANNOTATION_SUB_TYPE_146" val="2"/>
  <p:tag name="ANNOTATION_LOOP_COUNT_146" val="1"/>
  <p:tag name="ANNOTATION_BOX_RADIUS_146" val="0"/>
  <p:tag name="ANNOTATION_SCALE_146" val="100"/>
  <p:tag name="ANNOTATION_BORDER_ALPHA_146" val="100"/>
  <p:tag name="ANNOTATION_BORDER_COLOR_146" val="255"/>
  <p:tag name="ANNOTATION_FILL_COLOR_146" val="65535"/>
  <p:tag name="ANNOTATION_FILL_ALPHA_146" val="100"/>
  <p:tag name="ANNOTATION_BORDER_WIDTH_146" val="2"/>
  <p:tag name="ANNOTATION_SLIDE_WIDTH_146" val="960"/>
  <p:tag name="ANNOTATION_SLIDE_HEIGHT_146" val="720"/>
  <p:tag name="ANNOTATION_TYPE_147" val="0"/>
  <p:tag name="ANNOTATION_START_147" val="482.7"/>
  <p:tag name="ANNOTATION_END_147" val="483.0"/>
  <p:tag name="ANNOTATION_TOP_147" val="561"/>
  <p:tag name="ANNOTATION_LEFT_147" val="705"/>
  <p:tag name="ANNOTATION_WIDTH_147" val="121"/>
  <p:tag name="ANNOTATION_HEIGHT_147" val="121"/>
  <p:tag name="ANNOTATION_ANIMATION_147" val="3"/>
  <p:tag name="ANNOTATION_ROTATION_147" val="180"/>
  <p:tag name="ANNOTATION_SUB_TYPE_147" val="2"/>
  <p:tag name="ANNOTATION_LOOP_COUNT_147" val="1"/>
  <p:tag name="ANNOTATION_BOX_RADIUS_147" val="0"/>
  <p:tag name="ANNOTATION_SCALE_147" val="100"/>
  <p:tag name="ANNOTATION_BORDER_ALPHA_147" val="100"/>
  <p:tag name="ANNOTATION_BORDER_COLOR_147" val="255"/>
  <p:tag name="ANNOTATION_FILL_COLOR_147" val="65535"/>
  <p:tag name="ANNOTATION_FILL_ALPHA_147" val="100"/>
  <p:tag name="ANNOTATION_BORDER_WIDTH_147" val="2"/>
  <p:tag name="ANNOTATION_SLIDE_WIDTH_147" val="960"/>
  <p:tag name="ANNOTATION_SLIDE_HEIGHT_147" val="720"/>
  <p:tag name="ANNOTATION_TYPE_148" val="0"/>
  <p:tag name="ANNOTATION_START_148" val="483.0"/>
  <p:tag name="ANNOTATION_END_148" val="483.3"/>
  <p:tag name="ANNOTATION_TOP_148" val="548"/>
  <p:tag name="ANNOTATION_LEFT_148" val="670"/>
  <p:tag name="ANNOTATION_WIDTH_148" val="121"/>
  <p:tag name="ANNOTATION_HEIGHT_148" val="121"/>
  <p:tag name="ANNOTATION_ANIMATION_148" val="3"/>
  <p:tag name="ANNOTATION_ROTATION_148" val="180"/>
  <p:tag name="ANNOTATION_SUB_TYPE_148" val="2"/>
  <p:tag name="ANNOTATION_LOOP_COUNT_148" val="1"/>
  <p:tag name="ANNOTATION_BOX_RADIUS_148" val="0"/>
  <p:tag name="ANNOTATION_SCALE_148" val="100"/>
  <p:tag name="ANNOTATION_BORDER_ALPHA_148" val="100"/>
  <p:tag name="ANNOTATION_BORDER_COLOR_148" val="255"/>
  <p:tag name="ANNOTATION_FILL_COLOR_148" val="65535"/>
  <p:tag name="ANNOTATION_FILL_ALPHA_148" val="100"/>
  <p:tag name="ANNOTATION_BORDER_WIDTH_148" val="2"/>
  <p:tag name="ANNOTATION_SLIDE_WIDTH_148" val="960"/>
  <p:tag name="ANNOTATION_SLIDE_HEIGHT_148" val="720"/>
  <p:tag name="ANNOTATION_TYPE_149" val="0"/>
  <p:tag name="ANNOTATION_START_149" val="483.3"/>
  <p:tag name="ANNOTATION_END_149" val="483.5"/>
  <p:tag name="ANNOTATION_TOP_149" val="528"/>
  <p:tag name="ANNOTATION_LEFT_149" val="634"/>
  <p:tag name="ANNOTATION_WIDTH_149" val="121"/>
  <p:tag name="ANNOTATION_HEIGHT_149" val="121"/>
  <p:tag name="ANNOTATION_ANIMATION_149" val="3"/>
  <p:tag name="ANNOTATION_ROTATION_149" val="180"/>
  <p:tag name="ANNOTATION_SUB_TYPE_149" val="2"/>
  <p:tag name="ANNOTATION_LOOP_COUNT_149" val="1"/>
  <p:tag name="ANNOTATION_BOX_RADIUS_149" val="0"/>
  <p:tag name="ANNOTATION_SCALE_149" val="100"/>
  <p:tag name="ANNOTATION_BORDER_ALPHA_149" val="100"/>
  <p:tag name="ANNOTATION_BORDER_COLOR_149" val="255"/>
  <p:tag name="ANNOTATION_FILL_COLOR_149" val="65535"/>
  <p:tag name="ANNOTATION_FILL_ALPHA_149" val="100"/>
  <p:tag name="ANNOTATION_BORDER_WIDTH_149" val="2"/>
  <p:tag name="ANNOTATION_SLIDE_WIDTH_149" val="960"/>
  <p:tag name="ANNOTATION_SLIDE_HEIGHT_149" val="720"/>
  <p:tag name="ANNOTATION_TYPE_150" val="0"/>
  <p:tag name="ANNOTATION_START_150" val="483.5"/>
  <p:tag name="ANNOTATION_END_150" val="517.5"/>
  <p:tag name="ANNOTATION_TOP_150" val="521"/>
  <p:tag name="ANNOTATION_LEFT_150" val="624"/>
  <p:tag name="ANNOTATION_WIDTH_150" val="121"/>
  <p:tag name="ANNOTATION_HEIGHT_150" val="121"/>
  <p:tag name="ANNOTATION_ANIMATION_150" val="3"/>
  <p:tag name="ANNOTATION_ROTATION_150" val="180"/>
  <p:tag name="ANNOTATION_SUB_TYPE_150" val="2"/>
  <p:tag name="ANNOTATION_LOOP_COUNT_150" val="1"/>
  <p:tag name="ANNOTATION_BOX_RADIUS_150" val="0"/>
  <p:tag name="ANNOTATION_SCALE_150" val="100"/>
  <p:tag name="ANNOTATION_BORDER_ALPHA_150" val="100"/>
  <p:tag name="ANNOTATION_BORDER_COLOR_150" val="255"/>
  <p:tag name="ANNOTATION_FILL_COLOR_150" val="65535"/>
  <p:tag name="ANNOTATION_FILL_ALPHA_150" val="100"/>
  <p:tag name="ANNOTATION_BORDER_WIDTH_150" val="2"/>
  <p:tag name="ANNOTATION_SLIDE_WIDTH_150" val="960"/>
  <p:tag name="ANNOTATION_SLIDE_HEIGHT_150" val="720"/>
  <p:tag name="ANNOTATION_TYPE_151" val="0"/>
  <p:tag name="ANNOTATION_START_151" val="517.5"/>
  <p:tag name="ANNOTATION_END_151" val="518.5"/>
  <p:tag name="ANNOTATION_TOP_151" val="529"/>
  <p:tag name="ANNOTATION_LEFT_151" val="612"/>
  <p:tag name="ANNOTATION_WIDTH_151" val="121"/>
  <p:tag name="ANNOTATION_HEIGHT_151" val="121"/>
  <p:tag name="ANNOTATION_ANIMATION_151" val="3"/>
  <p:tag name="ANNOTATION_ROTATION_151" val="180"/>
  <p:tag name="ANNOTATION_SUB_TYPE_151" val="2"/>
  <p:tag name="ANNOTATION_LOOP_COUNT_151" val="1"/>
  <p:tag name="ANNOTATION_BOX_RADIUS_151" val="0"/>
  <p:tag name="ANNOTATION_SCALE_151" val="100"/>
  <p:tag name="ANNOTATION_BORDER_ALPHA_151" val="100"/>
  <p:tag name="ANNOTATION_BORDER_COLOR_151" val="255"/>
  <p:tag name="ANNOTATION_FILL_COLOR_151" val="65535"/>
  <p:tag name="ANNOTATION_FILL_ALPHA_151" val="100"/>
  <p:tag name="ANNOTATION_BORDER_WIDTH_151" val="2"/>
  <p:tag name="ANNOTATION_SLIDE_WIDTH_151" val="960"/>
  <p:tag name="ANNOTATION_SLIDE_HEIGHT_151" val="720"/>
  <p:tag name="ANNOTATION_TYPE_152" val="0"/>
  <p:tag name="ANNOTATION_START_152" val="518.5"/>
  <p:tag name="ANNOTATION_END_152" val="522.4"/>
  <p:tag name="ANNOTATION_TOP_152" val="529"/>
  <p:tag name="ANNOTATION_LEFT_152" val="597"/>
  <p:tag name="ANNOTATION_WIDTH_152" val="121"/>
  <p:tag name="ANNOTATION_HEIGHT_152" val="121"/>
  <p:tag name="ANNOTATION_ANIMATION_152" val="3"/>
  <p:tag name="ANNOTATION_ROTATION_152" val="180"/>
  <p:tag name="ANNOTATION_SUB_TYPE_152" val="2"/>
  <p:tag name="ANNOTATION_LOOP_COUNT_152" val="1"/>
  <p:tag name="ANNOTATION_BOX_RADIUS_152" val="0"/>
  <p:tag name="ANNOTATION_SCALE_152" val="100"/>
  <p:tag name="ANNOTATION_BORDER_ALPHA_152" val="100"/>
  <p:tag name="ANNOTATION_BORDER_COLOR_152" val="255"/>
  <p:tag name="ANNOTATION_FILL_COLOR_152" val="65535"/>
  <p:tag name="ANNOTATION_FILL_ALPHA_152" val="100"/>
  <p:tag name="ANNOTATION_BORDER_WIDTH_152" val="2"/>
  <p:tag name="ANNOTATION_SLIDE_WIDTH_152" val="960"/>
  <p:tag name="ANNOTATION_SLIDE_HEIGHT_152" val="720"/>
  <p:tag name="ANNOTATION_TYPE_153" val="0"/>
  <p:tag name="ANNOTATION_START_153" val="522.4"/>
  <p:tag name="ANNOTATION_END_153" val="527.0"/>
  <p:tag name="ANNOTATION_TOP_153" val="528"/>
  <p:tag name="ANNOTATION_LEFT_153" val="565"/>
  <p:tag name="ANNOTATION_WIDTH_153" val="121"/>
  <p:tag name="ANNOTATION_HEIGHT_153" val="121"/>
  <p:tag name="ANNOTATION_ANIMATION_153" val="3"/>
  <p:tag name="ANNOTATION_ROTATION_153" val="0"/>
  <p:tag name="ANNOTATION_SUB_TYPE_153" val="2"/>
  <p:tag name="ANNOTATION_LOOP_COUNT_153" val="1"/>
  <p:tag name="ANNOTATION_BOX_RADIUS_153" val="0"/>
  <p:tag name="ANNOTATION_SCALE_153" val="100"/>
  <p:tag name="ANNOTATION_BORDER_ALPHA_153" val="100"/>
  <p:tag name="ANNOTATION_BORDER_COLOR_153" val="255"/>
  <p:tag name="ANNOTATION_FILL_COLOR_153" val="65535"/>
  <p:tag name="ANNOTATION_FILL_ALPHA_153" val="100"/>
  <p:tag name="ANNOTATION_BORDER_WIDTH_153" val="2"/>
  <p:tag name="ANNOTATION_SLIDE_WIDTH_153" val="960"/>
  <p:tag name="ANNOTATION_SLIDE_HEIGHT_153" val="720"/>
  <p:tag name="ANNOTATION_TYPE_154" val="0"/>
  <p:tag name="ANNOTATION_START_154" val="527.0"/>
  <p:tag name="ANNOTATION_END_154" val="528.2"/>
  <p:tag name="ANNOTATION_TOP_154" val="483"/>
  <p:tag name="ANNOTATION_LEFT_154" val="714"/>
  <p:tag name="ANNOTATION_WIDTH_154" val="121"/>
  <p:tag name="ANNOTATION_HEIGHT_154" val="121"/>
  <p:tag name="ANNOTATION_ANIMATION_154" val="3"/>
  <p:tag name="ANNOTATION_ROTATION_154" val="0"/>
  <p:tag name="ANNOTATION_SUB_TYPE_154" val="2"/>
  <p:tag name="ANNOTATION_LOOP_COUNT_154" val="1"/>
  <p:tag name="ANNOTATION_BOX_RADIUS_154" val="0"/>
  <p:tag name="ANNOTATION_SCALE_154" val="100"/>
  <p:tag name="ANNOTATION_BORDER_ALPHA_154" val="100"/>
  <p:tag name="ANNOTATION_BORDER_COLOR_154" val="255"/>
  <p:tag name="ANNOTATION_FILL_COLOR_154" val="65535"/>
  <p:tag name="ANNOTATION_FILL_ALPHA_154" val="100"/>
  <p:tag name="ANNOTATION_BORDER_WIDTH_154" val="2"/>
  <p:tag name="ANNOTATION_SLIDE_WIDTH_154" val="960"/>
  <p:tag name="ANNOTATION_SLIDE_HEIGHT_154" val="720"/>
  <p:tag name="ANNOTATION_TYPE_155" val="0"/>
  <p:tag name="ANNOTATION_START_155" val="528.2"/>
  <p:tag name="ANNOTATION_END_155" val="532.4"/>
  <p:tag name="ANNOTATION_TOP_155" val="565"/>
  <p:tag name="ANNOTATION_LEFT_155" val="696"/>
  <p:tag name="ANNOTATION_WIDTH_155" val="121"/>
  <p:tag name="ANNOTATION_HEIGHT_155" val="121"/>
  <p:tag name="ANNOTATION_ANIMATION_155" val="3"/>
  <p:tag name="ANNOTATION_ROTATION_155" val="0"/>
  <p:tag name="ANNOTATION_SUB_TYPE_155" val="2"/>
  <p:tag name="ANNOTATION_LOOP_COUNT_155" val="1"/>
  <p:tag name="ANNOTATION_BOX_RADIUS_155" val="0"/>
  <p:tag name="ANNOTATION_SCALE_155" val="100"/>
  <p:tag name="ANNOTATION_BORDER_ALPHA_155" val="100"/>
  <p:tag name="ANNOTATION_BORDER_COLOR_155" val="255"/>
  <p:tag name="ANNOTATION_FILL_COLOR_155" val="65535"/>
  <p:tag name="ANNOTATION_FILL_ALPHA_155" val="100"/>
  <p:tag name="ANNOTATION_BORDER_WIDTH_155" val="2"/>
  <p:tag name="ANNOTATION_SLIDE_WIDTH_155" val="960"/>
  <p:tag name="ANNOTATION_SLIDE_HEIGHT_155" val="720"/>
  <p:tag name="ANNOTATION_TYPE_156" val="0"/>
  <p:tag name="ANNOTATION_START_156" val="532.4"/>
  <p:tag name="ANNOTATION_END_156" val="541.0"/>
  <p:tag name="ANNOTATION_TOP_156" val="281"/>
  <p:tag name="ANNOTATION_LEFT_156" val="796"/>
  <p:tag name="ANNOTATION_WIDTH_156" val="121"/>
  <p:tag name="ANNOTATION_HEIGHT_156" val="121"/>
  <p:tag name="ANNOTATION_ANIMATION_156" val="3"/>
  <p:tag name="ANNOTATION_ROTATION_156" val="0"/>
  <p:tag name="ANNOTATION_SUB_TYPE_156" val="2"/>
  <p:tag name="ANNOTATION_LOOP_COUNT_156" val="1"/>
  <p:tag name="ANNOTATION_BOX_RADIUS_156" val="0"/>
  <p:tag name="ANNOTATION_SCALE_156" val="100"/>
  <p:tag name="ANNOTATION_BORDER_ALPHA_156" val="100"/>
  <p:tag name="ANNOTATION_BORDER_COLOR_156" val="255"/>
  <p:tag name="ANNOTATION_FILL_COLOR_156" val="65535"/>
  <p:tag name="ANNOTATION_FILL_ALPHA_156" val="100"/>
  <p:tag name="ANNOTATION_BORDER_WIDTH_156" val="2"/>
  <p:tag name="ANNOTATION_SLIDE_WIDTH_156" val="960"/>
  <p:tag name="ANNOTATION_SLIDE_HEIGHT_156" val="720"/>
  <p:tag name="ANNOTATION_TYPE_157" val="0"/>
  <p:tag name="ANNOTATION_START_157" val="541.0"/>
  <p:tag name="ANNOTATION_END_157" val="541.5"/>
  <p:tag name="ANNOTATION_TOP_157" val="625"/>
  <p:tag name="ANNOTATION_LEFT_157" val="809"/>
  <p:tag name="ANNOTATION_WIDTH_157" val="121"/>
  <p:tag name="ANNOTATION_HEIGHT_157" val="121"/>
  <p:tag name="ANNOTATION_ANIMATION_157" val="3"/>
  <p:tag name="ANNOTATION_ROTATION_157" val="0"/>
  <p:tag name="ANNOTATION_SUB_TYPE_157" val="2"/>
  <p:tag name="ANNOTATION_LOOP_COUNT_157" val="1"/>
  <p:tag name="ANNOTATION_BOX_RADIUS_157" val="0"/>
  <p:tag name="ANNOTATION_SCALE_157" val="100"/>
  <p:tag name="ANNOTATION_BORDER_ALPHA_157" val="100"/>
  <p:tag name="ANNOTATION_BORDER_COLOR_157" val="255"/>
  <p:tag name="ANNOTATION_FILL_COLOR_157" val="65535"/>
  <p:tag name="ANNOTATION_FILL_ALPHA_157" val="100"/>
  <p:tag name="ANNOTATION_BORDER_WIDTH_157" val="2"/>
  <p:tag name="ANNOTATION_SLIDE_WIDTH_157" val="960"/>
  <p:tag name="ANNOTATION_SLIDE_HEIGHT_157" val="720"/>
  <p:tag name="ANNOTATION_TYPE_158" val="0"/>
  <p:tag name="ANNOTATION_START_158" val="541.5"/>
  <p:tag name="ANNOTATION_END_158" val="541.8"/>
  <p:tag name="ANNOTATION_TOP_158" val="605"/>
  <p:tag name="ANNOTATION_LEFT_158" val="778"/>
  <p:tag name="ANNOTATION_WIDTH_158" val="121"/>
  <p:tag name="ANNOTATION_HEIGHT_158" val="121"/>
  <p:tag name="ANNOTATION_ANIMATION_158" val="3"/>
  <p:tag name="ANNOTATION_ROTATION_158" val="0"/>
  <p:tag name="ANNOTATION_SUB_TYPE_158" val="2"/>
  <p:tag name="ANNOTATION_LOOP_COUNT_158" val="1"/>
  <p:tag name="ANNOTATION_BOX_RADIUS_158" val="0"/>
  <p:tag name="ANNOTATION_SCALE_158" val="100"/>
  <p:tag name="ANNOTATION_BORDER_ALPHA_158" val="100"/>
  <p:tag name="ANNOTATION_BORDER_COLOR_158" val="255"/>
  <p:tag name="ANNOTATION_FILL_COLOR_158" val="65535"/>
  <p:tag name="ANNOTATION_FILL_ALPHA_158" val="100"/>
  <p:tag name="ANNOTATION_BORDER_WIDTH_158" val="2"/>
  <p:tag name="ANNOTATION_SLIDE_WIDTH_158" val="960"/>
  <p:tag name="ANNOTATION_SLIDE_HEIGHT_158" val="720"/>
  <p:tag name="ANNOTATION_TYPE_159" val="0"/>
  <p:tag name="ANNOTATION_START_159" val="541.8"/>
  <p:tag name="ANNOTATION_END_159" val="542.2"/>
  <p:tag name="ANNOTATION_TOP_159" val="582"/>
  <p:tag name="ANNOTATION_LEFT_159" val="732"/>
  <p:tag name="ANNOTATION_WIDTH_159" val="121"/>
  <p:tag name="ANNOTATION_HEIGHT_159" val="121"/>
  <p:tag name="ANNOTATION_ANIMATION_159" val="3"/>
  <p:tag name="ANNOTATION_ROTATION_159" val="0"/>
  <p:tag name="ANNOTATION_SUB_TYPE_159" val="2"/>
  <p:tag name="ANNOTATION_LOOP_COUNT_159" val="1"/>
  <p:tag name="ANNOTATION_BOX_RADIUS_159" val="0"/>
  <p:tag name="ANNOTATION_SCALE_159" val="100"/>
  <p:tag name="ANNOTATION_BORDER_ALPHA_159" val="100"/>
  <p:tag name="ANNOTATION_BORDER_COLOR_159" val="255"/>
  <p:tag name="ANNOTATION_FILL_COLOR_159" val="65535"/>
  <p:tag name="ANNOTATION_FILL_ALPHA_159" val="100"/>
  <p:tag name="ANNOTATION_BORDER_WIDTH_159" val="2"/>
  <p:tag name="ANNOTATION_SLIDE_WIDTH_159" val="960"/>
  <p:tag name="ANNOTATION_SLIDE_HEIGHT_159" val="720"/>
  <p:tag name="ANNOTATION_TYPE_160" val="0"/>
  <p:tag name="ANNOTATION_START_160" val="542.2"/>
  <p:tag name="ANNOTATION_END_160" val="547.9"/>
  <p:tag name="ANNOTATION_TOP_160" val="547"/>
  <p:tag name="ANNOTATION_LEFT_160" val="670"/>
  <p:tag name="ANNOTATION_WIDTH_160" val="121"/>
  <p:tag name="ANNOTATION_HEIGHT_160" val="121"/>
  <p:tag name="ANNOTATION_ANIMATION_160" val="3"/>
  <p:tag name="ANNOTATION_ROTATION_160" val="0"/>
  <p:tag name="ANNOTATION_SUB_TYPE_160" val="2"/>
  <p:tag name="ANNOTATION_LOOP_COUNT_160" val="1"/>
  <p:tag name="ANNOTATION_BOX_RADIUS_160" val="0"/>
  <p:tag name="ANNOTATION_SCALE_160" val="100"/>
  <p:tag name="ANNOTATION_BORDER_ALPHA_160" val="100"/>
  <p:tag name="ANNOTATION_BORDER_COLOR_160" val="255"/>
  <p:tag name="ANNOTATION_FILL_COLOR_160" val="65535"/>
  <p:tag name="ANNOTATION_FILL_ALPHA_160" val="100"/>
  <p:tag name="ANNOTATION_BORDER_WIDTH_160" val="2"/>
  <p:tag name="ANNOTATION_SLIDE_WIDTH_160" val="960"/>
  <p:tag name="ANNOTATION_SLIDE_HEIGHT_160" val="720"/>
  <p:tag name="ANNOTATION_TYPE_161" val="2"/>
  <p:tag name="ANNOTATION_START_161" val="547.9"/>
  <p:tag name="ANNOTATION_END_161" val="547.9"/>
  <p:tag name="ANNOTATION_TOP_161" val="-40"/>
  <p:tag name="ANNOTATION_LEFT_161" val="-40"/>
  <p:tag name="ANNOTATION_WIDTH_161" val="1042"/>
  <p:tag name="ANNOTATION_HEIGHT_161" val="801"/>
  <p:tag name="ANNOTATION_ANIMATION_161" val="4"/>
  <p:tag name="ANNOTATION_ROTATION_161" val="0"/>
  <p:tag name="ANNOTATION_SUB_TYPE_161" val="11"/>
  <p:tag name="ANNOTATION_LOOP_COUNT_161" val="1"/>
  <p:tag name="ANNOTATION_BOX_RADIUS_161" val="0"/>
  <p:tag name="ANNOTATION_SCALE_161" val="0"/>
  <p:tag name="ANNOTATION_BORDER_ALPHA_161" val="100"/>
  <p:tag name="ANNOTATION_BORDER_COLOR_161" val="16777215"/>
  <p:tag name="ANNOTATION_FILL_COLOR_161" val="10855845"/>
  <p:tag name="ANNOTATION_FILL_ALPHA_161" val="50"/>
  <p:tag name="ANNOTATION_BORDER_WIDTH_161" val="2"/>
  <p:tag name="ANNOTATION_SLIDE_WIDTH_161" val="960"/>
  <p:tag name="ANNOTATION_SLIDE_HEIGHT_161" val="720"/>
  <p:tag name="ANNOTATION_TYPE_162" val="2"/>
  <p:tag name="ANNOTATION_START_162" val="547.9"/>
  <p:tag name="ANNOTATION_END_162" val="566.8"/>
  <p:tag name="ANNOTATION_TOP_162" val="518"/>
  <p:tag name="ANNOTATION_LEFT_162" val="755"/>
  <p:tag name="ANNOTATION_WIDTH_162" val="119"/>
  <p:tag name="ANNOTATION_HEIGHT_162" val="37"/>
  <p:tag name="ANNOTATION_ANIMATION_162" val="4"/>
  <p:tag name="ANNOTATION_ROTATION_162" val="0"/>
  <p:tag name="ANNOTATION_SUB_TYPE_162" val="11"/>
  <p:tag name="ANNOTATION_LOOP_COUNT_162" val="1"/>
  <p:tag name="ANNOTATION_BOX_RADIUS_162" val="5"/>
  <p:tag name="ANNOTATION_SCALE_162" val="0"/>
  <p:tag name="ANNOTATION_BORDER_ALPHA_162" val="100"/>
  <p:tag name="ANNOTATION_BORDER_COLOR_162" val="16777215"/>
  <p:tag name="ANNOTATION_FILL_COLOR_162" val="10855845"/>
  <p:tag name="ANNOTATION_FILL_ALPHA_162" val="50"/>
  <p:tag name="ANNOTATION_BORDER_WIDTH_162" val="2"/>
  <p:tag name="ANNOTATION_SLIDE_WIDTH_162" val="960"/>
  <p:tag name="ANNOTATION_SLIDE_HEIGHT_162" val="720"/>
  <p:tag name="ANNOTATION_TYPE_163" val="2"/>
  <p:tag name="ANNOTATION_START_163" val="566.8"/>
  <p:tag name="ANNOTATION_END_163" val="566.8"/>
  <p:tag name="ANNOTATION_TOP_163" val="-40"/>
  <p:tag name="ANNOTATION_LEFT_163" val="-40"/>
  <p:tag name="ANNOTATION_WIDTH_163" val="1042"/>
  <p:tag name="ANNOTATION_HEIGHT_163" val="801"/>
  <p:tag name="ANNOTATION_ANIMATION_163" val="4"/>
  <p:tag name="ANNOTATION_ROTATION_163" val="0"/>
  <p:tag name="ANNOTATION_SUB_TYPE_163" val="11"/>
  <p:tag name="ANNOTATION_LOOP_COUNT_163" val="1"/>
  <p:tag name="ANNOTATION_BOX_RADIUS_163" val="0"/>
  <p:tag name="ANNOTATION_SCALE_163" val="0"/>
  <p:tag name="ANNOTATION_BORDER_ALPHA_163" val="100"/>
  <p:tag name="ANNOTATION_BORDER_COLOR_163" val="16777215"/>
  <p:tag name="ANNOTATION_FILL_COLOR_163" val="10855845"/>
  <p:tag name="ANNOTATION_FILL_ALPHA_163" val="50"/>
  <p:tag name="ANNOTATION_BORDER_WIDTH_163" val="2"/>
  <p:tag name="ANNOTATION_SLIDE_WIDTH_163" val="960"/>
  <p:tag name="ANNOTATION_SLIDE_HEIGHT_163" val="720"/>
  <p:tag name="ANNOTATION_TYPE_164" val="2"/>
  <p:tag name="ANNOTATION_START_164" val="566.8"/>
  <p:tag name="ANNOTATION_END_164" val="573.3"/>
  <p:tag name="ANNOTATION_TOP_164" val="184"/>
  <p:tag name="ANNOTATION_LEFT_164" val="841"/>
  <p:tag name="ANNOTATION_WIDTH_164" val="116"/>
  <p:tag name="ANNOTATION_HEIGHT_164" val="43"/>
  <p:tag name="ANNOTATION_ANIMATION_164" val="4"/>
  <p:tag name="ANNOTATION_ROTATION_164" val="0"/>
  <p:tag name="ANNOTATION_SUB_TYPE_164" val="11"/>
  <p:tag name="ANNOTATION_LOOP_COUNT_164" val="1"/>
  <p:tag name="ANNOTATION_BOX_RADIUS_164" val="5"/>
  <p:tag name="ANNOTATION_SCALE_164" val="0"/>
  <p:tag name="ANNOTATION_BORDER_ALPHA_164" val="100"/>
  <p:tag name="ANNOTATION_BORDER_COLOR_164" val="16777215"/>
  <p:tag name="ANNOTATION_FILL_COLOR_164" val="10855845"/>
  <p:tag name="ANNOTATION_FILL_ALPHA_164" val="50"/>
  <p:tag name="ANNOTATION_BORDER_WIDTH_164" val="2"/>
  <p:tag name="ANNOTATION_SLIDE_WIDTH_164" val="960"/>
  <p:tag name="ANNOTATION_SLIDE_HEIGHT_164" val="720"/>
  <p:tag name="ANNOTATION_TYPE_165" val="2"/>
  <p:tag name="ANNOTATION_START_165" val="573.3"/>
  <p:tag name="ANNOTATION_END_165" val="589.9"/>
  <p:tag name="ANNOTATION_TOP_165" val="-40"/>
  <p:tag name="ANNOTATION_LEFT_165" val="-40"/>
  <p:tag name="ANNOTATION_WIDTH_165" val="1042"/>
  <p:tag name="ANNOTATION_HEIGHT_165" val="801"/>
  <p:tag name="ANNOTATION_ANIMATION_165" val="4"/>
  <p:tag name="ANNOTATION_ROTATION_165" val="0"/>
  <p:tag name="ANNOTATION_SUB_TYPE_165" val="11"/>
  <p:tag name="ANNOTATION_LOOP_COUNT_165" val="1"/>
  <p:tag name="ANNOTATION_BOX_RADIUS_165" val="0"/>
  <p:tag name="ANNOTATION_SCALE_165" val="0"/>
  <p:tag name="ANNOTATION_BORDER_ALPHA_165" val="100"/>
  <p:tag name="ANNOTATION_BORDER_COLOR_165" val="16777215"/>
  <p:tag name="ANNOTATION_FILL_COLOR_165" val="10855845"/>
  <p:tag name="ANNOTATION_FILL_ALPHA_165" val="50"/>
  <p:tag name="ANNOTATION_BORDER_WIDTH_165" val="2"/>
  <p:tag name="ANNOTATION_SLIDE_WIDTH_165" val="960"/>
  <p:tag name="ANNOTATION_SLIDE_HEIGHT_165" val="720"/>
  <p:tag name="ANNOTATION_TYPE_166" val="0"/>
  <p:tag name="ANNOTATION_START_166" val="589.9"/>
  <p:tag name="ANNOTATION_END_166" val="597.1"/>
  <p:tag name="ANNOTATION_TOP_166" val="315"/>
  <p:tag name="ANNOTATION_LEFT_166" val="739"/>
  <p:tag name="ANNOTATION_WIDTH_166" val="121"/>
  <p:tag name="ANNOTATION_HEIGHT_166" val="121"/>
  <p:tag name="ANNOTATION_ANIMATION_166" val="3"/>
  <p:tag name="ANNOTATION_ROTATION_166" val="0"/>
  <p:tag name="ANNOTATION_SUB_TYPE_166" val="2"/>
  <p:tag name="ANNOTATION_LOOP_COUNT_166" val="1"/>
  <p:tag name="ANNOTATION_BOX_RADIUS_166" val="0"/>
  <p:tag name="ANNOTATION_SCALE_166" val="100"/>
  <p:tag name="ANNOTATION_BORDER_ALPHA_166" val="100"/>
  <p:tag name="ANNOTATION_BORDER_COLOR_166" val="255"/>
  <p:tag name="ANNOTATION_FILL_COLOR_166" val="65535"/>
  <p:tag name="ANNOTATION_FILL_ALPHA_166" val="100"/>
  <p:tag name="ANNOTATION_BORDER_WIDTH_166" val="2"/>
  <p:tag name="ANNOTATION_SLIDE_WIDTH_166" val="960"/>
  <p:tag name="ANNOTATION_SLIDE_HEIGHT_166" val="720"/>
  <p:tag name="ANNOTATION_TYPE_167" val="0"/>
  <p:tag name="ANNOTATION_START_167" val="597.1"/>
  <p:tag name="ANNOTATION_END_167" val="599.0"/>
  <p:tag name="ANNOTATION_TOP_167" val="536"/>
  <p:tag name="ANNOTATION_LEFT_167" val="767"/>
  <p:tag name="ANNOTATION_WIDTH_167" val="121"/>
  <p:tag name="ANNOTATION_HEIGHT_167" val="121"/>
  <p:tag name="ANNOTATION_ANIMATION_167" val="3"/>
  <p:tag name="ANNOTATION_ROTATION_167" val="0"/>
  <p:tag name="ANNOTATION_SUB_TYPE_167" val="2"/>
  <p:tag name="ANNOTATION_LOOP_COUNT_167" val="1"/>
  <p:tag name="ANNOTATION_BOX_RADIUS_167" val="0"/>
  <p:tag name="ANNOTATION_SCALE_167" val="100"/>
  <p:tag name="ANNOTATION_BORDER_ALPHA_167" val="100"/>
  <p:tag name="ANNOTATION_BORDER_COLOR_167" val="255"/>
  <p:tag name="ANNOTATION_FILL_COLOR_167" val="65535"/>
  <p:tag name="ANNOTATION_FILL_ALPHA_167" val="100"/>
  <p:tag name="ANNOTATION_BORDER_WIDTH_167" val="2"/>
  <p:tag name="ANNOTATION_SLIDE_WIDTH_167" val="960"/>
  <p:tag name="ANNOTATION_SLIDE_HEIGHT_167" val="720"/>
  <p:tag name="ANNOTATION_TYPE_168" val="0"/>
  <p:tag name="ANNOTATION_START_168" val="599.0"/>
  <p:tag name="ANNOTATION_END_168" val="609.2"/>
  <p:tag name="ANNOTATION_TOP_168" val="503"/>
  <p:tag name="ANNOTATION_LEFT_168" val="766"/>
  <p:tag name="ANNOTATION_WIDTH_168" val="121"/>
  <p:tag name="ANNOTATION_HEIGHT_168" val="121"/>
  <p:tag name="ANNOTATION_ANIMATION_168" val="3"/>
  <p:tag name="ANNOTATION_ROTATION_168" val="0"/>
  <p:tag name="ANNOTATION_SUB_TYPE_168" val="2"/>
  <p:tag name="ANNOTATION_LOOP_COUNT_168" val="1"/>
  <p:tag name="ANNOTATION_BOX_RADIUS_168" val="0"/>
  <p:tag name="ANNOTATION_SCALE_168" val="100"/>
  <p:tag name="ANNOTATION_BORDER_ALPHA_168" val="100"/>
  <p:tag name="ANNOTATION_BORDER_COLOR_168" val="255"/>
  <p:tag name="ANNOTATION_FILL_COLOR_168" val="65535"/>
  <p:tag name="ANNOTATION_FILL_ALPHA_168" val="100"/>
  <p:tag name="ANNOTATION_BORDER_WIDTH_168" val="2"/>
  <p:tag name="ANNOTATION_SLIDE_WIDTH_168" val="960"/>
  <p:tag name="ANNOTATION_SLIDE_HEIGHT_168" val="720"/>
  <p:tag name="ANNOTATION_TYPE_169" val="0"/>
  <p:tag name="ANNOTATION_START_169" val="609.2"/>
  <p:tag name="ANNOTATION_END_169" val="611.8"/>
  <p:tag name="ANNOTATION_TOP_169" val="538"/>
  <p:tag name="ANNOTATION_LEFT_169" val="779"/>
  <p:tag name="ANNOTATION_WIDTH_169" val="121"/>
  <p:tag name="ANNOTATION_HEIGHT_169" val="121"/>
  <p:tag name="ANNOTATION_ANIMATION_169" val="3"/>
  <p:tag name="ANNOTATION_ROTATION_169" val="0"/>
  <p:tag name="ANNOTATION_SUB_TYPE_169" val="2"/>
  <p:tag name="ANNOTATION_LOOP_COUNT_169" val="1"/>
  <p:tag name="ANNOTATION_BOX_RADIUS_169" val="0"/>
  <p:tag name="ANNOTATION_SCALE_169" val="100"/>
  <p:tag name="ANNOTATION_BORDER_ALPHA_169" val="100"/>
  <p:tag name="ANNOTATION_BORDER_COLOR_169" val="255"/>
  <p:tag name="ANNOTATION_FILL_COLOR_169" val="65535"/>
  <p:tag name="ANNOTATION_FILL_ALPHA_169" val="100"/>
  <p:tag name="ANNOTATION_BORDER_WIDTH_169" val="2"/>
  <p:tag name="ANNOTATION_SLIDE_WIDTH_169" val="960"/>
  <p:tag name="ANNOTATION_SLIDE_HEIGHT_169" val="720"/>
  <p:tag name="ANNOTATION_TYPE_170" val="0"/>
  <p:tag name="ANNOTATION_START_170" val="611.8"/>
  <p:tag name="ANNOTATION_END_170" val="615.1"/>
  <p:tag name="ANNOTATION_TOP_170" val="501"/>
  <p:tag name="ANNOTATION_LEFT_170" val="771"/>
  <p:tag name="ANNOTATION_WIDTH_170" val="121"/>
  <p:tag name="ANNOTATION_HEIGHT_170" val="121"/>
  <p:tag name="ANNOTATION_ANIMATION_170" val="3"/>
  <p:tag name="ANNOTATION_ROTATION_170" val="0"/>
  <p:tag name="ANNOTATION_SUB_TYPE_170" val="2"/>
  <p:tag name="ANNOTATION_LOOP_COUNT_170" val="1"/>
  <p:tag name="ANNOTATION_BOX_RADIUS_170" val="0"/>
  <p:tag name="ANNOTATION_SCALE_170" val="100"/>
  <p:tag name="ANNOTATION_BORDER_ALPHA_170" val="100"/>
  <p:tag name="ANNOTATION_BORDER_COLOR_170" val="255"/>
  <p:tag name="ANNOTATION_FILL_COLOR_170" val="65535"/>
  <p:tag name="ANNOTATION_FILL_ALPHA_170" val="100"/>
  <p:tag name="ANNOTATION_BORDER_WIDTH_170" val="2"/>
  <p:tag name="ANNOTATION_SLIDE_WIDTH_170" val="960"/>
  <p:tag name="ANNOTATION_SLIDE_HEIGHT_170" val="720"/>
  <p:tag name="ANNOTATION_TYPE_171" val="0"/>
  <p:tag name="ANNOTATION_START_171" val="615.1"/>
  <p:tag name="ANNOTATION_END_171" val="616.6"/>
  <p:tag name="ANNOTATION_TOP_171" val="283"/>
  <p:tag name="ANNOTATION_LEFT_171" val="803"/>
  <p:tag name="ANNOTATION_WIDTH_171" val="121"/>
  <p:tag name="ANNOTATION_HEIGHT_171" val="121"/>
  <p:tag name="ANNOTATION_ANIMATION_171" val="3"/>
  <p:tag name="ANNOTATION_ROTATION_171" val="0"/>
  <p:tag name="ANNOTATION_SUB_TYPE_171" val="2"/>
  <p:tag name="ANNOTATION_LOOP_COUNT_171" val="1"/>
  <p:tag name="ANNOTATION_BOX_RADIUS_171" val="0"/>
  <p:tag name="ANNOTATION_SCALE_171" val="100"/>
  <p:tag name="ANNOTATION_BORDER_ALPHA_171" val="100"/>
  <p:tag name="ANNOTATION_BORDER_COLOR_171" val="255"/>
  <p:tag name="ANNOTATION_FILL_COLOR_171" val="65535"/>
  <p:tag name="ANNOTATION_FILL_ALPHA_171" val="100"/>
  <p:tag name="ANNOTATION_BORDER_WIDTH_171" val="2"/>
  <p:tag name="ANNOTATION_SLIDE_WIDTH_171" val="960"/>
  <p:tag name="ANNOTATION_SLIDE_HEIGHT_171" val="720"/>
  <p:tag name="ANNOTATION_TYPE_172" val="0"/>
  <p:tag name="ANNOTATION_START_172" val="616.6"/>
  <p:tag name="ANNOTATION_END_172" val="618.5"/>
  <p:tag name="ANNOTATION_TOP_172" val="336"/>
  <p:tag name="ANNOTATION_LEFT_172" val="801"/>
  <p:tag name="ANNOTATION_WIDTH_172" val="121"/>
  <p:tag name="ANNOTATION_HEIGHT_172" val="121"/>
  <p:tag name="ANNOTATION_ANIMATION_172" val="3"/>
  <p:tag name="ANNOTATION_ROTATION_172" val="0"/>
  <p:tag name="ANNOTATION_SUB_TYPE_172" val="2"/>
  <p:tag name="ANNOTATION_LOOP_COUNT_172" val="1"/>
  <p:tag name="ANNOTATION_BOX_RADIUS_172" val="0"/>
  <p:tag name="ANNOTATION_SCALE_172" val="100"/>
  <p:tag name="ANNOTATION_BORDER_ALPHA_172" val="100"/>
  <p:tag name="ANNOTATION_BORDER_COLOR_172" val="255"/>
  <p:tag name="ANNOTATION_FILL_COLOR_172" val="65535"/>
  <p:tag name="ANNOTATION_FILL_ALPHA_172" val="100"/>
  <p:tag name="ANNOTATION_BORDER_WIDTH_172" val="2"/>
  <p:tag name="ANNOTATION_SLIDE_WIDTH_172" val="960"/>
  <p:tag name="ANNOTATION_SLIDE_HEIGHT_172" val="720"/>
  <p:tag name="ANNOTATION_TYPE_173" val="0"/>
  <p:tag name="ANNOTATION_START_173" val="618.5"/>
  <p:tag name="ANNOTATION_END_173" val="628.0"/>
  <p:tag name="ANNOTATION_TOP_173" val="203"/>
  <p:tag name="ANNOTATION_LEFT_173" val="785"/>
  <p:tag name="ANNOTATION_WIDTH_173" val="121"/>
  <p:tag name="ANNOTATION_HEIGHT_173" val="121"/>
  <p:tag name="ANNOTATION_ANIMATION_173" val="3"/>
  <p:tag name="ANNOTATION_ROTATION_173" val="0"/>
  <p:tag name="ANNOTATION_SUB_TYPE_173" val="2"/>
  <p:tag name="ANNOTATION_LOOP_COUNT_173" val="1"/>
  <p:tag name="ANNOTATION_BOX_RADIUS_173" val="0"/>
  <p:tag name="ANNOTATION_SCALE_173" val="100"/>
  <p:tag name="ANNOTATION_BORDER_ALPHA_173" val="100"/>
  <p:tag name="ANNOTATION_BORDER_COLOR_173" val="255"/>
  <p:tag name="ANNOTATION_FILL_COLOR_173" val="65535"/>
  <p:tag name="ANNOTATION_FILL_ALPHA_173" val="100"/>
  <p:tag name="ANNOTATION_BORDER_WIDTH_173" val="2"/>
  <p:tag name="ANNOTATION_SLIDE_WIDTH_173" val="960"/>
  <p:tag name="ANNOTATION_SLIDE_HEIGHT_173" val="720"/>
  <p:tag name="ANNOTATION_TYPE_174" val="0"/>
  <p:tag name="ANNOTATION_START_174" val="628.0"/>
  <p:tag name="ANNOTATION_END_174" val="630.8"/>
  <p:tag name="ANNOTATION_TOP_174" val="263"/>
  <p:tag name="ANNOTATION_LEFT_174" val="60"/>
  <p:tag name="ANNOTATION_WIDTH_174" val="121"/>
  <p:tag name="ANNOTATION_HEIGHT_174" val="121"/>
  <p:tag name="ANNOTATION_ANIMATION_174" val="3"/>
  <p:tag name="ANNOTATION_ROTATION_174" val="0"/>
  <p:tag name="ANNOTATION_SUB_TYPE_174" val="2"/>
  <p:tag name="ANNOTATION_LOOP_COUNT_174" val="1"/>
  <p:tag name="ANNOTATION_BOX_RADIUS_174" val="0"/>
  <p:tag name="ANNOTATION_SCALE_174" val="100"/>
  <p:tag name="ANNOTATION_BORDER_ALPHA_174" val="100"/>
  <p:tag name="ANNOTATION_BORDER_COLOR_174" val="255"/>
  <p:tag name="ANNOTATION_FILL_COLOR_174" val="65535"/>
  <p:tag name="ANNOTATION_FILL_ALPHA_174" val="100"/>
  <p:tag name="ANNOTATION_BORDER_WIDTH_174" val="2"/>
  <p:tag name="ANNOTATION_SLIDE_WIDTH_174" val="960"/>
  <p:tag name="ANNOTATION_SLIDE_HEIGHT_174" val="720"/>
  <p:tag name="ANNOTATION_TYPE_175" val="0"/>
  <p:tag name="ANNOTATION_START_175" val="630.8"/>
  <p:tag name="ANNOTATION_END_175" val="632.5"/>
  <p:tag name="ANNOTATION_TOP_175" val="264"/>
  <p:tag name="ANNOTATION_LEFT_175" val="313"/>
  <p:tag name="ANNOTATION_WIDTH_175" val="121"/>
  <p:tag name="ANNOTATION_HEIGHT_175" val="121"/>
  <p:tag name="ANNOTATION_ANIMATION_175" val="3"/>
  <p:tag name="ANNOTATION_ROTATION_175" val="0"/>
  <p:tag name="ANNOTATION_SUB_TYPE_175" val="2"/>
  <p:tag name="ANNOTATION_LOOP_COUNT_175" val="1"/>
  <p:tag name="ANNOTATION_BOX_RADIUS_175" val="0"/>
  <p:tag name="ANNOTATION_SCALE_175" val="100"/>
  <p:tag name="ANNOTATION_BORDER_ALPHA_175" val="100"/>
  <p:tag name="ANNOTATION_BORDER_COLOR_175" val="255"/>
  <p:tag name="ANNOTATION_FILL_COLOR_175" val="65535"/>
  <p:tag name="ANNOTATION_FILL_ALPHA_175" val="100"/>
  <p:tag name="ANNOTATION_BORDER_WIDTH_175" val="2"/>
  <p:tag name="ANNOTATION_SLIDE_WIDTH_175" val="960"/>
  <p:tag name="ANNOTATION_SLIDE_HEIGHT_175" val="720"/>
  <p:tag name="ANNOTATION_TYPE_176" val="0"/>
  <p:tag name="ANNOTATION_START_176" val="632.5"/>
  <p:tag name="ANNOTATION_END_176" val="633.5"/>
  <p:tag name="ANNOTATION_TOP_176" val="288"/>
  <p:tag name="ANNOTATION_LEFT_176" val="78"/>
  <p:tag name="ANNOTATION_WIDTH_176" val="121"/>
  <p:tag name="ANNOTATION_HEIGHT_176" val="121"/>
  <p:tag name="ANNOTATION_ANIMATION_176" val="3"/>
  <p:tag name="ANNOTATION_ROTATION_176" val="0"/>
  <p:tag name="ANNOTATION_SUB_TYPE_176" val="2"/>
  <p:tag name="ANNOTATION_LOOP_COUNT_176" val="1"/>
  <p:tag name="ANNOTATION_BOX_RADIUS_176" val="0"/>
  <p:tag name="ANNOTATION_SCALE_176" val="100"/>
  <p:tag name="ANNOTATION_BORDER_ALPHA_176" val="100"/>
  <p:tag name="ANNOTATION_BORDER_COLOR_176" val="255"/>
  <p:tag name="ANNOTATION_FILL_COLOR_176" val="65535"/>
  <p:tag name="ANNOTATION_FILL_ALPHA_176" val="100"/>
  <p:tag name="ANNOTATION_BORDER_WIDTH_176" val="2"/>
  <p:tag name="ANNOTATION_SLIDE_WIDTH_176" val="960"/>
  <p:tag name="ANNOTATION_SLIDE_HEIGHT_176" val="720"/>
  <p:tag name="ANNOTATION_TYPE_177" val="0"/>
  <p:tag name="ANNOTATION_START_177" val="633.5"/>
  <p:tag name="ANNOTATION_END_177" val="633.9"/>
  <p:tag name="ANNOTATION_TOP_177" val="291"/>
  <p:tag name="ANNOTATION_LEFT_177" val="104"/>
  <p:tag name="ANNOTATION_WIDTH_177" val="121"/>
  <p:tag name="ANNOTATION_HEIGHT_177" val="121"/>
  <p:tag name="ANNOTATION_ANIMATION_177" val="3"/>
  <p:tag name="ANNOTATION_ROTATION_177" val="0"/>
  <p:tag name="ANNOTATION_SUB_TYPE_177" val="2"/>
  <p:tag name="ANNOTATION_LOOP_COUNT_177" val="1"/>
  <p:tag name="ANNOTATION_BOX_RADIUS_177" val="0"/>
  <p:tag name="ANNOTATION_SCALE_177" val="100"/>
  <p:tag name="ANNOTATION_BORDER_ALPHA_177" val="100"/>
  <p:tag name="ANNOTATION_BORDER_COLOR_177" val="255"/>
  <p:tag name="ANNOTATION_FILL_COLOR_177" val="65535"/>
  <p:tag name="ANNOTATION_FILL_ALPHA_177" val="100"/>
  <p:tag name="ANNOTATION_BORDER_WIDTH_177" val="2"/>
  <p:tag name="ANNOTATION_SLIDE_WIDTH_177" val="960"/>
  <p:tag name="ANNOTATION_SLIDE_HEIGHT_177" val="720"/>
  <p:tag name="ANNOTATION_TYPE_178" val="0"/>
  <p:tag name="ANNOTATION_START_178" val="633.9"/>
  <p:tag name="ANNOTATION_END_178" val="636.0"/>
  <p:tag name="ANNOTATION_TOP_178" val="291"/>
  <p:tag name="ANNOTATION_LEFT_178" val="132"/>
  <p:tag name="ANNOTATION_WIDTH_178" val="121"/>
  <p:tag name="ANNOTATION_HEIGHT_178" val="121"/>
  <p:tag name="ANNOTATION_ANIMATION_178" val="3"/>
  <p:tag name="ANNOTATION_ROTATION_178" val="0"/>
  <p:tag name="ANNOTATION_SUB_TYPE_178" val="2"/>
  <p:tag name="ANNOTATION_LOOP_COUNT_178" val="1"/>
  <p:tag name="ANNOTATION_BOX_RADIUS_178" val="0"/>
  <p:tag name="ANNOTATION_SCALE_178" val="100"/>
  <p:tag name="ANNOTATION_BORDER_ALPHA_178" val="100"/>
  <p:tag name="ANNOTATION_BORDER_COLOR_178" val="255"/>
  <p:tag name="ANNOTATION_FILL_COLOR_178" val="65535"/>
  <p:tag name="ANNOTATION_FILL_ALPHA_178" val="100"/>
  <p:tag name="ANNOTATION_BORDER_WIDTH_178" val="2"/>
  <p:tag name="ANNOTATION_SLIDE_WIDTH_178" val="960"/>
  <p:tag name="ANNOTATION_SLIDE_HEIGHT_178" val="720"/>
  <p:tag name="ANNOTATION_TYPE_179" val="0"/>
  <p:tag name="ANNOTATION_START_179" val="636.0"/>
  <p:tag name="ANNOTATION_END_179" val="638.7"/>
  <p:tag name="ANNOTATION_TOP_179" val="326"/>
  <p:tag name="ANNOTATION_LEFT_179" val="57"/>
  <p:tag name="ANNOTATION_WIDTH_179" val="121"/>
  <p:tag name="ANNOTATION_HEIGHT_179" val="121"/>
  <p:tag name="ANNOTATION_ANIMATION_179" val="3"/>
  <p:tag name="ANNOTATION_ROTATION_179" val="0"/>
  <p:tag name="ANNOTATION_SUB_TYPE_179" val="2"/>
  <p:tag name="ANNOTATION_LOOP_COUNT_179" val="1"/>
  <p:tag name="ANNOTATION_BOX_RADIUS_179" val="0"/>
  <p:tag name="ANNOTATION_SCALE_179" val="100"/>
  <p:tag name="ANNOTATION_BORDER_ALPHA_179" val="100"/>
  <p:tag name="ANNOTATION_BORDER_COLOR_179" val="255"/>
  <p:tag name="ANNOTATION_FILL_COLOR_179" val="65535"/>
  <p:tag name="ANNOTATION_FILL_ALPHA_179" val="100"/>
  <p:tag name="ANNOTATION_BORDER_WIDTH_179" val="2"/>
  <p:tag name="ANNOTATION_SLIDE_WIDTH_179" val="960"/>
  <p:tag name="ANNOTATION_SLIDE_HEIGHT_179" val="720"/>
  <p:tag name="ANNOTATION_TYPE_180" val="0"/>
  <p:tag name="ANNOTATION_START_180" val="638.7"/>
  <p:tag name="ANNOTATION_END_180" val="643.0"/>
  <p:tag name="ANNOTATION_TOP_180" val="328"/>
  <p:tag name="ANNOTATION_LEFT_180" val="358"/>
  <p:tag name="ANNOTATION_WIDTH_180" val="121"/>
  <p:tag name="ANNOTATION_HEIGHT_180" val="121"/>
  <p:tag name="ANNOTATION_ANIMATION_180" val="3"/>
  <p:tag name="ANNOTATION_ROTATION_180" val="0"/>
  <p:tag name="ANNOTATION_SUB_TYPE_180" val="2"/>
  <p:tag name="ANNOTATION_LOOP_COUNT_180" val="1"/>
  <p:tag name="ANNOTATION_BOX_RADIUS_180" val="0"/>
  <p:tag name="ANNOTATION_SCALE_180" val="100"/>
  <p:tag name="ANNOTATION_BORDER_ALPHA_180" val="100"/>
  <p:tag name="ANNOTATION_BORDER_COLOR_180" val="255"/>
  <p:tag name="ANNOTATION_FILL_COLOR_180" val="65535"/>
  <p:tag name="ANNOTATION_FILL_ALPHA_180" val="100"/>
  <p:tag name="ANNOTATION_BORDER_WIDTH_180" val="2"/>
  <p:tag name="ANNOTATION_SLIDE_WIDTH_180" val="960"/>
  <p:tag name="ANNOTATION_SLIDE_HEIGHT_180" val="720"/>
  <p:tag name="ANNOTATION_TYPE_181" val="0"/>
  <p:tag name="ANNOTATION_START_181" val="643.0"/>
  <p:tag name="ANNOTATION_END_181" val="644.7"/>
  <p:tag name="ANNOTATION_TOP_181" val="350"/>
  <p:tag name="ANNOTATION_LEFT_181" val="68"/>
  <p:tag name="ANNOTATION_WIDTH_181" val="121"/>
  <p:tag name="ANNOTATION_HEIGHT_181" val="121"/>
  <p:tag name="ANNOTATION_ANIMATION_181" val="3"/>
  <p:tag name="ANNOTATION_ROTATION_181" val="0"/>
  <p:tag name="ANNOTATION_SUB_TYPE_181" val="2"/>
  <p:tag name="ANNOTATION_LOOP_COUNT_181" val="1"/>
  <p:tag name="ANNOTATION_BOX_RADIUS_181" val="0"/>
  <p:tag name="ANNOTATION_SCALE_181" val="100"/>
  <p:tag name="ANNOTATION_BORDER_ALPHA_181" val="100"/>
  <p:tag name="ANNOTATION_BORDER_COLOR_181" val="255"/>
  <p:tag name="ANNOTATION_FILL_COLOR_181" val="65535"/>
  <p:tag name="ANNOTATION_FILL_ALPHA_181" val="100"/>
  <p:tag name="ANNOTATION_BORDER_WIDTH_181" val="2"/>
  <p:tag name="ANNOTATION_SLIDE_WIDTH_181" val="960"/>
  <p:tag name="ANNOTATION_SLIDE_HEIGHT_181" val="720"/>
  <p:tag name="ANNOTATION_TYPE_182" val="0"/>
  <p:tag name="ANNOTATION_START_182" val="644.7"/>
  <p:tag name="ANNOTATION_END_182" val="647.8"/>
  <p:tag name="ANNOTATION_TOP_182" val="354"/>
  <p:tag name="ANNOTATION_LEFT_182" val="112"/>
  <p:tag name="ANNOTATION_WIDTH_182" val="121"/>
  <p:tag name="ANNOTATION_HEIGHT_182" val="121"/>
  <p:tag name="ANNOTATION_ANIMATION_182" val="3"/>
  <p:tag name="ANNOTATION_ROTATION_182" val="0"/>
  <p:tag name="ANNOTATION_SUB_TYPE_182" val="2"/>
  <p:tag name="ANNOTATION_LOOP_COUNT_182" val="1"/>
  <p:tag name="ANNOTATION_BOX_RADIUS_182" val="0"/>
  <p:tag name="ANNOTATION_SCALE_182" val="100"/>
  <p:tag name="ANNOTATION_BORDER_ALPHA_182" val="100"/>
  <p:tag name="ANNOTATION_BORDER_COLOR_182" val="255"/>
  <p:tag name="ANNOTATION_FILL_COLOR_182" val="65535"/>
  <p:tag name="ANNOTATION_FILL_ALPHA_182" val="100"/>
  <p:tag name="ANNOTATION_BORDER_WIDTH_182" val="2"/>
  <p:tag name="ANNOTATION_SLIDE_WIDTH_182" val="960"/>
  <p:tag name="ANNOTATION_SLIDE_HEIGHT_182" val="720"/>
  <p:tag name="ANNOTATION_TYPE_183" val="0"/>
  <p:tag name="ANNOTATION_START_183" val="647.8"/>
  <p:tag name="ANNOTATION_END_183" val="650.0"/>
  <p:tag name="ANNOTATION_TOP_183" val="351"/>
  <p:tag name="ANNOTATION_LEFT_183" val="317"/>
  <p:tag name="ANNOTATION_WIDTH_183" val="121"/>
  <p:tag name="ANNOTATION_HEIGHT_183" val="121"/>
  <p:tag name="ANNOTATION_ANIMATION_183" val="3"/>
  <p:tag name="ANNOTATION_ROTATION_183" val="0"/>
  <p:tag name="ANNOTATION_SUB_TYPE_183" val="2"/>
  <p:tag name="ANNOTATION_LOOP_COUNT_183" val="1"/>
  <p:tag name="ANNOTATION_BOX_RADIUS_183" val="0"/>
  <p:tag name="ANNOTATION_SCALE_183" val="100"/>
  <p:tag name="ANNOTATION_BORDER_ALPHA_183" val="100"/>
  <p:tag name="ANNOTATION_BORDER_COLOR_183" val="255"/>
  <p:tag name="ANNOTATION_FILL_COLOR_183" val="65535"/>
  <p:tag name="ANNOTATION_FILL_ALPHA_183" val="100"/>
  <p:tag name="ANNOTATION_BORDER_WIDTH_183" val="2"/>
  <p:tag name="ANNOTATION_SLIDE_WIDTH_183" val="960"/>
  <p:tag name="ANNOTATION_SLIDE_HEIGHT_183" val="720"/>
  <p:tag name="ANNOTATION_TYPE_184" val="0"/>
  <p:tag name="ANNOTATION_START_184" val="650.0"/>
  <p:tag name="ANNOTATION_END_184" val="652.3"/>
  <p:tag name="ANNOTATION_TOP_184" val="180"/>
  <p:tag name="ANNOTATION_LEFT_184" val="838"/>
  <p:tag name="ANNOTATION_WIDTH_184" val="121"/>
  <p:tag name="ANNOTATION_HEIGHT_184" val="121"/>
  <p:tag name="ANNOTATION_ANIMATION_184" val="3"/>
  <p:tag name="ANNOTATION_ROTATION_184" val="0"/>
  <p:tag name="ANNOTATION_SUB_TYPE_184" val="2"/>
  <p:tag name="ANNOTATION_LOOP_COUNT_184" val="1"/>
  <p:tag name="ANNOTATION_BOX_RADIUS_184" val="0"/>
  <p:tag name="ANNOTATION_SCALE_184" val="100"/>
  <p:tag name="ANNOTATION_BORDER_ALPHA_184" val="100"/>
  <p:tag name="ANNOTATION_BORDER_COLOR_184" val="255"/>
  <p:tag name="ANNOTATION_FILL_COLOR_184" val="65535"/>
  <p:tag name="ANNOTATION_FILL_ALPHA_184" val="100"/>
  <p:tag name="ANNOTATION_BORDER_WIDTH_184" val="2"/>
  <p:tag name="ANNOTATION_SLIDE_WIDTH_184" val="960"/>
  <p:tag name="ANNOTATION_SLIDE_HEIGHT_184" val="720"/>
  <p:tag name="ANNOTATION_TYPE_185" val="0"/>
  <p:tag name="ANNOTATION_START_185" val="652.3"/>
  <p:tag name="ANNOTATION_END_185" val="661.2"/>
  <p:tag name="ANNOTATION_TOP_185" val="257"/>
  <p:tag name="ANNOTATION_LEFT_185" val="716"/>
  <p:tag name="ANNOTATION_WIDTH_185" val="121"/>
  <p:tag name="ANNOTATION_HEIGHT_185" val="121"/>
  <p:tag name="ANNOTATION_ANIMATION_185" val="3"/>
  <p:tag name="ANNOTATION_ROTATION_185" val="0"/>
  <p:tag name="ANNOTATION_SUB_TYPE_185" val="2"/>
  <p:tag name="ANNOTATION_LOOP_COUNT_185" val="1"/>
  <p:tag name="ANNOTATION_BOX_RADIUS_185" val="0"/>
  <p:tag name="ANNOTATION_SCALE_185" val="100"/>
  <p:tag name="ANNOTATION_BORDER_ALPHA_185" val="100"/>
  <p:tag name="ANNOTATION_BORDER_COLOR_185" val="255"/>
  <p:tag name="ANNOTATION_FILL_COLOR_185" val="65535"/>
  <p:tag name="ANNOTATION_FILL_ALPHA_185" val="100"/>
  <p:tag name="ANNOTATION_BORDER_WIDTH_185" val="2"/>
  <p:tag name="ANNOTATION_SLIDE_WIDTH_185" val="960"/>
  <p:tag name="ANNOTATION_SLIDE_HEIGHT_185" val="720"/>
  <p:tag name="ANNOTATION_TYPE_186" val="0"/>
  <p:tag name="ANNOTATION_START_186" val="661.2"/>
  <p:tag name="ANNOTATION_END_186" val="662.7"/>
  <p:tag name="ANNOTATION_TOP_186" val="386"/>
  <p:tag name="ANNOTATION_LEFT_186" val="237"/>
  <p:tag name="ANNOTATION_WIDTH_186" val="121"/>
  <p:tag name="ANNOTATION_HEIGHT_186" val="121"/>
  <p:tag name="ANNOTATION_ANIMATION_186" val="3"/>
  <p:tag name="ANNOTATION_ROTATION_186" val="0"/>
  <p:tag name="ANNOTATION_SUB_TYPE_186" val="2"/>
  <p:tag name="ANNOTATION_LOOP_COUNT_186" val="1"/>
  <p:tag name="ANNOTATION_BOX_RADIUS_186" val="0"/>
  <p:tag name="ANNOTATION_SCALE_186" val="100"/>
  <p:tag name="ANNOTATION_BORDER_ALPHA_186" val="100"/>
  <p:tag name="ANNOTATION_BORDER_COLOR_186" val="255"/>
  <p:tag name="ANNOTATION_FILL_COLOR_186" val="65535"/>
  <p:tag name="ANNOTATION_FILL_ALPHA_186" val="100"/>
  <p:tag name="ANNOTATION_BORDER_WIDTH_186" val="2"/>
  <p:tag name="ANNOTATION_SLIDE_WIDTH_186" val="960"/>
  <p:tag name="ANNOTATION_SLIDE_HEIGHT_186" val="720"/>
  <p:tag name="ANNOTATION_TYPE_187" val="0"/>
  <p:tag name="ANNOTATION_START_187" val="662.7"/>
  <p:tag name="ANNOTATION_END_187" val="666.4"/>
  <p:tag name="ANNOTATION_TOP_187" val="413"/>
  <p:tag name="ANNOTATION_LEFT_187" val="54"/>
  <p:tag name="ANNOTATION_WIDTH_187" val="121"/>
  <p:tag name="ANNOTATION_HEIGHT_187" val="121"/>
  <p:tag name="ANNOTATION_ANIMATION_187" val="3"/>
  <p:tag name="ANNOTATION_ROTATION_187" val="0"/>
  <p:tag name="ANNOTATION_SUB_TYPE_187" val="2"/>
  <p:tag name="ANNOTATION_LOOP_COUNT_187" val="1"/>
  <p:tag name="ANNOTATION_BOX_RADIUS_187" val="0"/>
  <p:tag name="ANNOTATION_SCALE_187" val="100"/>
  <p:tag name="ANNOTATION_BORDER_ALPHA_187" val="100"/>
  <p:tag name="ANNOTATION_BORDER_COLOR_187" val="255"/>
  <p:tag name="ANNOTATION_FILL_COLOR_187" val="65535"/>
  <p:tag name="ANNOTATION_FILL_ALPHA_187" val="100"/>
  <p:tag name="ANNOTATION_BORDER_WIDTH_187" val="2"/>
  <p:tag name="ANNOTATION_SLIDE_WIDTH_187" val="960"/>
  <p:tag name="ANNOTATION_SLIDE_HEIGHT_187" val="720"/>
  <p:tag name="ANNOTATION_TYPE_188" val="0"/>
  <p:tag name="ANNOTATION_START_188" val="666.4"/>
  <p:tag name="ANNOTATION_END_188" val="670.3"/>
  <p:tag name="ANNOTATION_TOP_188" val="452"/>
  <p:tag name="ANNOTATION_LEFT_188" val="59"/>
  <p:tag name="ANNOTATION_WIDTH_188" val="121"/>
  <p:tag name="ANNOTATION_HEIGHT_188" val="121"/>
  <p:tag name="ANNOTATION_ANIMATION_188" val="3"/>
  <p:tag name="ANNOTATION_ROTATION_188" val="0"/>
  <p:tag name="ANNOTATION_SUB_TYPE_188" val="2"/>
  <p:tag name="ANNOTATION_LOOP_COUNT_188" val="1"/>
  <p:tag name="ANNOTATION_BOX_RADIUS_188" val="0"/>
  <p:tag name="ANNOTATION_SCALE_188" val="100"/>
  <p:tag name="ANNOTATION_BORDER_ALPHA_188" val="100"/>
  <p:tag name="ANNOTATION_BORDER_COLOR_188" val="255"/>
  <p:tag name="ANNOTATION_FILL_COLOR_188" val="65535"/>
  <p:tag name="ANNOTATION_FILL_ALPHA_188" val="100"/>
  <p:tag name="ANNOTATION_BORDER_WIDTH_188" val="2"/>
  <p:tag name="ANNOTATION_SLIDE_WIDTH_188" val="960"/>
  <p:tag name="ANNOTATION_SLIDE_HEIGHT_188" val="720"/>
  <p:tag name="ANNOTATION_TYPE_189" val="0"/>
  <p:tag name="ANNOTATION_START_189" val="670.3"/>
  <p:tag name="ANNOTATION_END_189" val="671.4"/>
  <p:tag name="ANNOTATION_TOP_189" val="456"/>
  <p:tag name="ANNOTATION_LEFT_189" val="419"/>
  <p:tag name="ANNOTATION_WIDTH_189" val="121"/>
  <p:tag name="ANNOTATION_HEIGHT_189" val="121"/>
  <p:tag name="ANNOTATION_ANIMATION_189" val="3"/>
  <p:tag name="ANNOTATION_ROTATION_189" val="0"/>
  <p:tag name="ANNOTATION_SUB_TYPE_189" val="2"/>
  <p:tag name="ANNOTATION_LOOP_COUNT_189" val="1"/>
  <p:tag name="ANNOTATION_BOX_RADIUS_189" val="0"/>
  <p:tag name="ANNOTATION_SCALE_189" val="100"/>
  <p:tag name="ANNOTATION_BORDER_ALPHA_189" val="100"/>
  <p:tag name="ANNOTATION_BORDER_COLOR_189" val="255"/>
  <p:tag name="ANNOTATION_FILL_COLOR_189" val="65535"/>
  <p:tag name="ANNOTATION_FILL_ALPHA_189" val="100"/>
  <p:tag name="ANNOTATION_BORDER_WIDTH_189" val="2"/>
  <p:tag name="ANNOTATION_SLIDE_WIDTH_189" val="960"/>
  <p:tag name="ANNOTATION_SLIDE_HEIGHT_189" val="720"/>
  <p:tag name="ANNOTATION_TYPE_190" val="0"/>
  <p:tag name="ANNOTATION_START_190" val="671.4"/>
  <p:tag name="ANNOTATION_END_190" val="675.0"/>
  <p:tag name="ANNOTATION_TOP_190" val="454"/>
  <p:tag name="ANNOTATION_LEFT_190" val="372"/>
  <p:tag name="ANNOTATION_WIDTH_190" val="121"/>
  <p:tag name="ANNOTATION_HEIGHT_190" val="121"/>
  <p:tag name="ANNOTATION_ANIMATION_190" val="3"/>
  <p:tag name="ANNOTATION_ROTATION_190" val="0"/>
  <p:tag name="ANNOTATION_SUB_TYPE_190" val="2"/>
  <p:tag name="ANNOTATION_LOOP_COUNT_190" val="1"/>
  <p:tag name="ANNOTATION_BOX_RADIUS_190" val="0"/>
  <p:tag name="ANNOTATION_SCALE_190" val="100"/>
  <p:tag name="ANNOTATION_BORDER_ALPHA_190" val="100"/>
  <p:tag name="ANNOTATION_BORDER_COLOR_190" val="255"/>
  <p:tag name="ANNOTATION_FILL_COLOR_190" val="65535"/>
  <p:tag name="ANNOTATION_FILL_ALPHA_190" val="100"/>
  <p:tag name="ANNOTATION_BORDER_WIDTH_190" val="2"/>
  <p:tag name="ANNOTATION_SLIDE_WIDTH_190" val="960"/>
  <p:tag name="ANNOTATION_SLIDE_HEIGHT_190" val="720"/>
  <p:tag name="ANNOTATION_TYPE_191" val="0"/>
  <p:tag name="ANNOTATION_START_191" val="675.0"/>
  <p:tag name="ANNOTATION_END_191" val="676.9"/>
  <p:tag name="ANNOTATION_TOP_191" val="482"/>
  <p:tag name="ANNOTATION_LEFT_191" val="171"/>
  <p:tag name="ANNOTATION_WIDTH_191" val="121"/>
  <p:tag name="ANNOTATION_HEIGHT_191" val="121"/>
  <p:tag name="ANNOTATION_ANIMATION_191" val="3"/>
  <p:tag name="ANNOTATION_ROTATION_191" val="0"/>
  <p:tag name="ANNOTATION_SUB_TYPE_191" val="2"/>
  <p:tag name="ANNOTATION_LOOP_COUNT_191" val="1"/>
  <p:tag name="ANNOTATION_BOX_RADIUS_191" val="0"/>
  <p:tag name="ANNOTATION_SCALE_191" val="100"/>
  <p:tag name="ANNOTATION_BORDER_ALPHA_191" val="100"/>
  <p:tag name="ANNOTATION_BORDER_COLOR_191" val="255"/>
  <p:tag name="ANNOTATION_FILL_COLOR_191" val="65535"/>
  <p:tag name="ANNOTATION_FILL_ALPHA_191" val="100"/>
  <p:tag name="ANNOTATION_BORDER_WIDTH_191" val="2"/>
  <p:tag name="ANNOTATION_SLIDE_WIDTH_191" val="960"/>
  <p:tag name="ANNOTATION_SLIDE_HEIGHT_191" val="720"/>
  <p:tag name="ANNOTATION_TYPE_192" val="0"/>
  <p:tag name="ANNOTATION_START_192" val="676.9"/>
  <p:tag name="ANNOTATION_END_192" val="678.2"/>
  <p:tag name="ANNOTATION_TOP_192" val="512"/>
  <p:tag name="ANNOTATION_LEFT_192" val="68"/>
  <p:tag name="ANNOTATION_WIDTH_192" val="121"/>
  <p:tag name="ANNOTATION_HEIGHT_192" val="121"/>
  <p:tag name="ANNOTATION_ANIMATION_192" val="3"/>
  <p:tag name="ANNOTATION_ROTATION_192" val="0"/>
  <p:tag name="ANNOTATION_SUB_TYPE_192" val="2"/>
  <p:tag name="ANNOTATION_LOOP_COUNT_192" val="1"/>
  <p:tag name="ANNOTATION_BOX_RADIUS_192" val="0"/>
  <p:tag name="ANNOTATION_SCALE_192" val="100"/>
  <p:tag name="ANNOTATION_BORDER_ALPHA_192" val="100"/>
  <p:tag name="ANNOTATION_BORDER_COLOR_192" val="255"/>
  <p:tag name="ANNOTATION_FILL_COLOR_192" val="65535"/>
  <p:tag name="ANNOTATION_FILL_ALPHA_192" val="100"/>
  <p:tag name="ANNOTATION_BORDER_WIDTH_192" val="2"/>
  <p:tag name="ANNOTATION_SLIDE_WIDTH_192" val="960"/>
  <p:tag name="ANNOTATION_SLIDE_HEIGHT_192" val="720"/>
  <p:tag name="ANNOTATION_TYPE_193" val="0"/>
  <p:tag name="ANNOTATION_START_193" val="678.2"/>
  <p:tag name="ANNOTATION_END_193" val="679.3"/>
  <p:tag name="ANNOTATION_TOP_193" val="507"/>
  <p:tag name="ANNOTATION_LEFT_193" val="234"/>
  <p:tag name="ANNOTATION_WIDTH_193" val="121"/>
  <p:tag name="ANNOTATION_HEIGHT_193" val="121"/>
  <p:tag name="ANNOTATION_ANIMATION_193" val="3"/>
  <p:tag name="ANNOTATION_ROTATION_193" val="0"/>
  <p:tag name="ANNOTATION_SUB_TYPE_193" val="2"/>
  <p:tag name="ANNOTATION_LOOP_COUNT_193" val="1"/>
  <p:tag name="ANNOTATION_BOX_RADIUS_193" val="0"/>
  <p:tag name="ANNOTATION_SCALE_193" val="100"/>
  <p:tag name="ANNOTATION_BORDER_ALPHA_193" val="100"/>
  <p:tag name="ANNOTATION_BORDER_COLOR_193" val="255"/>
  <p:tag name="ANNOTATION_FILL_COLOR_193" val="65535"/>
  <p:tag name="ANNOTATION_FILL_ALPHA_193" val="100"/>
  <p:tag name="ANNOTATION_BORDER_WIDTH_193" val="2"/>
  <p:tag name="ANNOTATION_SLIDE_WIDTH_193" val="960"/>
  <p:tag name="ANNOTATION_SLIDE_HEIGHT_193" val="720"/>
  <p:tag name="ANNOTATION_TYPE_194" val="0"/>
  <p:tag name="ANNOTATION_START_194" val="679.3"/>
  <p:tag name="ANNOTATION_END_194" val="680.2"/>
  <p:tag name="ANNOTATION_TOP_194" val="511"/>
  <p:tag name="ANNOTATION_LEFT_194" val="344"/>
  <p:tag name="ANNOTATION_WIDTH_194" val="121"/>
  <p:tag name="ANNOTATION_HEIGHT_194" val="121"/>
  <p:tag name="ANNOTATION_ANIMATION_194" val="3"/>
  <p:tag name="ANNOTATION_ROTATION_194" val="0"/>
  <p:tag name="ANNOTATION_SUB_TYPE_194" val="2"/>
  <p:tag name="ANNOTATION_LOOP_COUNT_194" val="1"/>
  <p:tag name="ANNOTATION_BOX_RADIUS_194" val="0"/>
  <p:tag name="ANNOTATION_SCALE_194" val="100"/>
  <p:tag name="ANNOTATION_BORDER_ALPHA_194" val="100"/>
  <p:tag name="ANNOTATION_BORDER_COLOR_194" val="255"/>
  <p:tag name="ANNOTATION_FILL_COLOR_194" val="65535"/>
  <p:tag name="ANNOTATION_FILL_ALPHA_194" val="100"/>
  <p:tag name="ANNOTATION_BORDER_WIDTH_194" val="2"/>
  <p:tag name="ANNOTATION_SLIDE_WIDTH_194" val="960"/>
  <p:tag name="ANNOTATION_SLIDE_HEIGHT_194" val="720"/>
  <p:tag name="ANNOTATION_TYPE_195" val="0"/>
  <p:tag name="ANNOTATION_START_195" val="680.2"/>
  <p:tag name="ANNOTATION_END_195" val="685.1"/>
  <p:tag name="ANNOTATION_TOP_195" val="541"/>
  <p:tag name="ANNOTATION_LEFT_195" val="80"/>
  <p:tag name="ANNOTATION_WIDTH_195" val="121"/>
  <p:tag name="ANNOTATION_HEIGHT_195" val="121"/>
  <p:tag name="ANNOTATION_ANIMATION_195" val="3"/>
  <p:tag name="ANNOTATION_ROTATION_195" val="0"/>
  <p:tag name="ANNOTATION_SUB_TYPE_195" val="2"/>
  <p:tag name="ANNOTATION_LOOP_COUNT_195" val="1"/>
  <p:tag name="ANNOTATION_BOX_RADIUS_195" val="0"/>
  <p:tag name="ANNOTATION_SCALE_195" val="100"/>
  <p:tag name="ANNOTATION_BORDER_ALPHA_195" val="100"/>
  <p:tag name="ANNOTATION_BORDER_COLOR_195" val="255"/>
  <p:tag name="ANNOTATION_FILL_COLOR_195" val="65535"/>
  <p:tag name="ANNOTATION_FILL_ALPHA_195" val="100"/>
  <p:tag name="ANNOTATION_BORDER_WIDTH_195" val="2"/>
  <p:tag name="ANNOTATION_SLIDE_WIDTH_195" val="960"/>
  <p:tag name="ANNOTATION_SLIDE_HEIGHT_195" val="720"/>
  <p:tag name="ANNOTATION_TYPE_196" val="0"/>
  <p:tag name="ANNOTATION_START_196" val="685.1"/>
  <p:tag name="ANNOTATION_END_196" val="686.1"/>
  <p:tag name="ANNOTATION_TOP_196" val="584"/>
  <p:tag name="ANNOTATION_LEFT_196" val="45"/>
  <p:tag name="ANNOTATION_WIDTH_196" val="121"/>
  <p:tag name="ANNOTATION_HEIGHT_196" val="121"/>
  <p:tag name="ANNOTATION_ANIMATION_196" val="3"/>
  <p:tag name="ANNOTATION_ROTATION_196" val="0"/>
  <p:tag name="ANNOTATION_SUB_TYPE_196" val="2"/>
  <p:tag name="ANNOTATION_LOOP_COUNT_196" val="1"/>
  <p:tag name="ANNOTATION_BOX_RADIUS_196" val="0"/>
  <p:tag name="ANNOTATION_SCALE_196" val="100"/>
  <p:tag name="ANNOTATION_BORDER_ALPHA_196" val="100"/>
  <p:tag name="ANNOTATION_BORDER_COLOR_196" val="255"/>
  <p:tag name="ANNOTATION_FILL_COLOR_196" val="65535"/>
  <p:tag name="ANNOTATION_FILL_ALPHA_196" val="100"/>
  <p:tag name="ANNOTATION_BORDER_WIDTH_196" val="2"/>
  <p:tag name="ANNOTATION_SLIDE_WIDTH_196" val="960"/>
  <p:tag name="ANNOTATION_SLIDE_HEIGHT_196" val="720"/>
  <p:tag name="ANNOTATION_TYPE_197" val="0"/>
  <p:tag name="ANNOTATION_START_197" val="686.1"/>
  <p:tag name="ANNOTATION_END_197" val="688.6"/>
  <p:tag name="ANNOTATION_TOP_197" val="578"/>
  <p:tag name="ANNOTATION_LEFT_197" val="351"/>
  <p:tag name="ANNOTATION_WIDTH_197" val="121"/>
  <p:tag name="ANNOTATION_HEIGHT_197" val="121"/>
  <p:tag name="ANNOTATION_ANIMATION_197" val="3"/>
  <p:tag name="ANNOTATION_ROTATION_197" val="0"/>
  <p:tag name="ANNOTATION_SUB_TYPE_197" val="2"/>
  <p:tag name="ANNOTATION_LOOP_COUNT_197" val="1"/>
  <p:tag name="ANNOTATION_BOX_RADIUS_197" val="0"/>
  <p:tag name="ANNOTATION_SCALE_197" val="100"/>
  <p:tag name="ANNOTATION_BORDER_ALPHA_197" val="100"/>
  <p:tag name="ANNOTATION_BORDER_COLOR_197" val="255"/>
  <p:tag name="ANNOTATION_FILL_COLOR_197" val="65535"/>
  <p:tag name="ANNOTATION_FILL_ALPHA_197" val="100"/>
  <p:tag name="ANNOTATION_BORDER_WIDTH_197" val="2"/>
  <p:tag name="ANNOTATION_SLIDE_WIDTH_197" val="960"/>
  <p:tag name="ANNOTATION_SLIDE_HEIGHT_197" val="720"/>
  <p:tag name="ANNOTATION_TYPE_198" val="0"/>
  <p:tag name="ANNOTATION_START_198" val="688.6"/>
  <p:tag name="ANNOTATION_END_198" val="691.2"/>
  <p:tag name="ANNOTATION_TOP_198" val="606"/>
  <p:tag name="ANNOTATION_LEFT_198" val="69"/>
  <p:tag name="ANNOTATION_WIDTH_198" val="121"/>
  <p:tag name="ANNOTATION_HEIGHT_198" val="121"/>
  <p:tag name="ANNOTATION_ANIMATION_198" val="3"/>
  <p:tag name="ANNOTATION_ROTATION_198" val="0"/>
  <p:tag name="ANNOTATION_SUB_TYPE_198" val="2"/>
  <p:tag name="ANNOTATION_LOOP_COUNT_198" val="1"/>
  <p:tag name="ANNOTATION_BOX_RADIUS_198" val="0"/>
  <p:tag name="ANNOTATION_SCALE_198" val="100"/>
  <p:tag name="ANNOTATION_BORDER_ALPHA_198" val="100"/>
  <p:tag name="ANNOTATION_BORDER_COLOR_198" val="255"/>
  <p:tag name="ANNOTATION_FILL_COLOR_198" val="65535"/>
  <p:tag name="ANNOTATION_FILL_ALPHA_198" val="100"/>
  <p:tag name="ANNOTATION_BORDER_WIDTH_198" val="2"/>
  <p:tag name="ANNOTATION_SLIDE_WIDTH_198" val="960"/>
  <p:tag name="ANNOTATION_SLIDE_HEIGHT_198" val="720"/>
  <p:tag name="ANNOTATION_TYPE_199" val="0"/>
  <p:tag name="ANNOTATION_START_199" val="691.2"/>
  <p:tag name="ANNOTATION_END_199" val="692.4"/>
  <p:tag name="ANNOTATION_TOP_199" val="610"/>
  <p:tag name="ANNOTATION_LEFT_199" val="352"/>
  <p:tag name="ANNOTATION_WIDTH_199" val="121"/>
  <p:tag name="ANNOTATION_HEIGHT_199" val="121"/>
  <p:tag name="ANNOTATION_ANIMATION_199" val="3"/>
  <p:tag name="ANNOTATION_ROTATION_199" val="0"/>
  <p:tag name="ANNOTATION_SUB_TYPE_199" val="2"/>
  <p:tag name="ANNOTATION_LOOP_COUNT_199" val="1"/>
  <p:tag name="ANNOTATION_BOX_RADIUS_199" val="0"/>
  <p:tag name="ANNOTATION_SCALE_199" val="100"/>
  <p:tag name="ANNOTATION_BORDER_ALPHA_199" val="100"/>
  <p:tag name="ANNOTATION_BORDER_COLOR_199" val="255"/>
  <p:tag name="ANNOTATION_FILL_COLOR_199" val="65535"/>
  <p:tag name="ANNOTATION_FILL_ALPHA_199" val="100"/>
  <p:tag name="ANNOTATION_BORDER_WIDTH_199" val="2"/>
  <p:tag name="ANNOTATION_SLIDE_WIDTH_199" val="960"/>
  <p:tag name="ANNOTATION_SLIDE_HEIGHT_199" val="720"/>
  <p:tag name="ANNOTATION_TYPE_200" val="0"/>
  <p:tag name="ANNOTATION_START_200" val="692.4"/>
  <p:tag name="ANNOTATION_END_200" val="696.0"/>
  <p:tag name="ANNOTATION_TOP_200" val="635"/>
  <p:tag name="ANNOTATION_LEFT_200" val="66"/>
  <p:tag name="ANNOTATION_WIDTH_200" val="121"/>
  <p:tag name="ANNOTATION_HEIGHT_200" val="121"/>
  <p:tag name="ANNOTATION_ANIMATION_200" val="3"/>
  <p:tag name="ANNOTATION_ROTATION_200" val="0"/>
  <p:tag name="ANNOTATION_SUB_TYPE_200" val="2"/>
  <p:tag name="ANNOTATION_LOOP_COUNT_200" val="1"/>
  <p:tag name="ANNOTATION_BOX_RADIUS_200" val="0"/>
  <p:tag name="ANNOTATION_SCALE_200" val="100"/>
  <p:tag name="ANNOTATION_BORDER_ALPHA_200" val="100"/>
  <p:tag name="ANNOTATION_BORDER_COLOR_200" val="255"/>
  <p:tag name="ANNOTATION_FILL_COLOR_200" val="65535"/>
  <p:tag name="ANNOTATION_FILL_ALPHA_200" val="100"/>
  <p:tag name="ANNOTATION_BORDER_WIDTH_200" val="2"/>
  <p:tag name="ANNOTATION_SLIDE_WIDTH_200" val="960"/>
  <p:tag name="ANNOTATION_SLIDE_HEIGHT_200" val="720"/>
  <p:tag name="ANNOTATION_TYPE_201" val="0"/>
  <p:tag name="ANNOTATION_START_201" val="696.0"/>
  <p:tag name="ANNOTATION_END_201" val="696.8"/>
  <p:tag name="ANNOTATION_TOP_201" val="625"/>
  <p:tag name="ANNOTATION_LEFT_201" val="310"/>
  <p:tag name="ANNOTATION_WIDTH_201" val="121"/>
  <p:tag name="ANNOTATION_HEIGHT_201" val="121"/>
  <p:tag name="ANNOTATION_ANIMATION_201" val="3"/>
  <p:tag name="ANNOTATION_ROTATION_201" val="0"/>
  <p:tag name="ANNOTATION_SUB_TYPE_201" val="2"/>
  <p:tag name="ANNOTATION_LOOP_COUNT_201" val="1"/>
  <p:tag name="ANNOTATION_BOX_RADIUS_201" val="0"/>
  <p:tag name="ANNOTATION_SCALE_201" val="100"/>
  <p:tag name="ANNOTATION_BORDER_ALPHA_201" val="100"/>
  <p:tag name="ANNOTATION_BORDER_COLOR_201" val="255"/>
  <p:tag name="ANNOTATION_FILL_COLOR_201" val="65535"/>
  <p:tag name="ANNOTATION_FILL_ALPHA_201" val="100"/>
  <p:tag name="ANNOTATION_BORDER_WIDTH_201" val="2"/>
  <p:tag name="ANNOTATION_SLIDE_WIDTH_201" val="960"/>
  <p:tag name="ANNOTATION_SLIDE_HEIGHT_201" val="720"/>
  <p:tag name="ANNOTATION_TYPE_202" val="0"/>
  <p:tag name="ANNOTATION_START_202" val="696.8"/>
  <p:tag name="ANNOTATION_END_202" val="697.7"/>
  <p:tag name="ANNOTATION_TOP_202" val="666"/>
  <p:tag name="ANNOTATION_LEFT_202" val="70"/>
  <p:tag name="ANNOTATION_WIDTH_202" val="121"/>
  <p:tag name="ANNOTATION_HEIGHT_202" val="121"/>
  <p:tag name="ANNOTATION_ANIMATION_202" val="3"/>
  <p:tag name="ANNOTATION_ROTATION_202" val="0"/>
  <p:tag name="ANNOTATION_SUB_TYPE_202" val="2"/>
  <p:tag name="ANNOTATION_LOOP_COUNT_202" val="1"/>
  <p:tag name="ANNOTATION_BOX_RADIUS_202" val="0"/>
  <p:tag name="ANNOTATION_SCALE_202" val="100"/>
  <p:tag name="ANNOTATION_BORDER_ALPHA_202" val="100"/>
  <p:tag name="ANNOTATION_BORDER_COLOR_202" val="255"/>
  <p:tag name="ANNOTATION_FILL_COLOR_202" val="65535"/>
  <p:tag name="ANNOTATION_FILL_ALPHA_202" val="100"/>
  <p:tag name="ANNOTATION_BORDER_WIDTH_202" val="2"/>
  <p:tag name="ANNOTATION_SLIDE_WIDTH_202" val="960"/>
  <p:tag name="ANNOTATION_SLIDE_HEIGHT_202" val="720"/>
  <p:tag name="ANNOTATION_TYPE_203" val="0"/>
  <p:tag name="ANNOTATION_START_203" val="697.7"/>
  <p:tag name="ANNOTATION_END_203" val="699.1"/>
  <p:tag name="ANNOTATION_TOP_203" val="656"/>
  <p:tag name="ANNOTATION_LEFT_203" val="202"/>
  <p:tag name="ANNOTATION_WIDTH_203" val="121"/>
  <p:tag name="ANNOTATION_HEIGHT_203" val="121"/>
  <p:tag name="ANNOTATION_ANIMATION_203" val="3"/>
  <p:tag name="ANNOTATION_ROTATION_203" val="0"/>
  <p:tag name="ANNOTATION_SUB_TYPE_203" val="2"/>
  <p:tag name="ANNOTATION_LOOP_COUNT_203" val="1"/>
  <p:tag name="ANNOTATION_BOX_RADIUS_203" val="0"/>
  <p:tag name="ANNOTATION_SCALE_203" val="100"/>
  <p:tag name="ANNOTATION_BORDER_ALPHA_203" val="100"/>
  <p:tag name="ANNOTATION_BORDER_COLOR_203" val="255"/>
  <p:tag name="ANNOTATION_FILL_COLOR_203" val="65535"/>
  <p:tag name="ANNOTATION_FILL_ALPHA_203" val="100"/>
  <p:tag name="ANNOTATION_BORDER_WIDTH_203" val="2"/>
  <p:tag name="ANNOTATION_SLIDE_WIDTH_203" val="960"/>
  <p:tag name="ANNOTATION_SLIDE_HEIGHT_203" val="720"/>
  <p:tag name="ANNOTATION_TYPE_204" val="0"/>
  <p:tag name="ANNOTATION_START_204" val="699.1"/>
  <p:tag name="ANNOTATION_END_204" val="699.9"/>
  <p:tag name="ANNOTATION_TOP_204" val="658"/>
  <p:tag name="ANNOTATION_LEFT_204" val="317"/>
  <p:tag name="ANNOTATION_WIDTH_204" val="121"/>
  <p:tag name="ANNOTATION_HEIGHT_204" val="121"/>
  <p:tag name="ANNOTATION_ANIMATION_204" val="3"/>
  <p:tag name="ANNOTATION_ROTATION_204" val="0"/>
  <p:tag name="ANNOTATION_SUB_TYPE_204" val="2"/>
  <p:tag name="ANNOTATION_LOOP_COUNT_204" val="1"/>
  <p:tag name="ANNOTATION_BOX_RADIUS_204" val="0"/>
  <p:tag name="ANNOTATION_SCALE_204" val="100"/>
  <p:tag name="ANNOTATION_BORDER_ALPHA_204" val="100"/>
  <p:tag name="ANNOTATION_BORDER_COLOR_204" val="255"/>
  <p:tag name="ANNOTATION_FILL_COLOR_204" val="65535"/>
  <p:tag name="ANNOTATION_FILL_ALPHA_204" val="100"/>
  <p:tag name="ANNOTATION_BORDER_WIDTH_204" val="2"/>
  <p:tag name="ANNOTATION_SLIDE_WIDTH_204" val="960"/>
  <p:tag name="ANNOTATION_SLIDE_HEIGHT_204" val="720"/>
  <p:tag name="ANNOTATION_TYPE_205" val="0"/>
  <p:tag name="ANNOTATION_START_205" val="699.9"/>
  <p:tag name="ANNOTATION_TOP_205" val="687"/>
  <p:tag name="ANNOTATION_LEFT_205" val="69"/>
  <p:tag name="ANNOTATION_WIDTH_205" val="121"/>
  <p:tag name="ANNOTATION_HEIGHT_205" val="121"/>
  <p:tag name="ANNOTATION_ANIMATION_205" val="3"/>
  <p:tag name="ANNOTATION_ROTATION_205" val="0"/>
  <p:tag name="ANNOTATION_SUB_TYPE_205" val="2"/>
  <p:tag name="ANNOTATION_LOOP_COUNT_205" val="1"/>
  <p:tag name="ANNOTATION_BOX_RADIUS_205" val="0"/>
  <p:tag name="ANNOTATION_SCALE_205" val="100"/>
  <p:tag name="ANNOTATION_BORDER_ALPHA_205" val="100"/>
  <p:tag name="ANNOTATION_BORDER_COLOR_205" val="255"/>
  <p:tag name="ANNOTATION_FILL_COLOR_205" val="65535"/>
  <p:tag name="ANNOTATION_FILL_ALPHA_205" val="100"/>
  <p:tag name="ANNOTATION_BORDER_WIDTH_205" val="2"/>
  <p:tag name="ANNOTATION_SLIDE_WIDTH_205" val="960"/>
  <p:tag name="ANNOTATION_SLIDE_HEIGHT_205" val="720"/>
  <p:tag name="ANNOTATION_COUNT" val="205"/>
  <p:tag name="ARTICULATE_USED_LAYOUT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NNOTATION_TYPE_12" val="0"/>
  <p:tag name="ANNOTATION_START_12" val="35.9"/>
  <p:tag name="ANNOTATION_END_12" val="36.1"/>
  <p:tag name="ANNOTATION_TOP_12" val="459"/>
  <p:tag name="ANNOTATION_LEFT_12" val="77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1"/>
  <p:tag name="ANNOTATION_END_13" val="36.3"/>
  <p:tag name="ANNOTATION_TOP_13" val="524"/>
  <p:tag name="ANNOTATION_LEFT_13" val="7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6.3"/>
  <p:tag name="ANNOTATION_END_14" val="36.6"/>
  <p:tag name="ANNOTATION_TOP_14" val="590"/>
  <p:tag name="ANNOTATION_LEFT_14" val="78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6.6"/>
  <p:tag name="ANNOTATION_TOP_15" val="638"/>
  <p:tag name="ANNOTATION_LEFT_15" val="79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UDIO_ID" val="277"/>
  <p:tag name="ARTICULATE_AUDIO_RECORDED" val="1"/>
  <p:tag name="ELAPSEDTIME" val="18.3"/>
  <p:tag name="ANNOTATION_TYPE_1" val="0"/>
  <p:tag name="ANNOTATION_START_1" val="5.7"/>
  <p:tag name="ANNOTATION_END_1" val="7.4"/>
  <p:tag name="ANNOTATION_TOP_1" val="294"/>
  <p:tag name="ANNOTATION_LEFT_1" val="2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4"/>
  <p:tag name="ANNOTATION_END_2" val="9.9"/>
  <p:tag name="ANNOTATION_TOP_2" val="293"/>
  <p:tag name="ANNOTATION_LEFT_2" val="69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0.3"/>
  <p:tag name="ANNOTATION_TOP_3" val="360"/>
  <p:tag name="ANNOTATION_LEFT_3" val="2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3"/>
  <p:tag name="ANNOTATION_END_4" val="10.8"/>
  <p:tag name="ANNOTATION_TOP_4" val="435"/>
  <p:tag name="ANNOTATION_LEFT_4" val="2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8"/>
  <p:tag name="ANNOTATION_END_5" val="11.1"/>
  <p:tag name="ANNOTATION_TOP_5" val="485"/>
  <p:tag name="ANNOTATION_LEFT_5" val="28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.1"/>
  <p:tag name="ANNOTATION_END_6" val="12.4"/>
  <p:tag name="ANNOTATION_TOP_6" val="562"/>
  <p:tag name="ANNOTATION_LEFT_6" val="2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.4"/>
  <p:tag name="ANNOTATION_END_7" val="12.7"/>
  <p:tag name="ANNOTATION_TOP_7" val="374"/>
  <p:tag name="ANNOTATION_LEFT_7" val="76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.7"/>
  <p:tag name="ANNOTATION_END_8" val="13.0"/>
  <p:tag name="ANNOTATION_TOP_8" val="451"/>
  <p:tag name="ANNOTATION_LEFT_8" val="78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3.0"/>
  <p:tag name="ANNOTATION_END_9" val="13.5"/>
  <p:tag name="ANNOTATION_TOP_9" val="512"/>
  <p:tag name="ANNOTATION_LEFT_9" val="79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.5"/>
  <p:tag name="ANNOTATION_END_10" val="13.8"/>
  <p:tag name="ANNOTATION_TOP_10" val="588"/>
  <p:tag name="ANNOTATION_LEFT_10" val="7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.8"/>
  <p:tag name="ANNOTATION_TOP_11" val="655"/>
  <p:tag name="ANNOTATION_LEFT_11" val="79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2"/>
  <p:tag name="ARTICULATE_AUDIO_RECORDED" val="1"/>
  <p:tag name="TIMELINE" val="13.0/32.0/52.4/62.4/74.2/78.9/129.9/148.9/200.9/203.1/206.8/213.5"/>
  <p:tag name="ELAPSEDTIME" val="334.4"/>
  <p:tag name="ANNOTATION_TYPE_1" val="0"/>
  <p:tag name="ANNOTATION_START_1" val="16.6"/>
  <p:tag name="ANNOTATION_END_1" val="20.6"/>
  <p:tag name="ANNOTATION_TOP_1" val="189"/>
  <p:tag name="ANNOTATION_LEFT_1" val="39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6"/>
  <p:tag name="ANNOTATION_END_2" val="23.0"/>
  <p:tag name="ANNOTATION_TOP_2" val="224"/>
  <p:tag name="ANNOTATION_LEFT_2" val="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0"/>
  <p:tag name="ANNOTATION_END_3" val="26.4"/>
  <p:tag name="ANNOTATION_TOP_3" val="226"/>
  <p:tag name="ANNOTATION_LEFT_3" val="27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4"/>
  <p:tag name="ANNOTATION_END_4" val="28.0"/>
  <p:tag name="ANNOTATION_TOP_4" val="224"/>
  <p:tag name="ANNOTATION_LEFT_4" val="52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0"/>
  <p:tag name="ANNOTATION_END_5" val="29.7"/>
  <p:tag name="ANNOTATION_TOP_5" val="226"/>
  <p:tag name="ANNOTATION_LEFT_5" val="63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9.7"/>
  <p:tag name="ANNOTATION_END_6" val="37.4"/>
  <p:tag name="ANNOTATION_TOP_6" val="222"/>
  <p:tag name="ANNOTATION_LEFT_6" val="7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4"/>
  <p:tag name="ANNOTATION_END_7" val="39.0"/>
  <p:tag name="ANNOTATION_TOP_7" val="270"/>
  <p:tag name="ANNOTATION_LEFT_7" val="12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0"/>
  <p:tag name="ANNOTATION_END_8" val="43.5"/>
  <p:tag name="ANNOTATION_TOP_8" val="263"/>
  <p:tag name="ANNOTATION_LEFT_8" val="74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3.5"/>
  <p:tag name="ANNOTATION_END_9" val="93.2"/>
  <p:tag name="ANNOTATION_TOP_9" val="286"/>
  <p:tag name="ANNOTATION_LEFT_9" val="4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3.2"/>
  <p:tag name="ANNOTATION_END_10" val="100.1"/>
  <p:tag name="ANNOTATION_TOP_10" val="452"/>
  <p:tag name="ANNOTATION_LEFT_10" val="35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0.1"/>
  <p:tag name="ANNOTATION_END_11" val="101.6"/>
  <p:tag name="ANNOTATION_TOP_11" val="412"/>
  <p:tag name="ANNOTATION_LEFT_11" val="73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6"/>
  <p:tag name="ANNOTATION_END_12" val="105.0"/>
  <p:tag name="ANNOTATION_TOP_12" val="413"/>
  <p:tag name="ANNOTATION_LEFT_12" val="17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0"/>
  <p:tag name="ANNOTATION_END_13" val="106.1"/>
  <p:tag name="ANNOTATION_TOP_13" val="285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6.1"/>
  <p:tag name="ANNOTATION_END_14" val="109.2"/>
  <p:tag name="ANNOTATION_TOP_14" val="273"/>
  <p:tag name="ANNOTATION_LEFT_14" val="73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9.2"/>
  <p:tag name="ANNOTATION_END_15" val="110.4"/>
  <p:tag name="ANNOTATION_TOP_15" val="434"/>
  <p:tag name="ANNOTATION_LEFT_15" val="724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0.4"/>
  <p:tag name="ANNOTATION_END_16" val="111.9"/>
  <p:tag name="ANNOTATION_TOP_16" val="430"/>
  <p:tag name="ANNOTATION_LEFT_16" val="181"/>
  <p:tag name="ANNOTATION_WIDTH_16" val="121"/>
  <p:tag name="ANNOTATION_HEIGHT_16" val="121"/>
  <p:tag name="ANNOTATION_ANIMATION_16" val="3"/>
  <p:tag name="ANNOTATION_ROTATION_16" val="18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1.9"/>
  <p:tag name="ANNOTATION_END_17" val="112.8"/>
  <p:tag name="ANNOTATION_TOP_17" val="439"/>
  <p:tag name="ANNOTATION_LEFT_17" val="721"/>
  <p:tag name="ANNOTATION_WIDTH_17" val="121"/>
  <p:tag name="ANNOTATION_HEIGHT_17" val="121"/>
  <p:tag name="ANNOTATION_ANIMATION_17" val="3"/>
  <p:tag name="ANNOTATION_ROTATION_17" val="18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2.8"/>
  <p:tag name="ANNOTATION_END_18" val="119.8"/>
  <p:tag name="ANNOTATION_TOP_18" val="389"/>
  <p:tag name="ANNOTATION_LEFT_18" val="748"/>
  <p:tag name="ANNOTATION_WIDTH_18" val="121"/>
  <p:tag name="ANNOTATION_HEIGHT_18" val="121"/>
  <p:tag name="ANNOTATION_ANIMATION_18" val="3"/>
  <p:tag name="ANNOTATION_ROTATION_18" val="18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9.8"/>
  <p:tag name="ANNOTATION_END_19" val="120.2"/>
  <p:tag name="ANNOTATION_TOP_19" val="400"/>
  <p:tag name="ANNOTATION_LEFT_19" val="681"/>
  <p:tag name="ANNOTATION_WIDTH_19" val="121"/>
  <p:tag name="ANNOTATION_HEIGHT_19" val="121"/>
  <p:tag name="ANNOTATION_ANIMATION_19" val="3"/>
  <p:tag name="ANNOTATION_ROTATION_19" val="18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0.2"/>
  <p:tag name="ANNOTATION_END_20" val="120.5"/>
  <p:tag name="ANNOTATION_TOP_20" val="391"/>
  <p:tag name="ANNOTATION_LEFT_20" val="602"/>
  <p:tag name="ANNOTATION_WIDTH_20" val="121"/>
  <p:tag name="ANNOTATION_HEIGHT_20" val="121"/>
  <p:tag name="ANNOTATION_ANIMATION_20" val="3"/>
  <p:tag name="ANNOTATION_ROTATION_20" val="18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0.5"/>
  <p:tag name="ANNOTATION_END_21" val="120.9"/>
  <p:tag name="ANNOTATION_TOP_21" val="392"/>
  <p:tag name="ANNOTATION_LEFT_21" val="498"/>
  <p:tag name="ANNOTATION_WIDTH_21" val="121"/>
  <p:tag name="ANNOTATION_HEIGHT_21" val="121"/>
  <p:tag name="ANNOTATION_ANIMATION_21" val="3"/>
  <p:tag name="ANNOTATION_ROTATION_21" val="18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0.9"/>
  <p:tag name="ANNOTATION_END_22" val="121.2"/>
  <p:tag name="ANNOTATION_TOP_22" val="400"/>
  <p:tag name="ANNOTATION_LEFT_22" val="406"/>
  <p:tag name="ANNOTATION_WIDTH_22" val="121"/>
  <p:tag name="ANNOTATION_HEIGHT_22" val="121"/>
  <p:tag name="ANNOTATION_ANIMATION_22" val="3"/>
  <p:tag name="ANNOTATION_ROTATION_22" val="18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1.2"/>
  <p:tag name="ANNOTATION_END_23" val="121.5"/>
  <p:tag name="ANNOTATION_TOP_23" val="396"/>
  <p:tag name="ANNOTATION_LEFT_23" val="310"/>
  <p:tag name="ANNOTATION_WIDTH_23" val="121"/>
  <p:tag name="ANNOTATION_HEIGHT_23" val="121"/>
  <p:tag name="ANNOTATION_ANIMATION_23" val="3"/>
  <p:tag name="ANNOTATION_ROTATION_23" val="18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1.5"/>
  <p:tag name="ANNOTATION_END_24" val="121.7"/>
  <p:tag name="ANNOTATION_TOP_24" val="392"/>
  <p:tag name="ANNOTATION_LEFT_24" val="246"/>
  <p:tag name="ANNOTATION_WIDTH_24" val="121"/>
  <p:tag name="ANNOTATION_HEIGHT_24" val="121"/>
  <p:tag name="ANNOTATION_ANIMATION_24" val="3"/>
  <p:tag name="ANNOTATION_ROTATION_24" val="18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7"/>
  <p:tag name="ANNOTATION_END_25" val="122.0"/>
  <p:tag name="ANNOTATION_TOP_25" val="389"/>
  <p:tag name="ANNOTATION_LEFT_25" val="196"/>
  <p:tag name="ANNOTATION_WIDTH_25" val="121"/>
  <p:tag name="ANNOTATION_HEIGHT_25" val="121"/>
  <p:tag name="ANNOTATION_ANIMATION_25" val="3"/>
  <p:tag name="ANNOTATION_ROTATION_25" val="18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0"/>
  <p:tag name="ANNOTATION_END_26" val="134.3"/>
  <p:tag name="ANNOTATION_TOP_26" val="388"/>
  <p:tag name="ANNOTATION_LEFT_26" val="165"/>
  <p:tag name="ANNOTATION_WIDTH_26" val="121"/>
  <p:tag name="ANNOTATION_HEIGHT_26" val="121"/>
  <p:tag name="ANNOTATION_ANIMATION_26" val="3"/>
  <p:tag name="ANNOTATION_ROTATION_26" val="18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3"/>
  <p:tag name="ANNOTATION_END_27" val="136.6"/>
  <p:tag name="ANNOTATION_TOP_27" val="524"/>
  <p:tag name="ANNOTATION_LEFT_27" val="10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6.6"/>
  <p:tag name="ANNOTATION_END_28" val="137.8"/>
  <p:tag name="ANNOTATION_TOP_28" val="639"/>
  <p:tag name="ANNOTATION_LEFT_28" val="11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7.8"/>
  <p:tag name="ANNOTATION_END_29" val="140.0"/>
  <p:tag name="ANNOTATION_TOP_29" val="647"/>
  <p:tag name="ANNOTATION_LEFT_29" val="75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0"/>
  <p:tag name="ANNOTATION_END_30" val="141.1"/>
  <p:tag name="ANNOTATION_TOP_30" val="524"/>
  <p:tag name="ANNOTATION_LEFT_30" val="10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1"/>
  <p:tag name="ANNOTATION_END_31" val="142.6"/>
  <p:tag name="ANNOTATION_TOP_31" val="546"/>
  <p:tag name="ANNOTATION_LEFT_31" val="69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2.6"/>
  <p:tag name="ANNOTATION_END_32" val="162.9"/>
  <p:tag name="ANNOTATION_TOP_32" val="528"/>
  <p:tag name="ANNOTATION_LEFT_32" val="1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62.9"/>
  <p:tag name="ANNOTATION_END_33" val="164.0"/>
  <p:tag name="ANNOTATION_TOP_33" val="522"/>
  <p:tag name="ANNOTATION_LEFT_33" val="153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4.0"/>
  <p:tag name="ANNOTATION_END_34" val="164.9"/>
  <p:tag name="ANNOTATION_TOP_34" val="521"/>
  <p:tag name="ANNOTATION_LEFT_34" val="20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4.9"/>
  <p:tag name="ANNOTATION_END_35" val="166.0"/>
  <p:tag name="ANNOTATION_TOP_35" val="521"/>
  <p:tag name="ANNOTATION_LEFT_35" val="2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6.0"/>
  <p:tag name="ANNOTATION_END_36" val="167.0"/>
  <p:tag name="ANNOTATION_TOP_36" val="522"/>
  <p:tag name="ANNOTATION_LEFT_36" val="28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7.0"/>
  <p:tag name="ANNOTATION_END_37" val="167.7"/>
  <p:tag name="ANNOTATION_TOP_37" val="521"/>
  <p:tag name="ANNOTATION_LEFT_37" val="307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7.7"/>
  <p:tag name="ANNOTATION_END_38" val="176.3"/>
  <p:tag name="ANNOTATION_TOP_38" val="519"/>
  <p:tag name="ANNOTATION_LEFT_38" val="373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6.3"/>
  <p:tag name="ANNOTATION_END_39" val="189.5"/>
  <p:tag name="ANNOTATION_TOP_39" val="480"/>
  <p:tag name="ANNOTATION_LEFT_39" val="12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89.5"/>
  <p:tag name="ANNOTATION_END_40" val="190.2"/>
  <p:tag name="ANNOTATION_TOP_40" val="517"/>
  <p:tag name="ANNOTATION_LEFT_40" val="21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90.2"/>
  <p:tag name="ANNOTATION_END_41" val="194.0"/>
  <p:tag name="ANNOTATION_TOP_41" val="519"/>
  <p:tag name="ANNOTATION_LEFT_41" val="29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94.0"/>
  <p:tag name="ANNOTATION_END_42" val="194.7"/>
  <p:tag name="ANNOTATION_TOP_42" val="510"/>
  <p:tag name="ANNOTATION_LEFT_42" val="630"/>
  <p:tag name="ANNOTATION_WIDTH_42" val="121"/>
  <p:tag name="ANNOTATION_HEIGHT_42" val="121"/>
  <p:tag name="ANNOTATION_ANIMATION_42" val="3"/>
  <p:tag name="ANNOTATION_ROTATION_42" val="18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94.7"/>
  <p:tag name="ANNOTATION_END_43" val="195.1"/>
  <p:tag name="ANNOTATION_TOP_43" val="518"/>
  <p:tag name="ANNOTATION_LEFT_43" val="563"/>
  <p:tag name="ANNOTATION_WIDTH_43" val="121"/>
  <p:tag name="ANNOTATION_HEIGHT_43" val="121"/>
  <p:tag name="ANNOTATION_ANIMATION_43" val="3"/>
  <p:tag name="ANNOTATION_ROTATION_43" val="18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95.1"/>
  <p:tag name="ANNOTATION_END_44" val="195.5"/>
  <p:tag name="ANNOTATION_TOP_44" val="518"/>
  <p:tag name="ANNOTATION_LEFT_44" val="539"/>
  <p:tag name="ANNOTATION_WIDTH_44" val="121"/>
  <p:tag name="ANNOTATION_HEIGHT_44" val="121"/>
  <p:tag name="ANNOTATION_ANIMATION_44" val="3"/>
  <p:tag name="ANNOTATION_ROTATION_44" val="18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95.5"/>
  <p:tag name="ANNOTATION_END_45" val="195.8"/>
  <p:tag name="ANNOTATION_TOP_45" val="517"/>
  <p:tag name="ANNOTATION_LEFT_45" val="514"/>
  <p:tag name="ANNOTATION_WIDTH_45" val="121"/>
  <p:tag name="ANNOTATION_HEIGHT_45" val="121"/>
  <p:tag name="ANNOTATION_ANIMATION_45" val="3"/>
  <p:tag name="ANNOTATION_ROTATION_45" val="18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95.8"/>
  <p:tag name="ANNOTATION_END_46" val="198.4"/>
  <p:tag name="ANNOTATION_TOP_46" val="516"/>
  <p:tag name="ANNOTATION_LEFT_46" val="473"/>
  <p:tag name="ANNOTATION_WIDTH_46" val="121"/>
  <p:tag name="ANNOTATION_HEIGHT_46" val="121"/>
  <p:tag name="ANNOTATION_ANIMATION_46" val="3"/>
  <p:tag name="ANNOTATION_ROTATION_46" val="18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8.4"/>
  <p:tag name="ANNOTATION_END_47" val="227.1"/>
  <p:tag name="ANNOTATION_TOP_47" val="514"/>
  <p:tag name="ANNOTATION_LEFT_47" val="721"/>
  <p:tag name="ANNOTATION_WIDTH_47" val="121"/>
  <p:tag name="ANNOTATION_HEIGHT_47" val="121"/>
  <p:tag name="ANNOTATION_ANIMATION_47" val="3"/>
  <p:tag name="ANNOTATION_ROTATION_47" val="18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7.1"/>
  <p:tag name="ANNOTATION_END_48" val="227.5"/>
  <p:tag name="ANNOTATION_TOP_48" val="512"/>
  <p:tag name="ANNOTATION_LEFT_48" val="709"/>
  <p:tag name="ANNOTATION_WIDTH_48" val="121"/>
  <p:tag name="ANNOTATION_HEIGHT_48" val="121"/>
  <p:tag name="ANNOTATION_ANIMATION_48" val="3"/>
  <p:tag name="ANNOTATION_ROTATION_48" val="18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7.5"/>
  <p:tag name="ANNOTATION_END_49" val="227.8"/>
  <p:tag name="ANNOTATION_TOP_49" val="516"/>
  <p:tag name="ANNOTATION_LEFT_49" val="659"/>
  <p:tag name="ANNOTATION_WIDTH_49" val="121"/>
  <p:tag name="ANNOTATION_HEIGHT_49" val="121"/>
  <p:tag name="ANNOTATION_ANIMATION_49" val="3"/>
  <p:tag name="ANNOTATION_ROTATION_49" val="18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7.8"/>
  <p:tag name="ANNOTATION_END_50" val="228.1"/>
  <p:tag name="ANNOTATION_TOP_50" val="518"/>
  <p:tag name="ANNOTATION_LEFT_50" val="585"/>
  <p:tag name="ANNOTATION_WIDTH_50" val="121"/>
  <p:tag name="ANNOTATION_HEIGHT_50" val="121"/>
  <p:tag name="ANNOTATION_ANIMATION_50" val="3"/>
  <p:tag name="ANNOTATION_ROTATION_50" val="18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28.1"/>
  <p:tag name="ANNOTATION_END_51" val="228.5"/>
  <p:tag name="ANNOTATION_TOP_51" val="519"/>
  <p:tag name="ANNOTATION_LEFT_51" val="514"/>
  <p:tag name="ANNOTATION_WIDTH_51" val="121"/>
  <p:tag name="ANNOTATION_HEIGHT_51" val="121"/>
  <p:tag name="ANNOTATION_ANIMATION_51" val="3"/>
  <p:tag name="ANNOTATION_ROTATION_51" val="18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28.5"/>
  <p:tag name="ANNOTATION_END_52" val="228.8"/>
  <p:tag name="ANNOTATION_TOP_52" val="516"/>
  <p:tag name="ANNOTATION_LEFT_52" val="455"/>
  <p:tag name="ANNOTATION_WIDTH_52" val="121"/>
  <p:tag name="ANNOTATION_HEIGHT_52" val="121"/>
  <p:tag name="ANNOTATION_ANIMATION_52" val="3"/>
  <p:tag name="ANNOTATION_ROTATION_52" val="18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28.8"/>
  <p:tag name="ANNOTATION_END_53" val="229.1"/>
  <p:tag name="ANNOTATION_TOP_53" val="506"/>
  <p:tag name="ANNOTATION_LEFT_53" val="372"/>
  <p:tag name="ANNOTATION_WIDTH_53" val="121"/>
  <p:tag name="ANNOTATION_HEIGHT_53" val="121"/>
  <p:tag name="ANNOTATION_ANIMATION_53" val="3"/>
  <p:tag name="ANNOTATION_ROTATION_53" val="18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29.1"/>
  <p:tag name="ANNOTATION_END_54" val="229.4"/>
  <p:tag name="ANNOTATION_TOP_54" val="510"/>
  <p:tag name="ANNOTATION_LEFT_54" val="308"/>
  <p:tag name="ANNOTATION_WIDTH_54" val="121"/>
  <p:tag name="ANNOTATION_HEIGHT_54" val="121"/>
  <p:tag name="ANNOTATION_ANIMATION_54" val="3"/>
  <p:tag name="ANNOTATION_ROTATION_54" val="18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29.4"/>
  <p:tag name="ANNOTATION_END_55" val="230.4"/>
  <p:tag name="ANNOTATION_TOP_55" val="514"/>
  <p:tag name="ANNOTATION_LEFT_55" val="227"/>
  <p:tag name="ANNOTATION_WIDTH_55" val="121"/>
  <p:tag name="ANNOTATION_HEIGHT_55" val="121"/>
  <p:tag name="ANNOTATION_ANIMATION_55" val="3"/>
  <p:tag name="ANNOTATION_ROTATION_55" val="18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30.4"/>
  <p:tag name="ANNOTATION_END_56" val="230.7"/>
  <p:tag name="ANNOTATION_TOP_56" val="396"/>
  <p:tag name="ANNOTATION_LEFT_56" val="687"/>
  <p:tag name="ANNOTATION_WIDTH_56" val="121"/>
  <p:tag name="ANNOTATION_HEIGHT_56" val="121"/>
  <p:tag name="ANNOTATION_ANIMATION_56" val="3"/>
  <p:tag name="ANNOTATION_ROTATION_56" val="18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30.7"/>
  <p:tag name="ANNOTATION_END_57" val="230.9"/>
  <p:tag name="ANNOTATION_TOP_57" val="397"/>
  <p:tag name="ANNOTATION_LEFT_57" val="622"/>
  <p:tag name="ANNOTATION_WIDTH_57" val="121"/>
  <p:tag name="ANNOTATION_HEIGHT_57" val="121"/>
  <p:tag name="ANNOTATION_ANIMATION_57" val="3"/>
  <p:tag name="ANNOTATION_ROTATION_57" val="18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0.9"/>
  <p:tag name="ANNOTATION_END_58" val="231.2"/>
  <p:tag name="ANNOTATION_TOP_58" val="397"/>
  <p:tag name="ANNOTATION_LEFT_58" val="556"/>
  <p:tag name="ANNOTATION_WIDTH_58" val="121"/>
  <p:tag name="ANNOTATION_HEIGHT_58" val="121"/>
  <p:tag name="ANNOTATION_ANIMATION_58" val="3"/>
  <p:tag name="ANNOTATION_ROTATION_58" val="18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1.2"/>
  <p:tag name="ANNOTATION_END_59" val="231.5"/>
  <p:tag name="ANNOTATION_TOP_59" val="397"/>
  <p:tag name="ANNOTATION_LEFT_59" val="505"/>
  <p:tag name="ANNOTATION_WIDTH_59" val="121"/>
  <p:tag name="ANNOTATION_HEIGHT_59" val="121"/>
  <p:tag name="ANNOTATION_ANIMATION_59" val="3"/>
  <p:tag name="ANNOTATION_ROTATION_59" val="18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31.5"/>
  <p:tag name="ANNOTATION_END_60" val="231.7"/>
  <p:tag name="ANNOTATION_TOP_60" val="396"/>
  <p:tag name="ANNOTATION_LEFT_60" val="445"/>
  <p:tag name="ANNOTATION_WIDTH_60" val="121"/>
  <p:tag name="ANNOTATION_HEIGHT_60" val="121"/>
  <p:tag name="ANNOTATION_ANIMATION_60" val="3"/>
  <p:tag name="ANNOTATION_ROTATION_60" val="18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31.7"/>
  <p:tag name="ANNOTATION_END_61" val="232.0"/>
  <p:tag name="ANNOTATION_TOP_61" val="394"/>
  <p:tag name="ANNOTATION_LEFT_61" val="391"/>
  <p:tag name="ANNOTATION_WIDTH_61" val="121"/>
  <p:tag name="ANNOTATION_HEIGHT_61" val="121"/>
  <p:tag name="ANNOTATION_ANIMATION_61" val="3"/>
  <p:tag name="ANNOTATION_ROTATION_61" val="18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32.0"/>
  <p:tag name="ANNOTATION_END_62" val="232.2"/>
  <p:tag name="ANNOTATION_TOP_62" val="396"/>
  <p:tag name="ANNOTATION_LEFT_62" val="342"/>
  <p:tag name="ANNOTATION_WIDTH_62" val="121"/>
  <p:tag name="ANNOTATION_HEIGHT_62" val="121"/>
  <p:tag name="ANNOTATION_ANIMATION_62" val="3"/>
  <p:tag name="ANNOTATION_ROTATION_62" val="18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32.2"/>
  <p:tag name="ANNOTATION_END_63" val="232.5"/>
  <p:tag name="ANNOTATION_TOP_63" val="399"/>
  <p:tag name="ANNOTATION_LEFT_63" val="277"/>
  <p:tag name="ANNOTATION_WIDTH_63" val="121"/>
  <p:tag name="ANNOTATION_HEIGHT_63" val="121"/>
  <p:tag name="ANNOTATION_ANIMATION_63" val="3"/>
  <p:tag name="ANNOTATION_ROTATION_63" val="18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32.5"/>
  <p:tag name="ANNOTATION_END_64" val="232.8"/>
  <p:tag name="ANNOTATION_TOP_64" val="396"/>
  <p:tag name="ANNOTATION_LEFT_64" val="210"/>
  <p:tag name="ANNOTATION_WIDTH_64" val="121"/>
  <p:tag name="ANNOTATION_HEIGHT_64" val="121"/>
  <p:tag name="ANNOTATION_ANIMATION_64" val="3"/>
  <p:tag name="ANNOTATION_ROTATION_64" val="18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32.8"/>
  <p:tag name="ANNOTATION_TOP_65" val="397"/>
  <p:tag name="ANNOTATION_LEFT_65" val="179"/>
  <p:tag name="ANNOTATION_WIDTH_65" val="121"/>
  <p:tag name="ANNOTATION_HEIGHT_65" val="121"/>
  <p:tag name="ANNOTATION_ANIMATION_65" val="3"/>
  <p:tag name="ANNOTATION_ROTATION_65" val="18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COUNT" val="65"/>
  <p:tag name="ARTICULATE_USED_LAYOUT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73681ad46e4ed7886109baaea6a0d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33932249354f1cb02efcf2de50a9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a8b955323e44b683badb68fd9dff2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e2ce3d8d5d94338a502c694190b56d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4436</TotalTime>
  <Words>977</Words>
  <Application>Microsoft Office PowerPoint</Application>
  <PresentationFormat>Widescreen</PresentationFormat>
  <Paragraphs>137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Andalus</vt:lpstr>
      <vt:lpstr>Arial</vt:lpstr>
      <vt:lpstr>Bahnschrift Condensed</vt:lpstr>
      <vt:lpstr>Calibri</vt:lpstr>
      <vt:lpstr>Cambria</vt:lpstr>
      <vt:lpstr>Colonna MT</vt:lpstr>
      <vt:lpstr>Times</vt:lpstr>
      <vt:lpstr>Times New Roman</vt:lpstr>
      <vt:lpstr>Office Theme</vt:lpstr>
      <vt:lpstr>PowerPoint Presentation</vt:lpstr>
      <vt:lpstr>Lecture contents</vt:lpstr>
      <vt:lpstr>DNA replication </vt:lpstr>
      <vt:lpstr>PowerPoint Presentation</vt:lpstr>
      <vt:lpstr>PowerPoint Presentation</vt:lpstr>
      <vt:lpstr>A large team of enzymes and other proteins carries out DNA replication: The Replication Mechanism</vt:lpstr>
      <vt:lpstr>PowerPoint Presentation</vt:lpstr>
      <vt:lpstr>PowerPoint Presentation</vt:lpstr>
      <vt:lpstr>PowerPoint Presentation</vt:lpstr>
      <vt:lpstr>Summary of DNA replication mechanism</vt:lpstr>
      <vt:lpstr>PowerPoint Presentation</vt:lpstr>
      <vt:lpstr>Some Terminology</vt:lpstr>
      <vt:lpstr>Some Terminology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</dc:creator>
  <cp:lastModifiedBy>Saud Alarifi</cp:lastModifiedBy>
  <cp:revision>431</cp:revision>
  <dcterms:created xsi:type="dcterms:W3CDTF">2016-08-09T09:32:09Z</dcterms:created>
  <dcterms:modified xsi:type="dcterms:W3CDTF">2025-08-25T11:20:20Z</dcterms:modified>
</cp:coreProperties>
</file>