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24"/>
  </p:notesMasterIdLst>
  <p:sldIdLst>
    <p:sldId id="327" r:id="rId2"/>
    <p:sldId id="298" r:id="rId3"/>
    <p:sldId id="29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317" r:id="rId22"/>
    <p:sldId id="318"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BAC0B77-D072-4009-6014-F10F71F1232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1BAFB5AF-CE74-05CC-9115-9C698DE60378}"/>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F63CE956-7D86-4ACD-A64D-5F1DC1307C0C}" type="datetimeFigureOut">
              <a:rPr lang="en-US"/>
              <a:pPr>
                <a:defRPr/>
              </a:pPr>
              <a:t>1/31/26</a:t>
            </a:fld>
            <a:endParaRPr lang="en-US"/>
          </a:p>
        </p:txBody>
      </p:sp>
      <p:sp>
        <p:nvSpPr>
          <p:cNvPr id="4" name="Slide Image Placeholder 3">
            <a:extLst>
              <a:ext uri="{FF2B5EF4-FFF2-40B4-BE49-F238E27FC236}">
                <a16:creationId xmlns:a16="http://schemas.microsoft.com/office/drawing/2014/main" id="{91A00104-EEA7-996A-AB73-428018FBC95C}"/>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EB31C50-6384-68DF-81CC-82D5826815B9}"/>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0FA6E73-26EA-F4C7-9690-C409090192B1}"/>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a:extLst>
              <a:ext uri="{FF2B5EF4-FFF2-40B4-BE49-F238E27FC236}">
                <a16:creationId xmlns:a16="http://schemas.microsoft.com/office/drawing/2014/main" id="{00242527-EC49-BE72-6C08-64EEBF00F46D}"/>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FDE885B-235A-43DF-8CD9-5B8B8B8DEE4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Freeform 6" title="scalloped circle">
            <a:extLst>
              <a:ext uri="{FF2B5EF4-FFF2-40B4-BE49-F238E27FC236}">
                <a16:creationId xmlns:a16="http://schemas.microsoft.com/office/drawing/2014/main" id="{E5FFFA13-F0F7-C7B7-A170-E0CA71BB339D}"/>
              </a:ext>
            </a:extLst>
          </p:cNvPr>
          <p:cNvSpPr/>
          <p:nvPr/>
        </p:nvSpPr>
        <p:spPr bwMode="auto">
          <a:xfrm>
            <a:off x="2063750" y="630238"/>
            <a:ext cx="522922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5" name="Rectangle 4">
            <a:extLst>
              <a:ext uri="{FF2B5EF4-FFF2-40B4-BE49-F238E27FC236}">
                <a16:creationId xmlns:a16="http://schemas.microsoft.com/office/drawing/2014/main" id="{EDA14055-8B49-0AD3-850D-B16D9F71A716}"/>
              </a:ext>
            </a:extLst>
          </p:cNvPr>
          <p:cNvSpPr/>
          <p:nvPr/>
        </p:nvSpPr>
        <p:spPr>
          <a:xfrm>
            <a:off x="0" y="0"/>
            <a:ext cx="21272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title="left edge border">
            <a:extLst>
              <a:ext uri="{FF2B5EF4-FFF2-40B4-BE49-F238E27FC236}">
                <a16:creationId xmlns:a16="http://schemas.microsoft.com/office/drawing/2014/main" id="{4F9FAEA8-47E5-9B56-05D6-1E6177BEE67F}"/>
              </a:ext>
            </a:extLst>
          </p:cNvPr>
          <p:cNvSpPr/>
          <p:nvPr/>
        </p:nvSpPr>
        <p:spPr>
          <a:xfrm>
            <a:off x="0" y="0"/>
            <a:ext cx="21272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en-US"/>
              <a:t>Click to edit Master title style</a:t>
            </a:r>
            <a:endParaRPr lang="en-US" dirty="0"/>
          </a:p>
        </p:txBody>
      </p:sp>
      <p:sp>
        <p:nvSpPr>
          <p:cNvPr id="3" name="Subtitle 2"/>
          <p:cNvSpPr>
            <a:spLocks noGrp="1"/>
          </p:cNvSpPr>
          <p:nvPr>
            <p:ph type="subTitle" idx="1"/>
          </p:nvPr>
        </p:nvSpPr>
        <p:spPr>
          <a:xfrm>
            <a:off x="1661284" y="5979197"/>
            <a:ext cx="6034030" cy="742279"/>
          </a:xfrm>
        </p:spPr>
        <p:txBody>
          <a:bodyPr>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3">
            <a:extLst>
              <a:ext uri="{FF2B5EF4-FFF2-40B4-BE49-F238E27FC236}">
                <a16:creationId xmlns:a16="http://schemas.microsoft.com/office/drawing/2014/main" id="{7C2E11A3-6075-E5CB-7E5F-023B73D0525B}"/>
              </a:ext>
            </a:extLst>
          </p:cNvPr>
          <p:cNvSpPr>
            <a:spLocks noGrp="1"/>
          </p:cNvSpPr>
          <p:nvPr>
            <p:ph type="dt" sz="half" idx="10"/>
          </p:nvPr>
        </p:nvSpPr>
        <p:spPr>
          <a:xfrm>
            <a:off x="809625" y="6375400"/>
            <a:ext cx="1746250" cy="349250"/>
          </a:xfrm>
        </p:spPr>
        <p:txBody>
          <a:bodyPr/>
          <a:lstStyle>
            <a:lvl1pPr>
              <a:defRPr baseline="0">
                <a:solidFill>
                  <a:schemeClr val="accent1">
                    <a:lumMod val="50000"/>
                  </a:schemeClr>
                </a:solidFill>
              </a:defRPr>
            </a:lvl1pPr>
          </a:lstStyle>
          <a:p>
            <a:pPr>
              <a:defRPr/>
            </a:pPr>
            <a:endParaRPr lang="en-US" altLang="en-US"/>
          </a:p>
        </p:txBody>
      </p:sp>
      <p:sp>
        <p:nvSpPr>
          <p:cNvPr id="8" name="Footer Placeholder 4">
            <a:extLst>
              <a:ext uri="{FF2B5EF4-FFF2-40B4-BE49-F238E27FC236}">
                <a16:creationId xmlns:a16="http://schemas.microsoft.com/office/drawing/2014/main" id="{6F7E6E85-37BF-4FD0-8DF7-6F746E9157CF}"/>
              </a:ext>
            </a:extLst>
          </p:cNvPr>
          <p:cNvSpPr>
            <a:spLocks noGrp="1"/>
          </p:cNvSpPr>
          <p:nvPr>
            <p:ph type="ftr" sz="quarter" idx="11"/>
          </p:nvPr>
        </p:nvSpPr>
        <p:spPr>
          <a:xfrm>
            <a:off x="3135313" y="6375400"/>
            <a:ext cx="3086100" cy="346075"/>
          </a:xfrm>
        </p:spPr>
        <p:txBody>
          <a:bodyPr/>
          <a:lstStyle>
            <a:lvl1pPr>
              <a:defRPr baseline="0">
                <a:solidFill>
                  <a:schemeClr val="accent1">
                    <a:lumMod val="50000"/>
                  </a:schemeClr>
                </a:solidFill>
              </a:defRPr>
            </a:lvl1pPr>
          </a:lstStyle>
          <a:p>
            <a:pPr>
              <a:defRPr/>
            </a:pPr>
            <a:endParaRPr lang="en-US" altLang="en-US"/>
          </a:p>
        </p:txBody>
      </p:sp>
      <p:sp>
        <p:nvSpPr>
          <p:cNvPr id="9" name="Slide Number Placeholder 5">
            <a:extLst>
              <a:ext uri="{FF2B5EF4-FFF2-40B4-BE49-F238E27FC236}">
                <a16:creationId xmlns:a16="http://schemas.microsoft.com/office/drawing/2014/main" id="{25B1FE18-6F3C-880A-DB4E-8CA64419C37A}"/>
              </a:ext>
            </a:extLst>
          </p:cNvPr>
          <p:cNvSpPr>
            <a:spLocks noGrp="1"/>
          </p:cNvSpPr>
          <p:nvPr>
            <p:ph type="sldNum" sz="quarter" idx="12"/>
          </p:nvPr>
        </p:nvSpPr>
        <p:spPr>
          <a:xfrm>
            <a:off x="6800850" y="6375400"/>
            <a:ext cx="1746250" cy="346075"/>
          </a:xfrm>
        </p:spPr>
        <p:txBody>
          <a:bodyPr/>
          <a:lstStyle>
            <a:lvl1pPr>
              <a:defRPr>
                <a:solidFill>
                  <a:srgbClr val="895E04"/>
                </a:solidFill>
              </a:defRPr>
            </a:lvl1pPr>
          </a:lstStyle>
          <a:p>
            <a:fld id="{2698647A-4207-42A5-BFA3-61C0F0A4B5B3}" type="slidenum">
              <a:rPr lang="en-US" altLang="en-US"/>
              <a:pPr/>
              <a:t>‹#›</a:t>
            </a:fld>
            <a:endParaRPr lang="en-US" altLang="en-US"/>
          </a:p>
        </p:txBody>
      </p:sp>
    </p:spTree>
    <p:extLst>
      <p:ext uri="{BB962C8B-B14F-4D97-AF65-F5344CB8AC3E}">
        <p14:creationId xmlns:p14="http://schemas.microsoft.com/office/powerpoint/2010/main" val="773425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B5DB5B-2C56-344E-25EA-D7F81A553C52}"/>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C2A61399-3D9C-A7EF-080D-AA1382767B08}"/>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3C278A62-6A93-9135-4FDD-FC5AF8599C54}"/>
              </a:ext>
            </a:extLst>
          </p:cNvPr>
          <p:cNvSpPr>
            <a:spLocks noGrp="1"/>
          </p:cNvSpPr>
          <p:nvPr>
            <p:ph type="sldNum" sz="quarter" idx="12"/>
          </p:nvPr>
        </p:nvSpPr>
        <p:spPr/>
        <p:txBody>
          <a:bodyPr/>
          <a:lstStyle>
            <a:lvl1pPr>
              <a:defRPr/>
            </a:lvl1pPr>
          </a:lstStyle>
          <a:p>
            <a:fld id="{AE3A8829-C399-4A36-9CDA-12B638492A36}" type="slidenum">
              <a:rPr lang="en-US" altLang="en-US"/>
              <a:pPr/>
              <a:t>‹#›</a:t>
            </a:fld>
            <a:endParaRPr lang="en-US" altLang="en-US"/>
          </a:p>
        </p:txBody>
      </p:sp>
    </p:spTree>
    <p:extLst>
      <p:ext uri="{BB962C8B-B14F-4D97-AF65-F5344CB8AC3E}">
        <p14:creationId xmlns:p14="http://schemas.microsoft.com/office/powerpoint/2010/main" val="1627807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A55E33-7878-E939-EAB1-4BE1FB24E83E}"/>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E89793C7-8A55-A993-203C-C2B5831F54DB}"/>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D491B7D9-887D-3133-857E-0CFCF9DD234A}"/>
              </a:ext>
            </a:extLst>
          </p:cNvPr>
          <p:cNvSpPr>
            <a:spLocks noGrp="1"/>
          </p:cNvSpPr>
          <p:nvPr>
            <p:ph type="sldNum" sz="quarter" idx="12"/>
          </p:nvPr>
        </p:nvSpPr>
        <p:spPr/>
        <p:txBody>
          <a:bodyPr/>
          <a:lstStyle>
            <a:lvl1pPr>
              <a:defRPr/>
            </a:lvl1pPr>
          </a:lstStyle>
          <a:p>
            <a:fld id="{476DB13B-DFFB-42AD-8747-3BFFC700C532}" type="slidenum">
              <a:rPr lang="en-US" altLang="en-US"/>
              <a:pPr/>
              <a:t>‹#›</a:t>
            </a:fld>
            <a:endParaRPr lang="en-US" altLang="en-US"/>
          </a:p>
        </p:txBody>
      </p:sp>
    </p:spTree>
    <p:extLst>
      <p:ext uri="{BB962C8B-B14F-4D97-AF65-F5344CB8AC3E}">
        <p14:creationId xmlns:p14="http://schemas.microsoft.com/office/powerpoint/2010/main" val="2888491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846858D-FA0A-6859-4B24-FAAEB4882E19}"/>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6C9023E5-3B58-6051-CFF4-2B895CE932CC}"/>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F3E671CD-0511-8744-6783-91F3F686C3EC}"/>
              </a:ext>
            </a:extLst>
          </p:cNvPr>
          <p:cNvSpPr>
            <a:spLocks noGrp="1"/>
          </p:cNvSpPr>
          <p:nvPr>
            <p:ph type="sldNum" sz="quarter" idx="12"/>
          </p:nvPr>
        </p:nvSpPr>
        <p:spPr/>
        <p:txBody>
          <a:bodyPr/>
          <a:lstStyle>
            <a:lvl1pPr>
              <a:defRPr/>
            </a:lvl1pPr>
          </a:lstStyle>
          <a:p>
            <a:fld id="{966E1C13-D10D-4B80-9FF9-004232D57672}" type="slidenum">
              <a:rPr lang="en-US" altLang="en-US"/>
              <a:pPr/>
              <a:t>‹#›</a:t>
            </a:fld>
            <a:endParaRPr lang="en-US" altLang="en-US"/>
          </a:p>
        </p:txBody>
      </p:sp>
    </p:spTree>
    <p:extLst>
      <p:ext uri="{BB962C8B-B14F-4D97-AF65-F5344CB8AC3E}">
        <p14:creationId xmlns:p14="http://schemas.microsoft.com/office/powerpoint/2010/main" val="3825207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2A47A1ED-A24B-BF16-4950-6CBEAF197CFE}"/>
              </a:ext>
            </a:extLst>
          </p:cNvPr>
          <p:cNvSpPr>
            <a:spLocks/>
          </p:cNvSpPr>
          <p:nvPr/>
        </p:nvSpPr>
        <p:spPr bwMode="auto">
          <a:xfrm>
            <a:off x="0" y="0"/>
            <a:ext cx="2111375" cy="6858000"/>
          </a:xfrm>
          <a:custGeom>
            <a:avLst/>
            <a:gdLst>
              <a:gd name="T0" fmla="*/ 2147483646 w 1773"/>
              <a:gd name="T1" fmla="*/ 0 h 4320"/>
              <a:gd name="T2" fmla="*/ 2147483646 w 1773"/>
              <a:gd name="T3" fmla="*/ 2147483646 h 4320"/>
              <a:gd name="T4" fmla="*/ 2147483646 w 1773"/>
              <a:gd name="T5" fmla="*/ 2147483646 h 4320"/>
              <a:gd name="T6" fmla="*/ 2147483646 w 1773"/>
              <a:gd name="T7" fmla="*/ 2147483646 h 4320"/>
              <a:gd name="T8" fmla="*/ 2147483646 w 1773"/>
              <a:gd name="T9" fmla="*/ 2147483646 h 4320"/>
              <a:gd name="T10" fmla="*/ 2147483646 w 1773"/>
              <a:gd name="T11" fmla="*/ 2147483646 h 4320"/>
              <a:gd name="T12" fmla="*/ 2147483646 w 1773"/>
              <a:gd name="T13" fmla="*/ 2147483646 h 4320"/>
              <a:gd name="T14" fmla="*/ 2147483646 w 1773"/>
              <a:gd name="T15" fmla="*/ 2147483646 h 4320"/>
              <a:gd name="T16" fmla="*/ 2147483646 w 1773"/>
              <a:gd name="T17" fmla="*/ 2147483646 h 4320"/>
              <a:gd name="T18" fmla="*/ 2147483646 w 1773"/>
              <a:gd name="T19" fmla="*/ 2147483646 h 4320"/>
              <a:gd name="T20" fmla="*/ 2147483646 w 1773"/>
              <a:gd name="T21" fmla="*/ 2147483646 h 4320"/>
              <a:gd name="T22" fmla="*/ 2147483646 w 1773"/>
              <a:gd name="T23" fmla="*/ 2147483646 h 4320"/>
              <a:gd name="T24" fmla="*/ 2147483646 w 1773"/>
              <a:gd name="T25" fmla="*/ 2147483646 h 4320"/>
              <a:gd name="T26" fmla="*/ 2147483646 w 1773"/>
              <a:gd name="T27" fmla="*/ 2147483646 h 4320"/>
              <a:gd name="T28" fmla="*/ 2147483646 w 1773"/>
              <a:gd name="T29" fmla="*/ 2147483646 h 4320"/>
              <a:gd name="T30" fmla="*/ 2147483646 w 1773"/>
              <a:gd name="T31" fmla="*/ 2147483646 h 4320"/>
              <a:gd name="T32" fmla="*/ 2147483646 w 1773"/>
              <a:gd name="T33" fmla="*/ 2147483646 h 4320"/>
              <a:gd name="T34" fmla="*/ 2147483646 w 1773"/>
              <a:gd name="T35" fmla="*/ 2147483646 h 4320"/>
              <a:gd name="T36" fmla="*/ 2147483646 w 1773"/>
              <a:gd name="T37" fmla="*/ 2147483646 h 4320"/>
              <a:gd name="T38" fmla="*/ 2147483646 w 1773"/>
              <a:gd name="T39" fmla="*/ 2147483646 h 4320"/>
              <a:gd name="T40" fmla="*/ 2147483646 w 1773"/>
              <a:gd name="T41" fmla="*/ 2147483646 h 4320"/>
              <a:gd name="T42" fmla="*/ 2147483646 w 1773"/>
              <a:gd name="T43" fmla="*/ 2147483646 h 4320"/>
              <a:gd name="T44" fmla="*/ 2147483646 w 1773"/>
              <a:gd name="T45" fmla="*/ 2147483646 h 4320"/>
              <a:gd name="T46" fmla="*/ 2147483646 w 1773"/>
              <a:gd name="T47" fmla="*/ 2147483646 h 4320"/>
              <a:gd name="T48" fmla="*/ 2147483646 w 1773"/>
              <a:gd name="T49" fmla="*/ 2147483646 h 4320"/>
              <a:gd name="T50" fmla="*/ 2147483646 w 1773"/>
              <a:gd name="T51" fmla="*/ 2147483646 h 4320"/>
              <a:gd name="T52" fmla="*/ 2147483646 w 1773"/>
              <a:gd name="T53" fmla="*/ 2147483646 h 4320"/>
              <a:gd name="T54" fmla="*/ 2147483646 w 1773"/>
              <a:gd name="T55" fmla="*/ 2147483646 h 4320"/>
              <a:gd name="T56" fmla="*/ 2147483646 w 1773"/>
              <a:gd name="T57" fmla="*/ 2147483646 h 4320"/>
              <a:gd name="T58" fmla="*/ 2147483646 w 1773"/>
              <a:gd name="T59" fmla="*/ 2147483646 h 4320"/>
              <a:gd name="T60" fmla="*/ 2147483646 w 1773"/>
              <a:gd name="T61" fmla="*/ 2147483646 h 4320"/>
              <a:gd name="T62" fmla="*/ 2147483646 w 1773"/>
              <a:gd name="T63" fmla="*/ 2147483646 h 4320"/>
              <a:gd name="T64" fmla="*/ 2147483646 w 1773"/>
              <a:gd name="T65" fmla="*/ 2147483646 h 4320"/>
              <a:gd name="T66" fmla="*/ 2147483646 w 1773"/>
              <a:gd name="T67" fmla="*/ 2147483646 h 4320"/>
              <a:gd name="T68" fmla="*/ 2147483646 w 1773"/>
              <a:gd name="T69" fmla="*/ 2147483646 h 4320"/>
              <a:gd name="T70" fmla="*/ 2147483646 w 1773"/>
              <a:gd name="T71" fmla="*/ 2147483646 h 4320"/>
              <a:gd name="T72" fmla="*/ 2147483646 w 1773"/>
              <a:gd name="T73" fmla="*/ 2147483646 h 4320"/>
              <a:gd name="T74" fmla="*/ 2147483646 w 1773"/>
              <a:gd name="T75" fmla="*/ 2147483646 h 4320"/>
              <a:gd name="T76" fmla="*/ 2147483646 w 1773"/>
              <a:gd name="T77" fmla="*/ 2147483646 h 4320"/>
              <a:gd name="T78" fmla="*/ 2147483646 w 1773"/>
              <a:gd name="T79" fmla="*/ 2147483646 h 4320"/>
              <a:gd name="T80" fmla="*/ 2147483646 w 1773"/>
              <a:gd name="T81" fmla="*/ 2147483646 h 4320"/>
              <a:gd name="T82" fmla="*/ 2147483646 w 1773"/>
              <a:gd name="T83" fmla="*/ 2147483646 h 4320"/>
              <a:gd name="T84" fmla="*/ 2147483646 w 1773"/>
              <a:gd name="T85" fmla="*/ 2147483646 h 4320"/>
              <a:gd name="T86" fmla="*/ 2147483646 w 1773"/>
              <a:gd name="T87" fmla="*/ 2147483646 h 4320"/>
              <a:gd name="T88" fmla="*/ 2147483646 w 1773"/>
              <a:gd name="T89" fmla="*/ 2147483646 h 4320"/>
              <a:gd name="T90" fmla="*/ 2147483646 w 1773"/>
              <a:gd name="T91" fmla="*/ 2147483646 h 4320"/>
              <a:gd name="T92" fmla="*/ 2147483646 w 1773"/>
              <a:gd name="T93" fmla="*/ 2147483646 h 4320"/>
              <a:gd name="T94" fmla="*/ 0 w 1773"/>
              <a:gd name="T95" fmla="*/ 0 h 432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US"/>
          </a:p>
        </p:txBody>
      </p:sp>
      <p:sp>
        <p:nvSpPr>
          <p:cNvPr id="5" name="Freeform 11">
            <a:extLst>
              <a:ext uri="{FF2B5EF4-FFF2-40B4-BE49-F238E27FC236}">
                <a16:creationId xmlns:a16="http://schemas.microsoft.com/office/drawing/2014/main" id="{E0287282-FCCD-CF98-9F21-A382263A5873}"/>
              </a:ext>
            </a:extLst>
          </p:cNvPr>
          <p:cNvSpPr>
            <a:spLocks/>
          </p:cNvSpPr>
          <p:nvPr/>
        </p:nvSpPr>
        <p:spPr bwMode="auto">
          <a:xfrm>
            <a:off x="655638" y="0"/>
            <a:ext cx="1235075" cy="6858000"/>
          </a:xfrm>
          <a:custGeom>
            <a:avLst/>
            <a:gdLst>
              <a:gd name="T0" fmla="*/ 2147483646 w 1037"/>
              <a:gd name="T1" fmla="*/ 2147483646 h 4320"/>
              <a:gd name="T2" fmla="*/ 2147483646 w 1037"/>
              <a:gd name="T3" fmla="*/ 2147483646 h 4320"/>
              <a:gd name="T4" fmla="*/ 2147483646 w 1037"/>
              <a:gd name="T5" fmla="*/ 2147483646 h 4320"/>
              <a:gd name="T6" fmla="*/ 2147483646 w 1037"/>
              <a:gd name="T7" fmla="*/ 2147483646 h 4320"/>
              <a:gd name="T8" fmla="*/ 2147483646 w 1037"/>
              <a:gd name="T9" fmla="*/ 2147483646 h 4320"/>
              <a:gd name="T10" fmla="*/ 2147483646 w 1037"/>
              <a:gd name="T11" fmla="*/ 2147483646 h 4320"/>
              <a:gd name="T12" fmla="*/ 2147483646 w 1037"/>
              <a:gd name="T13" fmla="*/ 2147483646 h 4320"/>
              <a:gd name="T14" fmla="*/ 2147483646 w 1037"/>
              <a:gd name="T15" fmla="*/ 2147483646 h 4320"/>
              <a:gd name="T16" fmla="*/ 2147483646 w 1037"/>
              <a:gd name="T17" fmla="*/ 2147483646 h 4320"/>
              <a:gd name="T18" fmla="*/ 2147483646 w 1037"/>
              <a:gd name="T19" fmla="*/ 2147483646 h 4320"/>
              <a:gd name="T20" fmla="*/ 2147483646 w 1037"/>
              <a:gd name="T21" fmla="*/ 2147483646 h 4320"/>
              <a:gd name="T22" fmla="*/ 2147483646 w 1037"/>
              <a:gd name="T23" fmla="*/ 2147483646 h 4320"/>
              <a:gd name="T24" fmla="*/ 2147483646 w 1037"/>
              <a:gd name="T25" fmla="*/ 2147483646 h 4320"/>
              <a:gd name="T26" fmla="*/ 2147483646 w 1037"/>
              <a:gd name="T27" fmla="*/ 2147483646 h 4320"/>
              <a:gd name="T28" fmla="*/ 2147483646 w 1037"/>
              <a:gd name="T29" fmla="*/ 2147483646 h 4320"/>
              <a:gd name="T30" fmla="*/ 2147483646 w 1037"/>
              <a:gd name="T31" fmla="*/ 2147483646 h 4320"/>
              <a:gd name="T32" fmla="*/ 2147483646 w 1037"/>
              <a:gd name="T33" fmla="*/ 2147483646 h 4320"/>
              <a:gd name="T34" fmla="*/ 2147483646 w 1037"/>
              <a:gd name="T35" fmla="*/ 2147483646 h 4320"/>
              <a:gd name="T36" fmla="*/ 2147483646 w 1037"/>
              <a:gd name="T37" fmla="*/ 2147483646 h 4320"/>
              <a:gd name="T38" fmla="*/ 2147483646 w 1037"/>
              <a:gd name="T39" fmla="*/ 2147483646 h 4320"/>
              <a:gd name="T40" fmla="*/ 2147483646 w 1037"/>
              <a:gd name="T41" fmla="*/ 2147483646 h 4320"/>
              <a:gd name="T42" fmla="*/ 2147483646 w 1037"/>
              <a:gd name="T43" fmla="*/ 2147483646 h 4320"/>
              <a:gd name="T44" fmla="*/ 2147483646 w 1037"/>
              <a:gd name="T45" fmla="*/ 2147483646 h 4320"/>
              <a:gd name="T46" fmla="*/ 2147483646 w 1037"/>
              <a:gd name="T47" fmla="*/ 2147483646 h 4320"/>
              <a:gd name="T48" fmla="*/ 2147483646 w 1037"/>
              <a:gd name="T49" fmla="*/ 2147483646 h 4320"/>
              <a:gd name="T50" fmla="*/ 2147483646 w 1037"/>
              <a:gd name="T51" fmla="*/ 2147483646 h 4320"/>
              <a:gd name="T52" fmla="*/ 2147483646 w 1037"/>
              <a:gd name="T53" fmla="*/ 2147483646 h 4320"/>
              <a:gd name="T54" fmla="*/ 2147483646 w 1037"/>
              <a:gd name="T55" fmla="*/ 2147483646 h 4320"/>
              <a:gd name="T56" fmla="*/ 2147483646 w 1037"/>
              <a:gd name="T57" fmla="*/ 2147483646 h 4320"/>
              <a:gd name="T58" fmla="*/ 2147483646 w 1037"/>
              <a:gd name="T59" fmla="*/ 2147483646 h 4320"/>
              <a:gd name="T60" fmla="*/ 2147483646 w 1037"/>
              <a:gd name="T61" fmla="*/ 2147483646 h 4320"/>
              <a:gd name="T62" fmla="*/ 2147483646 w 1037"/>
              <a:gd name="T63" fmla="*/ 2147483646 h 4320"/>
              <a:gd name="T64" fmla="*/ 2147483646 w 1037"/>
              <a:gd name="T65" fmla="*/ 2147483646 h 4320"/>
              <a:gd name="T66" fmla="*/ 2147483646 w 1037"/>
              <a:gd name="T67" fmla="*/ 2147483646 h 4320"/>
              <a:gd name="T68" fmla="*/ 2147483646 w 1037"/>
              <a:gd name="T69" fmla="*/ 2147483646 h 4320"/>
              <a:gd name="T70" fmla="*/ 2147483646 w 1037"/>
              <a:gd name="T71" fmla="*/ 2147483646 h 4320"/>
              <a:gd name="T72" fmla="*/ 2147483646 w 1037"/>
              <a:gd name="T73" fmla="*/ 2147483646 h 4320"/>
              <a:gd name="T74" fmla="*/ 2147483646 w 1037"/>
              <a:gd name="T75" fmla="*/ 2147483646 h 4320"/>
              <a:gd name="T76" fmla="*/ 2147483646 w 1037"/>
              <a:gd name="T77" fmla="*/ 2147483646 h 4320"/>
              <a:gd name="T78" fmla="*/ 2147483646 w 1037"/>
              <a:gd name="T79" fmla="*/ 2147483646 h 4320"/>
              <a:gd name="T80" fmla="*/ 2147483646 w 1037"/>
              <a:gd name="T81" fmla="*/ 2147483646 h 4320"/>
              <a:gd name="T82" fmla="*/ 2147483646 w 1037"/>
              <a:gd name="T83" fmla="*/ 2147483646 h 4320"/>
              <a:gd name="T84" fmla="*/ 2147483646 w 1037"/>
              <a:gd name="T85" fmla="*/ 2147483646 h 4320"/>
              <a:gd name="T86" fmla="*/ 2147483646 w 1037"/>
              <a:gd name="T87" fmla="*/ 2147483646 h 4320"/>
              <a:gd name="T88" fmla="*/ 2147483646 w 1037"/>
              <a:gd name="T89" fmla="*/ 2147483646 h 4320"/>
              <a:gd name="T90" fmla="*/ 2147483646 w 1037"/>
              <a:gd name="T91" fmla="*/ 2147483646 h 4320"/>
              <a:gd name="T92" fmla="*/ 2147483646 w 1037"/>
              <a:gd name="T93" fmla="*/ 2147483646 h 4320"/>
              <a:gd name="T94" fmla="*/ 2147483646 w 1037"/>
              <a:gd name="T95" fmla="*/ 2147483646 h 4320"/>
              <a:gd name="T96" fmla="*/ 2147483646 w 1037"/>
              <a:gd name="T97" fmla="*/ 2147483646 h 4320"/>
              <a:gd name="T98" fmla="*/ 2147483646 w 1037"/>
              <a:gd name="T99" fmla="*/ 2147483646 h 4320"/>
              <a:gd name="T100" fmla="*/ 2147483646 w 1037"/>
              <a:gd name="T101" fmla="*/ 2147483646 h 4320"/>
              <a:gd name="T102" fmla="*/ 2147483646 w 1037"/>
              <a:gd name="T103" fmla="*/ 2147483646 h 4320"/>
              <a:gd name="T104" fmla="*/ 2147483646 w 1037"/>
              <a:gd name="T105" fmla="*/ 2147483646 h 4320"/>
              <a:gd name="T106" fmla="*/ 2147483646 w 1037"/>
              <a:gd name="T107" fmla="*/ 2147483646 h 4320"/>
              <a:gd name="T108" fmla="*/ 2147483646 w 1037"/>
              <a:gd name="T109" fmla="*/ 2147483646 h 4320"/>
              <a:gd name="T110" fmla="*/ 2147483646 w 1037"/>
              <a:gd name="T111" fmla="*/ 2147483646 h 4320"/>
              <a:gd name="T112" fmla="*/ 2147483646 w 1037"/>
              <a:gd name="T113" fmla="*/ 2147483646 h 4320"/>
              <a:gd name="T114" fmla="*/ 2147483646 w 1037"/>
              <a:gd name="T115" fmla="*/ 2147483646 h 4320"/>
              <a:gd name="T116" fmla="*/ 2147483646 w 1037"/>
              <a:gd name="T117" fmla="*/ 2147483646 h 4320"/>
              <a:gd name="T118" fmla="*/ 2147483646 w 1037"/>
              <a:gd name="T119" fmla="*/ 2147483646 h 4320"/>
              <a:gd name="T120" fmla="*/ 2147483646 w 1037"/>
              <a:gd name="T121" fmla="*/ 2147483646 h 4320"/>
              <a:gd name="T122" fmla="*/ 2147483646 w 1037"/>
              <a:gd name="T123" fmla="*/ 2147483646 h 4320"/>
              <a:gd name="T124" fmla="*/ 0 w 1037"/>
              <a:gd name="T125" fmla="*/ 0 h 432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close/>
              </a:path>
            </a:pathLst>
          </a:custGeom>
          <a:solidFill>
            <a:schemeClr val="accent1"/>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US"/>
          </a:p>
        </p:txBody>
      </p:sp>
      <p:grpSp>
        <p:nvGrpSpPr>
          <p:cNvPr id="6" name="Group 14">
            <a:extLst>
              <a:ext uri="{FF2B5EF4-FFF2-40B4-BE49-F238E27FC236}">
                <a16:creationId xmlns:a16="http://schemas.microsoft.com/office/drawing/2014/main" id="{9A78A0E6-5853-EB5B-6150-E6B37A5D0679}"/>
              </a:ext>
            </a:extLst>
          </p:cNvPr>
          <p:cNvGrpSpPr>
            <a:grpSpLocks/>
          </p:cNvGrpSpPr>
          <p:nvPr/>
        </p:nvGrpSpPr>
        <p:grpSpPr bwMode="auto">
          <a:xfrm>
            <a:off x="0" y="0"/>
            <a:ext cx="2111375" cy="6858000"/>
            <a:chOff x="0" y="0"/>
            <a:chExt cx="2110979" cy="6858000"/>
          </a:xfrm>
        </p:grpSpPr>
        <p:sp>
          <p:nvSpPr>
            <p:cNvPr id="7" name="Freeform 14" title="left scallop shape">
              <a:extLst>
                <a:ext uri="{FF2B5EF4-FFF2-40B4-BE49-F238E27FC236}">
                  <a16:creationId xmlns:a16="http://schemas.microsoft.com/office/drawing/2014/main" id="{CA158997-8E0D-34AF-5502-0E29D69D9764}"/>
                </a:ext>
              </a:extLst>
            </p:cNvPr>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8" name="Freeform 11" title="left scallop inline">
              <a:extLst>
                <a:ext uri="{FF2B5EF4-FFF2-40B4-BE49-F238E27FC236}">
                  <a16:creationId xmlns:a16="http://schemas.microsoft.com/office/drawing/2014/main" id="{C2E8FC5F-C6B5-E699-3B13-5387EBCA1C06}"/>
                </a:ext>
              </a:extLst>
            </p:cNvPr>
            <p:cNvSpPr/>
            <p:nvPr/>
          </p:nvSpPr>
          <p:spPr bwMode="auto">
            <a:xfrm>
              <a:off x="655515" y="0"/>
              <a:ext cx="1234843"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
        <p:nvSpPr>
          <p:cNvPr id="2" name="Title 1"/>
          <p:cNvSpPr>
            <a:spLocks noGrp="1"/>
          </p:cNvSpPr>
          <p:nvPr>
            <p:ph type="title"/>
          </p:nvPr>
        </p:nvSpPr>
        <p:spPr>
          <a:xfrm>
            <a:off x="2432197" y="1073889"/>
            <a:ext cx="6140303" cy="4064627"/>
          </a:xfrm>
        </p:spPr>
        <p:txBody>
          <a:bodyPr anchor="b"/>
          <a:lstStyle>
            <a:lvl1pPr>
              <a:defRPr sz="6300" spc="6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9" name="Date Placeholder 3">
            <a:extLst>
              <a:ext uri="{FF2B5EF4-FFF2-40B4-BE49-F238E27FC236}">
                <a16:creationId xmlns:a16="http://schemas.microsoft.com/office/drawing/2014/main" id="{217B9A14-5CEC-E2E8-A224-43392BDBA47E}"/>
              </a:ext>
            </a:extLst>
          </p:cNvPr>
          <p:cNvSpPr>
            <a:spLocks noGrp="1"/>
          </p:cNvSpPr>
          <p:nvPr>
            <p:ph type="dt" sz="half" idx="10"/>
          </p:nvPr>
        </p:nvSpPr>
        <p:spPr>
          <a:xfrm>
            <a:off x="2427288" y="6375400"/>
            <a:ext cx="1120775" cy="349250"/>
          </a:xfrm>
        </p:spPr>
        <p:txBody>
          <a:bodyPr/>
          <a:lstStyle>
            <a:lvl1pPr>
              <a:defRPr baseline="0">
                <a:solidFill>
                  <a:schemeClr val="tx2"/>
                </a:solidFill>
              </a:defRPr>
            </a:lvl1pPr>
          </a:lstStyle>
          <a:p>
            <a:pPr>
              <a:defRPr/>
            </a:pPr>
            <a:endParaRPr lang="en-US" altLang="en-US"/>
          </a:p>
        </p:txBody>
      </p:sp>
      <p:sp>
        <p:nvSpPr>
          <p:cNvPr id="10" name="Footer Placeholder 4">
            <a:extLst>
              <a:ext uri="{FF2B5EF4-FFF2-40B4-BE49-F238E27FC236}">
                <a16:creationId xmlns:a16="http://schemas.microsoft.com/office/drawing/2014/main" id="{500AA87D-D133-3BA0-78EF-DC82D3215F5F}"/>
              </a:ext>
            </a:extLst>
          </p:cNvPr>
          <p:cNvSpPr>
            <a:spLocks noGrp="1"/>
          </p:cNvSpPr>
          <p:nvPr>
            <p:ph type="ftr" sz="quarter" idx="11"/>
          </p:nvPr>
        </p:nvSpPr>
        <p:spPr>
          <a:xfrm>
            <a:off x="3959225" y="6375400"/>
            <a:ext cx="3086100" cy="346075"/>
          </a:xfrm>
        </p:spPr>
        <p:txBody>
          <a:bodyPr/>
          <a:lstStyle>
            <a:lvl1pPr>
              <a:defRPr baseline="0">
                <a:solidFill>
                  <a:schemeClr val="tx2"/>
                </a:solidFill>
              </a:defRPr>
            </a:lvl1pPr>
          </a:lstStyle>
          <a:p>
            <a:pPr>
              <a:defRPr/>
            </a:pPr>
            <a:endParaRPr lang="en-US" altLang="en-US"/>
          </a:p>
        </p:txBody>
      </p:sp>
      <p:sp>
        <p:nvSpPr>
          <p:cNvPr id="11" name="Slide Number Placeholder 5">
            <a:extLst>
              <a:ext uri="{FF2B5EF4-FFF2-40B4-BE49-F238E27FC236}">
                <a16:creationId xmlns:a16="http://schemas.microsoft.com/office/drawing/2014/main" id="{24EFB9B7-C0C3-536E-79AC-63FF25C90F7D}"/>
              </a:ext>
            </a:extLst>
          </p:cNvPr>
          <p:cNvSpPr>
            <a:spLocks noGrp="1"/>
          </p:cNvSpPr>
          <p:nvPr>
            <p:ph type="sldNum" sz="quarter" idx="12"/>
          </p:nvPr>
        </p:nvSpPr>
        <p:spPr>
          <a:xfrm>
            <a:off x="7456488" y="6375400"/>
            <a:ext cx="1116012" cy="346075"/>
          </a:xfrm>
        </p:spPr>
        <p:txBody>
          <a:bodyPr/>
          <a:lstStyle>
            <a:lvl1pPr>
              <a:defRPr>
                <a:solidFill>
                  <a:schemeClr val="tx2"/>
                </a:solidFill>
              </a:defRPr>
            </a:lvl1pPr>
          </a:lstStyle>
          <a:p>
            <a:fld id="{5B39C00C-D347-43D3-8B80-DFC9CF41453E}" type="slidenum">
              <a:rPr lang="en-US" altLang="en-US"/>
              <a:pPr/>
              <a:t>‹#›</a:t>
            </a:fld>
            <a:endParaRPr lang="en-US" altLang="en-US"/>
          </a:p>
        </p:txBody>
      </p:sp>
    </p:spTree>
    <p:extLst>
      <p:ext uri="{BB962C8B-B14F-4D97-AF65-F5344CB8AC3E}">
        <p14:creationId xmlns:p14="http://schemas.microsoft.com/office/powerpoint/2010/main" val="277256220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5C554E07-403E-1AD1-0D97-440C134C2B26}"/>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CC0B30AF-192D-3731-8F5F-31089D97534B}"/>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6A8C14EA-7203-365B-0B6C-427E6578E6AE}"/>
              </a:ext>
            </a:extLst>
          </p:cNvPr>
          <p:cNvSpPr>
            <a:spLocks noGrp="1"/>
          </p:cNvSpPr>
          <p:nvPr>
            <p:ph type="sldNum" sz="quarter" idx="12"/>
          </p:nvPr>
        </p:nvSpPr>
        <p:spPr/>
        <p:txBody>
          <a:bodyPr/>
          <a:lstStyle>
            <a:lvl1pPr>
              <a:defRPr/>
            </a:lvl1pPr>
          </a:lstStyle>
          <a:p>
            <a:fld id="{95BD1BE8-C96C-45A9-9F55-0BD6A2313E4C}" type="slidenum">
              <a:rPr lang="en-US" altLang="en-US"/>
              <a:pPr/>
              <a:t>‹#›</a:t>
            </a:fld>
            <a:endParaRPr lang="en-US" altLang="en-US"/>
          </a:p>
        </p:txBody>
      </p:sp>
    </p:spTree>
    <p:extLst>
      <p:ext uri="{BB962C8B-B14F-4D97-AF65-F5344CB8AC3E}">
        <p14:creationId xmlns:p14="http://schemas.microsoft.com/office/powerpoint/2010/main" val="885790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941832" y="2909102"/>
            <a:ext cx="361188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975398" y="2909102"/>
            <a:ext cx="361188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CDA42FA4-8FCB-5213-F3A5-13CCA9F07D14}"/>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8DF8DF1D-FDDC-A474-9CE1-7034BDED1957}"/>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C57FCAC2-3920-BC35-B9B1-687E6DB98F1B}"/>
              </a:ext>
            </a:extLst>
          </p:cNvPr>
          <p:cNvSpPr>
            <a:spLocks noGrp="1"/>
          </p:cNvSpPr>
          <p:nvPr>
            <p:ph type="sldNum" sz="quarter" idx="12"/>
          </p:nvPr>
        </p:nvSpPr>
        <p:spPr/>
        <p:txBody>
          <a:bodyPr/>
          <a:lstStyle>
            <a:lvl1pPr>
              <a:defRPr/>
            </a:lvl1pPr>
          </a:lstStyle>
          <a:p>
            <a:fld id="{5989D4EF-0814-4DA0-B032-693918977C1D}" type="slidenum">
              <a:rPr lang="en-US" altLang="en-US"/>
              <a:pPr/>
              <a:t>‹#›</a:t>
            </a:fld>
            <a:endParaRPr lang="en-US" altLang="en-US"/>
          </a:p>
        </p:txBody>
      </p:sp>
    </p:spTree>
    <p:extLst>
      <p:ext uri="{BB962C8B-B14F-4D97-AF65-F5344CB8AC3E}">
        <p14:creationId xmlns:p14="http://schemas.microsoft.com/office/powerpoint/2010/main" val="3428671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CF7869A3-FEE0-01E1-0436-1E43DAC287D6}"/>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4693C092-176B-6D97-DB7D-0C60E5625DCD}"/>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DF714776-F28B-2882-7EA2-074DBF233684}"/>
              </a:ext>
            </a:extLst>
          </p:cNvPr>
          <p:cNvSpPr>
            <a:spLocks noGrp="1"/>
          </p:cNvSpPr>
          <p:nvPr>
            <p:ph type="sldNum" sz="quarter" idx="12"/>
          </p:nvPr>
        </p:nvSpPr>
        <p:spPr/>
        <p:txBody>
          <a:bodyPr/>
          <a:lstStyle>
            <a:lvl1pPr>
              <a:defRPr/>
            </a:lvl1pPr>
          </a:lstStyle>
          <a:p>
            <a:fld id="{D31362F4-FA2A-4347-B53B-213AC208B99C}" type="slidenum">
              <a:rPr lang="en-US" altLang="en-US"/>
              <a:pPr/>
              <a:t>‹#›</a:t>
            </a:fld>
            <a:endParaRPr lang="en-US" altLang="en-US"/>
          </a:p>
        </p:txBody>
      </p:sp>
    </p:spTree>
    <p:extLst>
      <p:ext uri="{BB962C8B-B14F-4D97-AF65-F5344CB8AC3E}">
        <p14:creationId xmlns:p14="http://schemas.microsoft.com/office/powerpoint/2010/main" val="116475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6F48D18-92EE-9DFD-5508-CFD54B19A61F}"/>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8C472FC3-EE02-83E1-3305-83EFAE2FA686}"/>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218681F5-AA69-9ADE-3A4E-15FA29FFFC62}"/>
              </a:ext>
            </a:extLst>
          </p:cNvPr>
          <p:cNvSpPr>
            <a:spLocks noGrp="1"/>
          </p:cNvSpPr>
          <p:nvPr>
            <p:ph type="sldNum" sz="quarter" idx="12"/>
          </p:nvPr>
        </p:nvSpPr>
        <p:spPr/>
        <p:txBody>
          <a:bodyPr/>
          <a:lstStyle>
            <a:lvl1pPr>
              <a:defRPr/>
            </a:lvl1pPr>
          </a:lstStyle>
          <a:p>
            <a:fld id="{67F6E1D5-5ACA-44BF-91F4-69759CDA3DF2}" type="slidenum">
              <a:rPr lang="en-US" altLang="en-US"/>
              <a:pPr/>
              <a:t>‹#›</a:t>
            </a:fld>
            <a:endParaRPr lang="en-US" altLang="en-US"/>
          </a:p>
        </p:txBody>
      </p:sp>
    </p:spTree>
    <p:extLst>
      <p:ext uri="{BB962C8B-B14F-4D97-AF65-F5344CB8AC3E}">
        <p14:creationId xmlns:p14="http://schemas.microsoft.com/office/powerpoint/2010/main" val="590396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Freeform 11" title="right scallop background shape">
            <a:extLst>
              <a:ext uri="{FF2B5EF4-FFF2-40B4-BE49-F238E27FC236}">
                <a16:creationId xmlns:a16="http://schemas.microsoft.com/office/drawing/2014/main" id="{DA57A170-2656-AA77-8831-5974EE335BE0}"/>
              </a:ext>
            </a:extLst>
          </p:cNvPr>
          <p:cNvSpPr/>
          <p:nvPr/>
        </p:nvSpPr>
        <p:spPr bwMode="auto">
          <a:xfrm>
            <a:off x="5541963" y="0"/>
            <a:ext cx="3602037"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6" name="Rectangle 5">
            <a:extLst>
              <a:ext uri="{FF2B5EF4-FFF2-40B4-BE49-F238E27FC236}">
                <a16:creationId xmlns:a16="http://schemas.microsoft.com/office/drawing/2014/main" id="{6DACE47B-27E4-37D2-1E51-C0D236F0EF7C}"/>
              </a:ext>
            </a:extLst>
          </p:cNvPr>
          <p:cNvSpPr/>
          <p:nvPr/>
        </p:nvSpPr>
        <p:spPr>
          <a:xfrm>
            <a:off x="0" y="0"/>
            <a:ext cx="2127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title="left edge border">
            <a:extLst>
              <a:ext uri="{FF2B5EF4-FFF2-40B4-BE49-F238E27FC236}">
                <a16:creationId xmlns:a16="http://schemas.microsoft.com/office/drawing/2014/main" id="{A9830EAA-70A6-8634-C642-7B07DB27AB1B}"/>
              </a:ext>
            </a:extLst>
          </p:cNvPr>
          <p:cNvSpPr/>
          <p:nvPr/>
        </p:nvSpPr>
        <p:spPr>
          <a:xfrm>
            <a:off x="0" y="0"/>
            <a:ext cx="2127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4" y="457200"/>
            <a:ext cx="2319086" cy="1196671"/>
          </a:xfrm>
        </p:spPr>
        <p:txBody>
          <a:bodyPr anchor="b"/>
          <a:lstStyle>
            <a:lvl1pPr>
              <a:lnSpc>
                <a:spcPct val="100000"/>
              </a:lnSpc>
              <a:defRPr sz="1800" b="1" i="0" cap="all" spc="225"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8" name="Date Placeholder 4">
            <a:extLst>
              <a:ext uri="{FF2B5EF4-FFF2-40B4-BE49-F238E27FC236}">
                <a16:creationId xmlns:a16="http://schemas.microsoft.com/office/drawing/2014/main" id="{DD1F9725-6E88-DD29-2E3C-DE7ACC1F12FE}"/>
              </a:ext>
            </a:extLst>
          </p:cNvPr>
          <p:cNvSpPr>
            <a:spLocks noGrp="1"/>
          </p:cNvSpPr>
          <p:nvPr>
            <p:ph type="dt" sz="half" idx="10"/>
          </p:nvPr>
        </p:nvSpPr>
        <p:spPr>
          <a:xfrm>
            <a:off x="573088" y="6375400"/>
            <a:ext cx="925512" cy="349250"/>
          </a:xfrm>
        </p:spPr>
        <p:txBody>
          <a:bodyPr/>
          <a:lstStyle>
            <a:lvl1pPr>
              <a:defRPr/>
            </a:lvl1pPr>
          </a:lstStyle>
          <a:p>
            <a:pPr>
              <a:defRPr/>
            </a:pPr>
            <a:endParaRPr lang="en-US" altLang="en-US"/>
          </a:p>
        </p:txBody>
      </p:sp>
      <p:sp>
        <p:nvSpPr>
          <p:cNvPr id="9" name="Footer Placeholder 5">
            <a:extLst>
              <a:ext uri="{FF2B5EF4-FFF2-40B4-BE49-F238E27FC236}">
                <a16:creationId xmlns:a16="http://schemas.microsoft.com/office/drawing/2014/main" id="{23F22EBC-72D9-358E-C8C2-21D2732A5BD7}"/>
              </a:ext>
            </a:extLst>
          </p:cNvPr>
          <p:cNvSpPr>
            <a:spLocks noGrp="1"/>
          </p:cNvSpPr>
          <p:nvPr>
            <p:ph type="ftr" sz="quarter" idx="11"/>
          </p:nvPr>
        </p:nvSpPr>
        <p:spPr>
          <a:xfrm>
            <a:off x="1577975" y="6375400"/>
            <a:ext cx="2611438" cy="346075"/>
          </a:xfrm>
        </p:spPr>
        <p:txBody>
          <a:bodyPr/>
          <a:lstStyle>
            <a:lvl1pPr>
              <a:defRPr/>
            </a:lvl1pPr>
          </a:lstStyle>
          <a:p>
            <a:pPr>
              <a:defRPr/>
            </a:pPr>
            <a:endParaRPr lang="en-US" altLang="en-US"/>
          </a:p>
        </p:txBody>
      </p:sp>
      <p:sp>
        <p:nvSpPr>
          <p:cNvPr id="10" name="Slide Number Placeholder 6">
            <a:extLst>
              <a:ext uri="{FF2B5EF4-FFF2-40B4-BE49-F238E27FC236}">
                <a16:creationId xmlns:a16="http://schemas.microsoft.com/office/drawing/2014/main" id="{6E721E7B-A2FF-0FF1-24B0-20BB03FB5903}"/>
              </a:ext>
            </a:extLst>
          </p:cNvPr>
          <p:cNvSpPr>
            <a:spLocks noGrp="1"/>
          </p:cNvSpPr>
          <p:nvPr>
            <p:ph type="sldNum" sz="quarter" idx="12"/>
          </p:nvPr>
        </p:nvSpPr>
        <p:spPr>
          <a:xfrm>
            <a:off x="4268788" y="6375400"/>
            <a:ext cx="923925" cy="346075"/>
          </a:xfrm>
        </p:spPr>
        <p:txBody>
          <a:bodyPr/>
          <a:lstStyle>
            <a:lvl1pPr>
              <a:defRPr/>
            </a:lvl1pPr>
          </a:lstStyle>
          <a:p>
            <a:fld id="{1B1322C3-4C3B-4ADD-B29E-482001C01DCF}" type="slidenum">
              <a:rPr lang="en-US" altLang="en-US"/>
              <a:pPr/>
              <a:t>‹#›</a:t>
            </a:fld>
            <a:endParaRPr lang="en-US" altLang="en-US"/>
          </a:p>
        </p:txBody>
      </p:sp>
    </p:spTree>
    <p:extLst>
      <p:ext uri="{BB962C8B-B14F-4D97-AF65-F5344CB8AC3E}">
        <p14:creationId xmlns:p14="http://schemas.microsoft.com/office/powerpoint/2010/main" val="2594394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11" title="right scallop background shape">
            <a:extLst>
              <a:ext uri="{FF2B5EF4-FFF2-40B4-BE49-F238E27FC236}">
                <a16:creationId xmlns:a16="http://schemas.microsoft.com/office/drawing/2014/main" id="{C951D5DA-8DB0-7223-A06B-08EA08D9AB74}"/>
              </a:ext>
            </a:extLst>
          </p:cNvPr>
          <p:cNvSpPr/>
          <p:nvPr/>
        </p:nvSpPr>
        <p:spPr bwMode="auto">
          <a:xfrm>
            <a:off x="5541963" y="0"/>
            <a:ext cx="3602037"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6" name="Rectangle 5">
            <a:extLst>
              <a:ext uri="{FF2B5EF4-FFF2-40B4-BE49-F238E27FC236}">
                <a16:creationId xmlns:a16="http://schemas.microsoft.com/office/drawing/2014/main" id="{5ECA2F80-36FC-B420-8295-5359EF43708F}"/>
              </a:ext>
            </a:extLst>
          </p:cNvPr>
          <p:cNvSpPr/>
          <p:nvPr/>
        </p:nvSpPr>
        <p:spPr>
          <a:xfrm>
            <a:off x="0" y="0"/>
            <a:ext cx="2127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title="left edge border">
            <a:extLst>
              <a:ext uri="{FF2B5EF4-FFF2-40B4-BE49-F238E27FC236}">
                <a16:creationId xmlns:a16="http://schemas.microsoft.com/office/drawing/2014/main" id="{ABE3A083-CEAD-F11D-A87D-FB3BC75CF8BA}"/>
              </a:ext>
            </a:extLst>
          </p:cNvPr>
          <p:cNvSpPr/>
          <p:nvPr/>
        </p:nvSpPr>
        <p:spPr>
          <a:xfrm>
            <a:off x="0" y="0"/>
            <a:ext cx="2127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12598" y="1"/>
            <a:ext cx="5516689" cy="6857999"/>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2" name="Title 1"/>
          <p:cNvSpPr>
            <a:spLocks noGrp="1"/>
          </p:cNvSpPr>
          <p:nvPr>
            <p:ph type="title"/>
          </p:nvPr>
        </p:nvSpPr>
        <p:spPr>
          <a:xfrm>
            <a:off x="6253413" y="457200"/>
            <a:ext cx="2319088" cy="1196670"/>
          </a:xfrm>
        </p:spPr>
        <p:txBody>
          <a:bodyPr anchor="b"/>
          <a:lstStyle>
            <a:lvl1pPr>
              <a:lnSpc>
                <a:spcPct val="100000"/>
              </a:lnSpc>
              <a:defRPr sz="1800" b="1" i="0" spc="225"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8" name="Date Placeholder 4">
            <a:extLst>
              <a:ext uri="{FF2B5EF4-FFF2-40B4-BE49-F238E27FC236}">
                <a16:creationId xmlns:a16="http://schemas.microsoft.com/office/drawing/2014/main" id="{1A1EE80A-2939-222B-5F41-281E208E5243}"/>
              </a:ext>
            </a:extLst>
          </p:cNvPr>
          <p:cNvSpPr>
            <a:spLocks noGrp="1"/>
          </p:cNvSpPr>
          <p:nvPr>
            <p:ph type="dt" sz="half" idx="10"/>
          </p:nvPr>
        </p:nvSpPr>
        <p:spPr>
          <a:xfrm>
            <a:off x="574675" y="6375400"/>
            <a:ext cx="923925" cy="349250"/>
          </a:xfrm>
        </p:spPr>
        <p:txBody>
          <a:bodyPr/>
          <a:lstStyle>
            <a:lvl1pPr>
              <a:defRPr/>
            </a:lvl1pPr>
          </a:lstStyle>
          <a:p>
            <a:pPr>
              <a:defRPr/>
            </a:pPr>
            <a:endParaRPr lang="en-US" altLang="en-US"/>
          </a:p>
        </p:txBody>
      </p:sp>
      <p:sp>
        <p:nvSpPr>
          <p:cNvPr id="9" name="Footer Placeholder 5">
            <a:extLst>
              <a:ext uri="{FF2B5EF4-FFF2-40B4-BE49-F238E27FC236}">
                <a16:creationId xmlns:a16="http://schemas.microsoft.com/office/drawing/2014/main" id="{2051AA38-D5D2-F529-542F-FFB9012CF681}"/>
              </a:ext>
            </a:extLst>
          </p:cNvPr>
          <p:cNvSpPr>
            <a:spLocks noGrp="1"/>
          </p:cNvSpPr>
          <p:nvPr>
            <p:ph type="ftr" sz="quarter" idx="11"/>
          </p:nvPr>
        </p:nvSpPr>
        <p:spPr>
          <a:xfrm>
            <a:off x="1577975" y="6375400"/>
            <a:ext cx="2611438" cy="346075"/>
          </a:xfrm>
        </p:spPr>
        <p:txBody>
          <a:bodyPr/>
          <a:lstStyle>
            <a:lvl1pPr>
              <a:defRPr/>
            </a:lvl1pPr>
          </a:lstStyle>
          <a:p>
            <a:pPr>
              <a:defRPr/>
            </a:pPr>
            <a:endParaRPr lang="en-US" altLang="en-US"/>
          </a:p>
        </p:txBody>
      </p:sp>
      <p:sp>
        <p:nvSpPr>
          <p:cNvPr id="10" name="Slide Number Placeholder 6">
            <a:extLst>
              <a:ext uri="{FF2B5EF4-FFF2-40B4-BE49-F238E27FC236}">
                <a16:creationId xmlns:a16="http://schemas.microsoft.com/office/drawing/2014/main" id="{DC6B1830-981D-E64C-0259-0A2105A1BD80}"/>
              </a:ext>
            </a:extLst>
          </p:cNvPr>
          <p:cNvSpPr>
            <a:spLocks noGrp="1"/>
          </p:cNvSpPr>
          <p:nvPr>
            <p:ph type="sldNum" sz="quarter" idx="12"/>
          </p:nvPr>
        </p:nvSpPr>
        <p:spPr>
          <a:xfrm>
            <a:off x="4256088" y="6375400"/>
            <a:ext cx="947737" cy="346075"/>
          </a:xfrm>
        </p:spPr>
        <p:txBody>
          <a:bodyPr/>
          <a:lstStyle>
            <a:lvl1pPr>
              <a:defRPr/>
            </a:lvl1pPr>
          </a:lstStyle>
          <a:p>
            <a:fld id="{DD4FC1C6-BC59-4E8E-B305-F67E20964A4F}" type="slidenum">
              <a:rPr lang="en-US" altLang="en-US"/>
              <a:pPr/>
              <a:t>‹#›</a:t>
            </a:fld>
            <a:endParaRPr lang="en-US" altLang="en-US"/>
          </a:p>
        </p:txBody>
      </p:sp>
    </p:spTree>
    <p:extLst>
      <p:ext uri="{BB962C8B-B14F-4D97-AF65-F5344CB8AC3E}">
        <p14:creationId xmlns:p14="http://schemas.microsoft.com/office/powerpoint/2010/main" val="1532801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ACF380-20F4-F960-A408-596B7FACF554}"/>
              </a:ext>
            </a:extLst>
          </p:cNvPr>
          <p:cNvSpPr>
            <a:spLocks noGrp="1"/>
          </p:cNvSpPr>
          <p:nvPr>
            <p:ph type="title"/>
          </p:nvPr>
        </p:nvSpPr>
        <p:spPr>
          <a:xfrm>
            <a:off x="938213" y="382588"/>
            <a:ext cx="7634287" cy="149225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27" name="Text Placeholder 2">
            <a:extLst>
              <a:ext uri="{FF2B5EF4-FFF2-40B4-BE49-F238E27FC236}">
                <a16:creationId xmlns:a16="http://schemas.microsoft.com/office/drawing/2014/main" id="{EA5F9EE8-D733-FC41-BF51-C10AA86C97DE}"/>
              </a:ext>
            </a:extLst>
          </p:cNvPr>
          <p:cNvSpPr>
            <a:spLocks noGrp="1"/>
          </p:cNvSpPr>
          <p:nvPr>
            <p:ph type="body" idx="1"/>
          </p:nvPr>
        </p:nvSpPr>
        <p:spPr bwMode="auto">
          <a:xfrm>
            <a:off x="938213" y="2286000"/>
            <a:ext cx="7634287" cy="359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DD99134-ABE3-393C-E7D8-1B807D63E786}"/>
              </a:ext>
            </a:extLst>
          </p:cNvPr>
          <p:cNvSpPr>
            <a:spLocks noGrp="1"/>
          </p:cNvSpPr>
          <p:nvPr>
            <p:ph type="dt" sz="half" idx="2"/>
          </p:nvPr>
        </p:nvSpPr>
        <p:spPr>
          <a:xfrm>
            <a:off x="938213" y="6375400"/>
            <a:ext cx="1747837" cy="349250"/>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pPr>
              <a:defRPr/>
            </a:pPr>
            <a:endParaRPr lang="en-US" altLang="en-US"/>
          </a:p>
        </p:txBody>
      </p:sp>
      <p:sp>
        <p:nvSpPr>
          <p:cNvPr id="5" name="Footer Placeholder 4">
            <a:extLst>
              <a:ext uri="{FF2B5EF4-FFF2-40B4-BE49-F238E27FC236}">
                <a16:creationId xmlns:a16="http://schemas.microsoft.com/office/drawing/2014/main" id="{689ACD81-ECA8-045A-D441-E6AB5BC5EF8D}"/>
              </a:ext>
            </a:extLst>
          </p:cNvPr>
          <p:cNvSpPr>
            <a:spLocks noGrp="1"/>
          </p:cNvSpPr>
          <p:nvPr>
            <p:ph type="ftr" sz="quarter" idx="3"/>
          </p:nvPr>
        </p:nvSpPr>
        <p:spPr>
          <a:xfrm>
            <a:off x="3028950" y="6375400"/>
            <a:ext cx="3086100" cy="346075"/>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80F964F6-C41B-283B-16F1-07CA33BC4A70}"/>
              </a:ext>
            </a:extLst>
          </p:cNvPr>
          <p:cNvSpPr>
            <a:spLocks noGrp="1"/>
          </p:cNvSpPr>
          <p:nvPr>
            <p:ph type="sldNum" sz="quarter" idx="4"/>
          </p:nvPr>
        </p:nvSpPr>
        <p:spPr>
          <a:xfrm>
            <a:off x="6457950" y="6375400"/>
            <a:ext cx="2114550" cy="34607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595959"/>
                </a:solidFill>
              </a:defRPr>
            </a:lvl1pPr>
          </a:lstStyle>
          <a:p>
            <a:fld id="{431CD7AC-880E-4D95-A080-DFF942C24F91}" type="slidenum">
              <a:rPr lang="en-US" altLang="en-US"/>
              <a:pPr/>
              <a:t>‹#›</a:t>
            </a:fld>
            <a:endParaRPr lang="en-US" altLang="en-US"/>
          </a:p>
        </p:txBody>
      </p:sp>
      <p:sp>
        <p:nvSpPr>
          <p:cNvPr id="12" name="Rectangle 11">
            <a:extLst>
              <a:ext uri="{FF2B5EF4-FFF2-40B4-BE49-F238E27FC236}">
                <a16:creationId xmlns:a16="http://schemas.microsoft.com/office/drawing/2014/main" id="{F64FDD9C-1294-5CD7-350D-4FFEFA00DF13}"/>
              </a:ext>
            </a:extLst>
          </p:cNvPr>
          <p:cNvSpPr/>
          <p:nvPr/>
        </p:nvSpPr>
        <p:spPr>
          <a:xfrm>
            <a:off x="8931275" y="0"/>
            <a:ext cx="2127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a:extLst>
              <a:ext uri="{FF2B5EF4-FFF2-40B4-BE49-F238E27FC236}">
                <a16:creationId xmlns:a16="http://schemas.microsoft.com/office/drawing/2014/main" id="{81B32984-0E50-96E7-EC40-505066E78FE8}"/>
              </a:ext>
            </a:extLst>
          </p:cNvPr>
          <p:cNvSpPr/>
          <p:nvPr/>
        </p:nvSpPr>
        <p:spPr>
          <a:xfrm>
            <a:off x="8931275" y="0"/>
            <a:ext cx="2127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33" name="Freeform 5">
            <a:extLst>
              <a:ext uri="{FF2B5EF4-FFF2-40B4-BE49-F238E27FC236}">
                <a16:creationId xmlns:a16="http://schemas.microsoft.com/office/drawing/2014/main" id="{BA0E530D-4ABD-5A52-4DC4-B0DF2E09CD87}"/>
              </a:ext>
            </a:extLst>
          </p:cNvPr>
          <p:cNvSpPr>
            <a:spLocks/>
          </p:cNvSpPr>
          <p:nvPr/>
        </p:nvSpPr>
        <p:spPr bwMode="auto">
          <a:xfrm>
            <a:off x="0" y="0"/>
            <a:ext cx="679450" cy="6858000"/>
          </a:xfrm>
          <a:custGeom>
            <a:avLst/>
            <a:gdLst>
              <a:gd name="T0" fmla="*/ 2147483646 w 211"/>
              <a:gd name="T1" fmla="*/ 2147483646 h 2160"/>
              <a:gd name="T2" fmla="*/ 2147483646 w 211"/>
              <a:gd name="T3" fmla="*/ 2147483646 h 2160"/>
              <a:gd name="T4" fmla="*/ 2147483646 w 211"/>
              <a:gd name="T5" fmla="*/ 2147483646 h 2160"/>
              <a:gd name="T6" fmla="*/ 2147483646 w 211"/>
              <a:gd name="T7" fmla="*/ 2147483646 h 2160"/>
              <a:gd name="T8" fmla="*/ 2147483646 w 211"/>
              <a:gd name="T9" fmla="*/ 2147483646 h 2160"/>
              <a:gd name="T10" fmla="*/ 2147483646 w 211"/>
              <a:gd name="T11" fmla="*/ 2147483646 h 2160"/>
              <a:gd name="T12" fmla="*/ 2147483646 w 211"/>
              <a:gd name="T13" fmla="*/ 2147483646 h 2160"/>
              <a:gd name="T14" fmla="*/ 2147483646 w 211"/>
              <a:gd name="T15" fmla="*/ 2147483646 h 2160"/>
              <a:gd name="T16" fmla="*/ 2147483646 w 211"/>
              <a:gd name="T17" fmla="*/ 0 h 2160"/>
              <a:gd name="T18" fmla="*/ 0 w 211"/>
              <a:gd name="T19" fmla="*/ 0 h 2160"/>
              <a:gd name="T20" fmla="*/ 0 w 211"/>
              <a:gd name="T21" fmla="*/ 2147483646 h 2160"/>
              <a:gd name="T22" fmla="*/ 2147483646 w 211"/>
              <a:gd name="T23" fmla="*/ 2147483646 h 2160"/>
              <a:gd name="T24" fmla="*/ 2147483646 w 211"/>
              <a:gd name="T25" fmla="*/ 2147483646 h 2160"/>
              <a:gd name="T26" fmla="*/ 2147483646 w 211"/>
              <a:gd name="T27" fmla="*/ 2147483646 h 216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972" r:id="rId1"/>
    <p:sldLayoutId id="2147483965" r:id="rId2"/>
    <p:sldLayoutId id="2147483973" r:id="rId3"/>
    <p:sldLayoutId id="2147483966" r:id="rId4"/>
    <p:sldLayoutId id="2147483967" r:id="rId5"/>
    <p:sldLayoutId id="2147483968" r:id="rId6"/>
    <p:sldLayoutId id="2147483969" r:id="rId7"/>
    <p:sldLayoutId id="2147483974" r:id="rId8"/>
    <p:sldLayoutId id="2147483975" r:id="rId9"/>
    <p:sldLayoutId id="2147483970" r:id="rId10"/>
    <p:sldLayoutId id="2147483971" r:id="rId11"/>
  </p:sldLayoutIdLst>
  <p:txStyles>
    <p:titleStyle>
      <a:lvl1pPr algn="l" defTabSz="685800" rtl="0" eaLnBrk="0" fontAlgn="base" hangingPunct="0">
        <a:lnSpc>
          <a:spcPct val="90000"/>
        </a:lnSpc>
        <a:spcBef>
          <a:spcPct val="0"/>
        </a:spcBef>
        <a:spcAft>
          <a:spcPct val="0"/>
        </a:spcAft>
        <a:defRPr sz="5100" kern="1200" cap="all" spc="150">
          <a:solidFill>
            <a:schemeClr val="tx2"/>
          </a:solidFill>
          <a:latin typeface="+mj-lt"/>
          <a:ea typeface="+mj-ea"/>
          <a:cs typeface="+mj-cs"/>
        </a:defRPr>
      </a:lvl1pPr>
      <a:lvl2pPr algn="l" defTabSz="685800" rtl="0" eaLnBrk="0" fontAlgn="base" hangingPunct="0">
        <a:lnSpc>
          <a:spcPct val="90000"/>
        </a:lnSpc>
        <a:spcBef>
          <a:spcPct val="0"/>
        </a:spcBef>
        <a:spcAft>
          <a:spcPct val="0"/>
        </a:spcAft>
        <a:defRPr sz="5100">
          <a:solidFill>
            <a:schemeClr val="tx2"/>
          </a:solidFill>
          <a:latin typeface="Impact" panose="020B0806030902050204" pitchFamily="34" charset="0"/>
        </a:defRPr>
      </a:lvl2pPr>
      <a:lvl3pPr algn="l" defTabSz="685800" rtl="0" eaLnBrk="0" fontAlgn="base" hangingPunct="0">
        <a:lnSpc>
          <a:spcPct val="90000"/>
        </a:lnSpc>
        <a:spcBef>
          <a:spcPct val="0"/>
        </a:spcBef>
        <a:spcAft>
          <a:spcPct val="0"/>
        </a:spcAft>
        <a:defRPr sz="5100">
          <a:solidFill>
            <a:schemeClr val="tx2"/>
          </a:solidFill>
          <a:latin typeface="Impact" panose="020B0806030902050204" pitchFamily="34" charset="0"/>
        </a:defRPr>
      </a:lvl3pPr>
      <a:lvl4pPr algn="l" defTabSz="685800" rtl="0" eaLnBrk="0" fontAlgn="base" hangingPunct="0">
        <a:lnSpc>
          <a:spcPct val="90000"/>
        </a:lnSpc>
        <a:spcBef>
          <a:spcPct val="0"/>
        </a:spcBef>
        <a:spcAft>
          <a:spcPct val="0"/>
        </a:spcAft>
        <a:defRPr sz="5100">
          <a:solidFill>
            <a:schemeClr val="tx2"/>
          </a:solidFill>
          <a:latin typeface="Impact" panose="020B0806030902050204" pitchFamily="34" charset="0"/>
        </a:defRPr>
      </a:lvl4pPr>
      <a:lvl5pPr algn="l" defTabSz="685800" rtl="0" eaLnBrk="0" fontAlgn="base" hangingPunct="0">
        <a:lnSpc>
          <a:spcPct val="90000"/>
        </a:lnSpc>
        <a:spcBef>
          <a:spcPct val="0"/>
        </a:spcBef>
        <a:spcAft>
          <a:spcPct val="0"/>
        </a:spcAft>
        <a:defRPr sz="5100">
          <a:solidFill>
            <a:schemeClr val="tx2"/>
          </a:solidFill>
          <a:latin typeface="Impact" panose="020B0806030902050204" pitchFamily="34" charset="0"/>
        </a:defRPr>
      </a:lvl5pPr>
      <a:lvl6pPr marL="457200" algn="l" defTabSz="685800" rtl="0" fontAlgn="base">
        <a:lnSpc>
          <a:spcPct val="90000"/>
        </a:lnSpc>
        <a:spcBef>
          <a:spcPct val="0"/>
        </a:spcBef>
        <a:spcAft>
          <a:spcPct val="0"/>
        </a:spcAft>
        <a:defRPr sz="5100">
          <a:solidFill>
            <a:schemeClr val="tx2"/>
          </a:solidFill>
          <a:latin typeface="Impact" panose="020B0806030902050204" pitchFamily="34" charset="0"/>
        </a:defRPr>
      </a:lvl6pPr>
      <a:lvl7pPr marL="914400" algn="l" defTabSz="685800" rtl="0" fontAlgn="base">
        <a:lnSpc>
          <a:spcPct val="90000"/>
        </a:lnSpc>
        <a:spcBef>
          <a:spcPct val="0"/>
        </a:spcBef>
        <a:spcAft>
          <a:spcPct val="0"/>
        </a:spcAft>
        <a:defRPr sz="5100">
          <a:solidFill>
            <a:schemeClr val="tx2"/>
          </a:solidFill>
          <a:latin typeface="Impact" panose="020B0806030902050204" pitchFamily="34" charset="0"/>
        </a:defRPr>
      </a:lvl7pPr>
      <a:lvl8pPr marL="1371600" algn="l" defTabSz="685800" rtl="0" fontAlgn="base">
        <a:lnSpc>
          <a:spcPct val="90000"/>
        </a:lnSpc>
        <a:spcBef>
          <a:spcPct val="0"/>
        </a:spcBef>
        <a:spcAft>
          <a:spcPct val="0"/>
        </a:spcAft>
        <a:defRPr sz="5100">
          <a:solidFill>
            <a:schemeClr val="tx2"/>
          </a:solidFill>
          <a:latin typeface="Impact" panose="020B0806030902050204" pitchFamily="34" charset="0"/>
        </a:defRPr>
      </a:lvl8pPr>
      <a:lvl9pPr marL="1828800" algn="l" defTabSz="685800" rtl="0" fontAlgn="base">
        <a:lnSpc>
          <a:spcPct val="90000"/>
        </a:lnSpc>
        <a:spcBef>
          <a:spcPct val="0"/>
        </a:spcBef>
        <a:spcAft>
          <a:spcPct val="0"/>
        </a:spcAft>
        <a:defRPr sz="5100">
          <a:solidFill>
            <a:schemeClr val="tx2"/>
          </a:solidFill>
          <a:latin typeface="Impact" panose="020B0806030902050204" pitchFamily="34" charset="0"/>
        </a:defRPr>
      </a:lvl9pPr>
    </p:titleStyle>
    <p:bodyStyle>
      <a:lvl1pPr marL="228600" indent="-228600" algn="l" defTabSz="685800" rtl="0" eaLnBrk="0" fontAlgn="base" hangingPunct="0">
        <a:lnSpc>
          <a:spcPct val="110000"/>
        </a:lnSpc>
        <a:spcBef>
          <a:spcPts val="700"/>
        </a:spcBef>
        <a:spcAft>
          <a:spcPct val="0"/>
        </a:spcAft>
        <a:buClr>
          <a:schemeClr val="tx2"/>
        </a:buClr>
        <a:buFont typeface="Arial" panose="020B0604020202020204" pitchFamily="34" charset="0"/>
        <a:buChar char="•"/>
        <a:defRPr sz="2000" kern="1200">
          <a:solidFill>
            <a:srgbClr val="595959"/>
          </a:solidFill>
          <a:latin typeface="+mn-lt"/>
          <a:ea typeface="+mn-ea"/>
          <a:cs typeface="+mn-cs"/>
        </a:defRPr>
      </a:lvl1pPr>
      <a:lvl2pPr marL="685800" indent="-228600" algn="l" defTabSz="685800" rtl="0" eaLnBrk="0" fontAlgn="base" hangingPunct="0">
        <a:lnSpc>
          <a:spcPct val="110000"/>
        </a:lnSpc>
        <a:spcBef>
          <a:spcPts val="700"/>
        </a:spcBef>
        <a:spcAft>
          <a:spcPct val="0"/>
        </a:spcAft>
        <a:buClr>
          <a:schemeClr val="tx2"/>
        </a:buClr>
        <a:buFont typeface="Gill Sans MT" panose="020B0502020104020203" pitchFamily="34" charset="0"/>
        <a:buChar char="–"/>
        <a:defRPr kern="1200">
          <a:solidFill>
            <a:srgbClr val="595959"/>
          </a:solidFill>
          <a:latin typeface="+mn-lt"/>
          <a:ea typeface="+mn-ea"/>
          <a:cs typeface="+mn-cs"/>
        </a:defRPr>
      </a:lvl2pPr>
      <a:lvl3pPr marL="1143000" indent="-228600" algn="l" defTabSz="685800" rtl="0" eaLnBrk="0" fontAlgn="base" hangingPunct="0">
        <a:lnSpc>
          <a:spcPct val="110000"/>
        </a:lnSpc>
        <a:spcBef>
          <a:spcPts val="700"/>
        </a:spcBef>
        <a:spcAft>
          <a:spcPct val="0"/>
        </a:spcAft>
        <a:buClr>
          <a:schemeClr val="tx2"/>
        </a:buClr>
        <a:buFont typeface="Arial" panose="020B0604020202020204" pitchFamily="34" charset="0"/>
        <a:buChar char="•"/>
        <a:defRPr sz="1600" kern="1200">
          <a:solidFill>
            <a:srgbClr val="595959"/>
          </a:solidFill>
          <a:latin typeface="+mn-lt"/>
          <a:ea typeface="+mn-ea"/>
          <a:cs typeface="+mn-cs"/>
        </a:defRPr>
      </a:lvl3pPr>
      <a:lvl4pPr marL="1600200" indent="-228600" algn="l" defTabSz="685800" rtl="0" eaLnBrk="0" fontAlgn="base" hangingPunct="0">
        <a:lnSpc>
          <a:spcPct val="110000"/>
        </a:lnSpc>
        <a:spcBef>
          <a:spcPts val="700"/>
        </a:spcBef>
        <a:spcAft>
          <a:spcPct val="0"/>
        </a:spcAft>
        <a:buClr>
          <a:schemeClr val="tx2"/>
        </a:buClr>
        <a:buFont typeface="Gill Sans MT" panose="020B0502020104020203" pitchFamily="34" charset="0"/>
        <a:buChar char="–"/>
        <a:defRPr sz="1400" kern="1200">
          <a:solidFill>
            <a:srgbClr val="595959"/>
          </a:solidFill>
          <a:latin typeface="+mn-lt"/>
          <a:ea typeface="+mn-ea"/>
          <a:cs typeface="+mn-cs"/>
        </a:defRPr>
      </a:lvl4pPr>
      <a:lvl5pPr marL="2057400" indent="-228600" algn="l" defTabSz="685800" rtl="0" eaLnBrk="0" fontAlgn="base" hangingPunct="0">
        <a:lnSpc>
          <a:spcPct val="110000"/>
        </a:lnSpc>
        <a:spcBef>
          <a:spcPts val="700"/>
        </a:spcBef>
        <a:spcAft>
          <a:spcPct val="0"/>
        </a:spcAft>
        <a:buClr>
          <a:schemeClr val="tx2"/>
        </a:buClr>
        <a:buFont typeface="Arial" panose="020B0604020202020204" pitchFamily="34" charset="0"/>
        <a:buChar char="•"/>
        <a:defRPr sz="1400" kern="1200">
          <a:solidFill>
            <a:srgbClr val="595959"/>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19B84064-1353-E64E-001B-32B289FDB562}"/>
              </a:ext>
            </a:extLst>
          </p:cNvPr>
          <p:cNvSpPr>
            <a:spLocks noGrp="1"/>
          </p:cNvSpPr>
          <p:nvPr>
            <p:ph type="title"/>
          </p:nvPr>
        </p:nvSpPr>
        <p:spPr>
          <a:xfrm>
            <a:off x="2209800" y="1066800"/>
            <a:ext cx="6781800" cy="2014538"/>
          </a:xfrm>
        </p:spPr>
        <p:txBody>
          <a:bodyPr/>
          <a:lstStyle/>
          <a:p>
            <a:pPr>
              <a:defRPr/>
            </a:pPr>
            <a:r>
              <a:rPr lang="en-US" sz="6600" dirty="0">
                <a:solidFill>
                  <a:srgbClr val="FF0000"/>
                </a:solidFill>
              </a:rPr>
              <a:t>TESTING DATA FOR NORMALITY</a:t>
            </a:r>
            <a:endParaRPr lang="en-US" dirty="0">
              <a:solidFill>
                <a:srgbClr val="FF0000"/>
              </a:solidFill>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a:extLst>
              <a:ext uri="{FF2B5EF4-FFF2-40B4-BE49-F238E27FC236}">
                <a16:creationId xmlns:a16="http://schemas.microsoft.com/office/drawing/2014/main" id="{E26F1C74-B618-7B4C-5099-CB3220C6514D}"/>
              </a:ext>
            </a:extLst>
          </p:cNvPr>
          <p:cNvSpPr>
            <a:spLocks noChangeArrowheads="1"/>
          </p:cNvSpPr>
          <p:nvPr/>
        </p:nvSpPr>
        <p:spPr bwMode="auto">
          <a:xfrm>
            <a:off x="838200" y="228600"/>
            <a:ext cx="80772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The mean and standard deviation of one distribution differ from the next. If we want to compare two or more samples, then we need some type of standard. A standard score is a way we can compare multiple distributions. The standard score that we use is called a z-score, and it can be calculated using the next formula:</a:t>
            </a:r>
          </a:p>
        </p:txBody>
      </p:sp>
      <p:pic>
        <p:nvPicPr>
          <p:cNvPr id="16387" name="Picture 2">
            <a:extLst>
              <a:ext uri="{FF2B5EF4-FFF2-40B4-BE49-F238E27FC236}">
                <a16:creationId xmlns:a16="http://schemas.microsoft.com/office/drawing/2014/main" id="{D10C465D-A804-D61C-4064-8E50AD14FC3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2667000"/>
            <a:ext cx="1362075"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Rectangle 3">
            <a:extLst>
              <a:ext uri="{FF2B5EF4-FFF2-40B4-BE49-F238E27FC236}">
                <a16:creationId xmlns:a16="http://schemas.microsoft.com/office/drawing/2014/main" id="{252D1FD2-313C-1174-E69E-709F0EFC7EC2}"/>
              </a:ext>
            </a:extLst>
          </p:cNvPr>
          <p:cNvSpPr>
            <a:spLocks noChangeArrowheads="1"/>
          </p:cNvSpPr>
          <p:nvPr/>
        </p:nvSpPr>
        <p:spPr bwMode="auto">
          <a:xfrm>
            <a:off x="838200" y="3362325"/>
            <a:ext cx="7772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where x</a:t>
            </a:r>
            <a:r>
              <a:rPr lang="en-US" altLang="en-US" sz="2400" baseline="-25000">
                <a:solidFill>
                  <a:schemeClr val="tx1"/>
                </a:solidFill>
                <a:latin typeface="Times New Roman" panose="02020603050405020304" pitchFamily="18" charset="0"/>
                <a:cs typeface="Times New Roman" panose="02020603050405020304" pitchFamily="18" charset="0"/>
              </a:rPr>
              <a:t>i</a:t>
            </a:r>
            <a:r>
              <a:rPr lang="en-US" altLang="en-US" sz="2400">
                <a:solidFill>
                  <a:schemeClr val="tx1"/>
                </a:solidFill>
                <a:latin typeface="Times New Roman" panose="02020603050405020304" pitchFamily="18" charset="0"/>
                <a:cs typeface="Times New Roman" panose="02020603050405020304" pitchFamily="18" charset="0"/>
              </a:rPr>
              <a:t> is an individual value in the distribution, x is the distribution’s mean, and s is the distribution’s standard deviation.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a:extLst>
              <a:ext uri="{FF2B5EF4-FFF2-40B4-BE49-F238E27FC236}">
                <a16:creationId xmlns:a16="http://schemas.microsoft.com/office/drawing/2014/main" id="{D1A01141-BD5F-153B-3C95-ADBCB7BEB4CA}"/>
              </a:ext>
            </a:extLst>
          </p:cNvPr>
          <p:cNvSpPr>
            <a:spLocks noChangeArrowheads="1"/>
          </p:cNvSpPr>
          <p:nvPr/>
        </p:nvSpPr>
        <p:spPr bwMode="auto">
          <a:xfrm>
            <a:off x="990600" y="152400"/>
            <a:ext cx="7772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The following figure shows the relationship among the raw values, standard deviation, and z-scores of a population. Since we are describing a population, we use sigma, , to represent standard deviation and mu, μ, to represent the mean.</a:t>
            </a:r>
          </a:p>
        </p:txBody>
      </p:sp>
      <p:pic>
        <p:nvPicPr>
          <p:cNvPr id="17411" name="Picture 2">
            <a:extLst>
              <a:ext uri="{FF2B5EF4-FFF2-40B4-BE49-F238E27FC236}">
                <a16:creationId xmlns:a16="http://schemas.microsoft.com/office/drawing/2014/main" id="{9A542EBB-7B31-2BC5-B4B8-3C8665E9DA3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981200"/>
            <a:ext cx="7062788"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a:extLst>
              <a:ext uri="{FF2B5EF4-FFF2-40B4-BE49-F238E27FC236}">
                <a16:creationId xmlns:a16="http://schemas.microsoft.com/office/drawing/2014/main" id="{4AF4482E-8033-597F-01B5-48213B615C80}"/>
              </a:ext>
            </a:extLst>
          </p:cNvPr>
          <p:cNvSpPr>
            <a:spLocks noChangeArrowheads="1"/>
          </p:cNvSpPr>
          <p:nvPr/>
        </p:nvSpPr>
        <p:spPr bwMode="auto">
          <a:xfrm>
            <a:off x="676275" y="228600"/>
            <a:ext cx="815340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nSpc>
                <a:spcPct val="100000"/>
              </a:lnSpc>
              <a:spcBef>
                <a:spcPct val="0"/>
              </a:spcBef>
              <a:buClrTx/>
              <a:buFontTx/>
              <a:buNone/>
            </a:pPr>
            <a:r>
              <a:rPr lang="en-US" altLang="en-US" sz="2400" b="1">
                <a:solidFill>
                  <a:srgbClr val="002060"/>
                </a:solidFill>
                <a:latin typeface="Times New Roman" panose="02020603050405020304" pitchFamily="18" charset="0"/>
                <a:cs typeface="Times New Roman" panose="02020603050405020304" pitchFamily="18" charset="0"/>
              </a:rPr>
              <a:t>COMPUTING AND TESTING KURTOSIS AND</a:t>
            </a:r>
          </a:p>
          <a:p>
            <a:pPr>
              <a:lnSpc>
                <a:spcPct val="100000"/>
              </a:lnSpc>
              <a:spcBef>
                <a:spcPct val="0"/>
              </a:spcBef>
              <a:buClrTx/>
              <a:buFontTx/>
              <a:buNone/>
            </a:pPr>
            <a:r>
              <a:rPr lang="en-US" altLang="en-US" sz="2400" b="1">
                <a:solidFill>
                  <a:srgbClr val="002060"/>
                </a:solidFill>
                <a:latin typeface="Times New Roman" panose="02020603050405020304" pitchFamily="18" charset="0"/>
                <a:cs typeface="Times New Roman" panose="02020603050405020304" pitchFamily="18" charset="0"/>
              </a:rPr>
              <a:t>SKEWNESS FOR SAMPLE NORMALITY</a:t>
            </a:r>
          </a:p>
          <a:p>
            <a:pPr>
              <a:lnSpc>
                <a:spcPct val="100000"/>
              </a:lnSpc>
              <a:spcBef>
                <a:spcPct val="0"/>
              </a:spcBef>
              <a:buClrTx/>
              <a:buFontTx/>
              <a:buNone/>
            </a:pPr>
            <a:endParaRPr lang="en-US" altLang="en-US" sz="1800">
              <a:solidFill>
                <a:schemeClr val="tx1"/>
              </a:solidFill>
              <a:latin typeface="TimesLTStd-Roman"/>
            </a:endParaRP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A frequency distribution that resembles a normal curve is approximately normal. However, not all frequency distributions have the approximate shape of a normal curve. The values might be densely concentrated in the center or substantially spread out. The shape of the curve may lack symmetry with many values concentrated on one side of the distribution. We use the terms kurtosis and skewness to describe these conditions, respectively.</a:t>
            </a:r>
          </a:p>
        </p:txBody>
      </p:sp>
      <p:sp>
        <p:nvSpPr>
          <p:cNvPr id="18435" name="Rectangle 2">
            <a:extLst>
              <a:ext uri="{FF2B5EF4-FFF2-40B4-BE49-F238E27FC236}">
                <a16:creationId xmlns:a16="http://schemas.microsoft.com/office/drawing/2014/main" id="{AA887572-BA21-1AB3-1DBA-8B785405DF3E}"/>
              </a:ext>
            </a:extLst>
          </p:cNvPr>
          <p:cNvSpPr>
            <a:spLocks noChangeArrowheads="1"/>
          </p:cNvSpPr>
          <p:nvPr/>
        </p:nvSpPr>
        <p:spPr bwMode="auto">
          <a:xfrm>
            <a:off x="685800" y="4419600"/>
            <a:ext cx="8153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Kurtosis is a measure of a sample or population that identifies how flat or peaked it is with respect to a normal distribution. Stated another way, kurtosis refers to how concentrated the values are in the center of the distribution.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a:extLst>
              <a:ext uri="{FF2B5EF4-FFF2-40B4-BE49-F238E27FC236}">
                <a16:creationId xmlns:a16="http://schemas.microsoft.com/office/drawing/2014/main" id="{672430EB-8285-B09F-49E7-0FBF45E85E12}"/>
              </a:ext>
            </a:extLst>
          </p:cNvPr>
          <p:cNvSpPr>
            <a:spLocks noChangeArrowheads="1"/>
          </p:cNvSpPr>
          <p:nvPr/>
        </p:nvSpPr>
        <p:spPr bwMode="auto">
          <a:xfrm>
            <a:off x="990600" y="152400"/>
            <a:ext cx="74676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As shown in the following figure, a peaked distribution is said to be leptokurtic. A leptokurtic distribution has a positive kurtosis. </a:t>
            </a:r>
          </a:p>
          <a:p>
            <a:pPr algn="just">
              <a:lnSpc>
                <a:spcPct val="100000"/>
              </a:lnSpc>
              <a:spcBef>
                <a:spcPct val="0"/>
              </a:spcBef>
              <a:buClrTx/>
              <a:buFontTx/>
              <a:buNone/>
            </a:pPr>
            <a:endParaRPr lang="en-US" altLang="en-US" sz="2400">
              <a:solidFill>
                <a:schemeClr val="tx1"/>
              </a:solidFill>
              <a:latin typeface="Times New Roman" panose="02020603050405020304" pitchFamily="18" charset="0"/>
              <a:cs typeface="Times New Roman" panose="02020603050405020304" pitchFamily="18" charset="0"/>
            </a:endParaRP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If a distribution is flat, it is said to be platykurtic. </a:t>
            </a:r>
          </a:p>
          <a:p>
            <a:pPr algn="just">
              <a:lnSpc>
                <a:spcPct val="100000"/>
              </a:lnSpc>
              <a:spcBef>
                <a:spcPct val="0"/>
              </a:spcBef>
              <a:buClrTx/>
              <a:buFontTx/>
              <a:buNone/>
            </a:pPr>
            <a:endParaRPr lang="en-US" altLang="en-US" sz="2400">
              <a:solidFill>
                <a:schemeClr val="tx1"/>
              </a:solidFill>
              <a:latin typeface="Times New Roman" panose="02020603050405020304" pitchFamily="18" charset="0"/>
              <a:cs typeface="Times New Roman" panose="02020603050405020304" pitchFamily="18" charset="0"/>
            </a:endParaRP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A platykurtic distribution has a negative kurtosis. </a:t>
            </a:r>
          </a:p>
        </p:txBody>
      </p:sp>
      <p:pic>
        <p:nvPicPr>
          <p:cNvPr id="19459" name="Picture 3">
            <a:extLst>
              <a:ext uri="{FF2B5EF4-FFF2-40B4-BE49-F238E27FC236}">
                <a16:creationId xmlns:a16="http://schemas.microsoft.com/office/drawing/2014/main" id="{EF650DDB-6034-8647-5899-89FC1C2DF05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971800"/>
            <a:ext cx="7010400"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a:extLst>
              <a:ext uri="{FF2B5EF4-FFF2-40B4-BE49-F238E27FC236}">
                <a16:creationId xmlns:a16="http://schemas.microsoft.com/office/drawing/2014/main" id="{F36D6A1D-4F55-8D6D-9D90-4F3DC1886954}"/>
              </a:ext>
            </a:extLst>
          </p:cNvPr>
          <p:cNvSpPr>
            <a:spLocks noChangeArrowheads="1"/>
          </p:cNvSpPr>
          <p:nvPr/>
        </p:nvSpPr>
        <p:spPr bwMode="auto">
          <a:xfrm>
            <a:off x="914400" y="152400"/>
            <a:ext cx="80010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The skewness of a sample can be described as a measure of horizontal symmetry with respect to a normal distribution. As shown in the following figure, if a distribution’s scores are concentrated on the right side of the curve, it is said to be left skewed. </a:t>
            </a: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A left skewed distribution has a negative skewness. If a distribution’s scores are concentrated on the left side of the curve, it is said to be right skewed. A right skewed distribution has a positive skewness.</a:t>
            </a:r>
          </a:p>
        </p:txBody>
      </p:sp>
      <p:pic>
        <p:nvPicPr>
          <p:cNvPr id="20483" name="Picture 2">
            <a:extLst>
              <a:ext uri="{FF2B5EF4-FFF2-40B4-BE49-F238E27FC236}">
                <a16:creationId xmlns:a16="http://schemas.microsoft.com/office/drawing/2014/main" id="{65030154-3EB7-DEEC-50EC-5637362F25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3568700"/>
            <a:ext cx="6477000" cy="303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BC59590-C85A-CCA9-2095-4EC676975477}"/>
              </a:ext>
            </a:extLst>
          </p:cNvPr>
          <p:cNvSpPr/>
          <p:nvPr/>
        </p:nvSpPr>
        <p:spPr>
          <a:xfrm>
            <a:off x="685800" y="228600"/>
            <a:ext cx="8077200" cy="6094413"/>
          </a:xfrm>
          <a:prstGeom prst="rect">
            <a:avLst/>
          </a:prstGeom>
        </p:spPr>
        <p:txBody>
          <a:bodyPr>
            <a:spAutoFit/>
          </a:bodyPr>
          <a:lstStyle/>
          <a:p>
            <a:pPr>
              <a:defRPr/>
            </a:pPr>
            <a:r>
              <a:rPr lang="en-US" sz="2400" dirty="0">
                <a:latin typeface="Times New Roman" panose="02020603050405020304" pitchFamily="18" charset="0"/>
                <a:cs typeface="Times New Roman" panose="02020603050405020304" pitchFamily="18" charset="0"/>
              </a:rPr>
              <a:t>The kurtosis and skewness can be used to determine if a sample approximately resembles a normal distribution. There are five steps for examining sample normality in terms of kurtosis and skewness.</a:t>
            </a:r>
          </a:p>
          <a:p>
            <a:pPr>
              <a:defRPr/>
            </a:pPr>
            <a:endParaRPr lang="en-US" sz="2400" dirty="0">
              <a:latin typeface="Times New Roman" panose="02020603050405020304" pitchFamily="18" charset="0"/>
              <a:cs typeface="Times New Roman" panose="02020603050405020304" pitchFamily="18" charset="0"/>
            </a:endParaRPr>
          </a:p>
          <a:p>
            <a:pPr>
              <a:defRPr/>
            </a:pPr>
            <a:r>
              <a:rPr lang="en-US" b="1" dirty="0">
                <a:latin typeface="TimesLTStd-Bold"/>
              </a:rPr>
              <a:t>1.</a:t>
            </a:r>
            <a:r>
              <a:rPr lang="en-US" sz="2400" dirty="0">
                <a:latin typeface="Times New Roman" panose="02020603050405020304" pitchFamily="18" charset="0"/>
                <a:cs typeface="Times New Roman" panose="02020603050405020304" pitchFamily="18" charset="0"/>
              </a:rPr>
              <a:t> Determine the sample’s mean and standard deviation.</a:t>
            </a:r>
          </a:p>
          <a:p>
            <a:pPr marL="342900" indent="-342900">
              <a:buFontTx/>
              <a:buAutoNum type="arabicPeriod"/>
              <a:defRPr/>
            </a:pPr>
            <a:endParaRPr lang="en-US" dirty="0">
              <a:latin typeface="TimesLTStd-Roman"/>
            </a:endParaRPr>
          </a:p>
          <a:p>
            <a:pPr>
              <a:defRPr/>
            </a:pPr>
            <a:r>
              <a:rPr lang="en-US" b="1" dirty="0">
                <a:latin typeface="TimesLTStd-Bold"/>
              </a:rPr>
              <a:t>2. </a:t>
            </a:r>
            <a:r>
              <a:rPr lang="en-US" sz="2400" dirty="0">
                <a:latin typeface="Times New Roman" panose="02020603050405020304" pitchFamily="18" charset="0"/>
                <a:cs typeface="Times New Roman" panose="02020603050405020304" pitchFamily="18" charset="0"/>
              </a:rPr>
              <a:t>Determine the sample’s kurtosis and skewness.</a:t>
            </a:r>
          </a:p>
          <a:p>
            <a:pPr>
              <a:defRPr/>
            </a:pPr>
            <a:endParaRPr lang="en-US" dirty="0">
              <a:latin typeface="TimesLTStd-Roman"/>
            </a:endParaRPr>
          </a:p>
          <a:p>
            <a:pPr>
              <a:defRPr/>
            </a:pPr>
            <a:r>
              <a:rPr lang="en-US" b="1" dirty="0">
                <a:latin typeface="TimesLTStd-Bold"/>
              </a:rPr>
              <a:t>3. </a:t>
            </a:r>
            <a:r>
              <a:rPr lang="en-US" sz="2400" dirty="0">
                <a:latin typeface="Times New Roman" panose="02020603050405020304" pitchFamily="18" charset="0"/>
                <a:cs typeface="Times New Roman" panose="02020603050405020304" pitchFamily="18" charset="0"/>
              </a:rPr>
              <a:t>Calculate the standard error of the kurtosis and the standard error of the skewness.</a:t>
            </a:r>
          </a:p>
          <a:p>
            <a:pPr>
              <a:defRPr/>
            </a:pPr>
            <a:endParaRPr lang="en-US" dirty="0">
              <a:latin typeface="TimesLTStd-Roman"/>
            </a:endParaRPr>
          </a:p>
          <a:p>
            <a:pPr>
              <a:defRPr/>
            </a:pPr>
            <a:r>
              <a:rPr lang="en-US" b="1" dirty="0">
                <a:latin typeface="TimesLTStd-Bold"/>
              </a:rPr>
              <a:t>4. </a:t>
            </a:r>
            <a:r>
              <a:rPr lang="en-US" sz="2400" dirty="0">
                <a:latin typeface="Times New Roman" panose="02020603050405020304" pitchFamily="18" charset="0"/>
                <a:cs typeface="Times New Roman" panose="02020603050405020304" pitchFamily="18" charset="0"/>
              </a:rPr>
              <a:t>Calculate the z-score for the kurtosis and the z-score for the skewness.</a:t>
            </a:r>
          </a:p>
          <a:p>
            <a:pPr>
              <a:defRPr/>
            </a:pPr>
            <a:endParaRPr lang="en-US" sz="2400" dirty="0">
              <a:latin typeface="Times New Roman" panose="02020603050405020304" pitchFamily="18" charset="0"/>
              <a:cs typeface="Times New Roman" panose="02020603050405020304" pitchFamily="18" charset="0"/>
            </a:endParaRPr>
          </a:p>
          <a:p>
            <a:pPr>
              <a:defRPr/>
            </a:pPr>
            <a:r>
              <a:rPr lang="en-US" b="1" dirty="0">
                <a:latin typeface="TimesLTStd-Bold"/>
              </a:rPr>
              <a:t>5. </a:t>
            </a:r>
            <a:r>
              <a:rPr lang="en-US" sz="2400" dirty="0">
                <a:latin typeface="Times New Roman" panose="02020603050405020304" pitchFamily="18" charset="0"/>
                <a:cs typeface="Times New Roman" panose="02020603050405020304" pitchFamily="18" charset="0"/>
              </a:rPr>
              <a:t>Compare the z-scores with the critical region obtained from the normal distribution.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a:extLst>
              <a:ext uri="{FF2B5EF4-FFF2-40B4-BE49-F238E27FC236}">
                <a16:creationId xmlns:a16="http://schemas.microsoft.com/office/drawing/2014/main" id="{0765EFD4-743D-B8AD-06D5-07281B3EEB9C}"/>
              </a:ext>
            </a:extLst>
          </p:cNvPr>
          <p:cNvSpPr>
            <a:spLocks noChangeArrowheads="1"/>
          </p:cNvSpPr>
          <p:nvPr/>
        </p:nvSpPr>
        <p:spPr bwMode="auto">
          <a:xfrm>
            <a:off x="838200" y="228600"/>
            <a:ext cx="7772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The kurtosis K is found using the following formula:</a:t>
            </a:r>
          </a:p>
        </p:txBody>
      </p:sp>
      <p:sp>
        <p:nvSpPr>
          <p:cNvPr id="22531" name="Rectangle 2">
            <a:extLst>
              <a:ext uri="{FF2B5EF4-FFF2-40B4-BE49-F238E27FC236}">
                <a16:creationId xmlns:a16="http://schemas.microsoft.com/office/drawing/2014/main" id="{4C1471E5-F3F4-F093-147C-8A184B437379}"/>
              </a:ext>
            </a:extLst>
          </p:cNvPr>
          <p:cNvSpPr>
            <a:spLocks noChangeArrowheads="1"/>
          </p:cNvSpPr>
          <p:nvPr/>
        </p:nvSpPr>
        <p:spPr bwMode="auto">
          <a:xfrm>
            <a:off x="990600" y="2967038"/>
            <a:ext cx="7848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The standard error of the kurtosis is found using the following formula:</a:t>
            </a:r>
          </a:p>
        </p:txBody>
      </p:sp>
      <p:pic>
        <p:nvPicPr>
          <p:cNvPr id="22532" name="Picture 3">
            <a:extLst>
              <a:ext uri="{FF2B5EF4-FFF2-40B4-BE49-F238E27FC236}">
                <a16:creationId xmlns:a16="http://schemas.microsoft.com/office/drawing/2014/main" id="{3814E381-6394-7C98-B835-C894E3D4A53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295400"/>
            <a:ext cx="662940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4">
            <a:extLst>
              <a:ext uri="{FF2B5EF4-FFF2-40B4-BE49-F238E27FC236}">
                <a16:creationId xmlns:a16="http://schemas.microsoft.com/office/drawing/2014/main" id="{904B29AA-0C95-02B8-D4D4-DC9C8B77AA8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4191000"/>
            <a:ext cx="44958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a:extLst>
              <a:ext uri="{FF2B5EF4-FFF2-40B4-BE49-F238E27FC236}">
                <a16:creationId xmlns:a16="http://schemas.microsoft.com/office/drawing/2014/main" id="{69E0394A-AD37-CDE9-97A6-8C35D0FCDC4A}"/>
              </a:ext>
            </a:extLst>
          </p:cNvPr>
          <p:cNvSpPr>
            <a:spLocks noChangeArrowheads="1"/>
          </p:cNvSpPr>
          <p:nvPr/>
        </p:nvSpPr>
        <p:spPr bwMode="auto">
          <a:xfrm>
            <a:off x="914400" y="304800"/>
            <a:ext cx="7848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The skewness S</a:t>
            </a:r>
            <a:r>
              <a:rPr lang="en-US" altLang="en-US" sz="2400" baseline="-25000">
                <a:solidFill>
                  <a:schemeClr val="tx1"/>
                </a:solidFill>
                <a:latin typeface="Times New Roman" panose="02020603050405020304" pitchFamily="18" charset="0"/>
                <a:cs typeface="Times New Roman" panose="02020603050405020304" pitchFamily="18" charset="0"/>
              </a:rPr>
              <a:t>k</a:t>
            </a:r>
            <a:r>
              <a:rPr lang="en-US" altLang="en-US" sz="2400">
                <a:solidFill>
                  <a:schemeClr val="tx1"/>
                </a:solidFill>
                <a:latin typeface="Times New Roman" panose="02020603050405020304" pitchFamily="18" charset="0"/>
                <a:cs typeface="Times New Roman" panose="02020603050405020304" pitchFamily="18" charset="0"/>
              </a:rPr>
              <a:t> is found using the following formula: </a:t>
            </a:r>
          </a:p>
        </p:txBody>
      </p:sp>
      <p:sp>
        <p:nvSpPr>
          <p:cNvPr id="23555" name="Rectangle 2">
            <a:extLst>
              <a:ext uri="{FF2B5EF4-FFF2-40B4-BE49-F238E27FC236}">
                <a16:creationId xmlns:a16="http://schemas.microsoft.com/office/drawing/2014/main" id="{3F6A711B-6DEA-39B5-CC98-116F29CDB7A8}"/>
              </a:ext>
            </a:extLst>
          </p:cNvPr>
          <p:cNvSpPr>
            <a:spLocks noChangeArrowheads="1"/>
          </p:cNvSpPr>
          <p:nvPr/>
        </p:nvSpPr>
        <p:spPr bwMode="auto">
          <a:xfrm>
            <a:off x="1143000" y="3200400"/>
            <a:ext cx="7848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The standard error of the skewness, SE</a:t>
            </a:r>
            <a:r>
              <a:rPr lang="en-US" altLang="en-US" sz="2400" baseline="-25000">
                <a:solidFill>
                  <a:schemeClr val="tx1"/>
                </a:solidFill>
                <a:latin typeface="Times New Roman" panose="02020603050405020304" pitchFamily="18" charset="0"/>
                <a:cs typeface="Times New Roman" panose="02020603050405020304" pitchFamily="18" charset="0"/>
              </a:rPr>
              <a:t>Sk</a:t>
            </a:r>
            <a:r>
              <a:rPr lang="en-US" altLang="en-US" sz="2400">
                <a:solidFill>
                  <a:schemeClr val="tx1"/>
                </a:solidFill>
                <a:latin typeface="Times New Roman" panose="02020603050405020304" pitchFamily="18" charset="0"/>
                <a:cs typeface="Times New Roman" panose="02020603050405020304" pitchFamily="18" charset="0"/>
              </a:rPr>
              <a:t>, is found using the following formula: </a:t>
            </a:r>
          </a:p>
        </p:txBody>
      </p:sp>
      <p:pic>
        <p:nvPicPr>
          <p:cNvPr id="23556" name="Picture 3">
            <a:extLst>
              <a:ext uri="{FF2B5EF4-FFF2-40B4-BE49-F238E27FC236}">
                <a16:creationId xmlns:a16="http://schemas.microsoft.com/office/drawing/2014/main" id="{B39504D8-BFE3-DCA9-77BC-91F4DB9635B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1600200"/>
            <a:ext cx="3943350" cy="100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7" name="Picture 4">
            <a:extLst>
              <a:ext uri="{FF2B5EF4-FFF2-40B4-BE49-F238E27FC236}">
                <a16:creationId xmlns:a16="http://schemas.microsoft.com/office/drawing/2014/main" id="{AFFAC479-E920-058F-1878-2248F5C31E7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4519613"/>
            <a:ext cx="36195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a:extLst>
              <a:ext uri="{FF2B5EF4-FFF2-40B4-BE49-F238E27FC236}">
                <a16:creationId xmlns:a16="http://schemas.microsoft.com/office/drawing/2014/main" id="{271D4A4F-31C0-90C1-27C3-86848A476676}"/>
              </a:ext>
            </a:extLst>
          </p:cNvPr>
          <p:cNvSpPr>
            <a:spLocks noChangeArrowheads="1"/>
          </p:cNvSpPr>
          <p:nvPr/>
        </p:nvSpPr>
        <p:spPr bwMode="auto">
          <a:xfrm>
            <a:off x="914400" y="228600"/>
            <a:ext cx="7772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Normality can be evaluated using the z-score for the kurtosis, z</a:t>
            </a:r>
            <a:r>
              <a:rPr lang="en-US" altLang="en-US" sz="2400" baseline="-25000">
                <a:solidFill>
                  <a:schemeClr val="tx1"/>
                </a:solidFill>
                <a:latin typeface="Times New Roman" panose="02020603050405020304" pitchFamily="18" charset="0"/>
                <a:cs typeface="Times New Roman" panose="02020603050405020304" pitchFamily="18" charset="0"/>
              </a:rPr>
              <a:t>K</a:t>
            </a:r>
            <a:r>
              <a:rPr lang="en-US" altLang="en-US" sz="2400">
                <a:solidFill>
                  <a:schemeClr val="tx1"/>
                </a:solidFill>
                <a:latin typeface="Times New Roman" panose="02020603050405020304" pitchFamily="18" charset="0"/>
                <a:cs typeface="Times New Roman" panose="02020603050405020304" pitchFamily="18" charset="0"/>
              </a:rPr>
              <a:t>, and the z-score for the skewness, z</a:t>
            </a:r>
            <a:r>
              <a:rPr lang="en-US" altLang="en-US" sz="2400" baseline="-25000">
                <a:solidFill>
                  <a:schemeClr val="tx1"/>
                </a:solidFill>
                <a:latin typeface="Times New Roman" panose="02020603050405020304" pitchFamily="18" charset="0"/>
                <a:cs typeface="Times New Roman" panose="02020603050405020304" pitchFamily="18" charset="0"/>
              </a:rPr>
              <a:t>Sk</a:t>
            </a:r>
            <a:r>
              <a:rPr lang="en-US" altLang="en-US" sz="2400">
                <a:solidFill>
                  <a:schemeClr val="tx1"/>
                </a:solidFill>
                <a:latin typeface="Times New Roman" panose="02020603050405020304" pitchFamily="18" charset="0"/>
                <a:cs typeface="Times New Roman" panose="02020603050405020304" pitchFamily="18" charset="0"/>
              </a:rPr>
              <a:t>. Use the following two formula to find those z-scores:</a:t>
            </a:r>
          </a:p>
        </p:txBody>
      </p:sp>
      <p:pic>
        <p:nvPicPr>
          <p:cNvPr id="24579" name="Picture 2">
            <a:extLst>
              <a:ext uri="{FF2B5EF4-FFF2-40B4-BE49-F238E27FC236}">
                <a16:creationId xmlns:a16="http://schemas.microsoft.com/office/drawing/2014/main" id="{720A5950-AC43-FFE7-98A1-FD5EECEE98F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1676400"/>
            <a:ext cx="2162175"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Rectangle 3">
            <a:extLst>
              <a:ext uri="{FF2B5EF4-FFF2-40B4-BE49-F238E27FC236}">
                <a16:creationId xmlns:a16="http://schemas.microsoft.com/office/drawing/2014/main" id="{FF706239-91D7-3187-1693-FC2E92FC8DA4}"/>
              </a:ext>
            </a:extLst>
          </p:cNvPr>
          <p:cNvSpPr>
            <a:spLocks noChangeArrowheads="1"/>
          </p:cNvSpPr>
          <p:nvPr/>
        </p:nvSpPr>
        <p:spPr bwMode="auto">
          <a:xfrm>
            <a:off x="914400" y="3581400"/>
            <a:ext cx="797242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b="1">
                <a:solidFill>
                  <a:srgbClr val="002060"/>
                </a:solidFill>
                <a:latin typeface="Times New Roman" panose="02020603050405020304" pitchFamily="18" charset="0"/>
                <a:cs typeface="Times New Roman" panose="02020603050405020304" pitchFamily="18" charset="0"/>
              </a:rPr>
              <a:t>Compare these z-scores with the values of the standard normal distribution for a desired level of confidence . </a:t>
            </a:r>
          </a:p>
          <a:p>
            <a:pPr algn="just">
              <a:lnSpc>
                <a:spcPct val="100000"/>
              </a:lnSpc>
              <a:spcBef>
                <a:spcPct val="0"/>
              </a:spcBef>
              <a:buClrTx/>
              <a:buFontTx/>
              <a:buNone/>
            </a:pPr>
            <a:endParaRPr lang="en-US" altLang="en-US" sz="2400">
              <a:solidFill>
                <a:schemeClr val="tx1"/>
              </a:solidFill>
              <a:latin typeface="Times New Roman" panose="02020603050405020304" pitchFamily="18" charset="0"/>
              <a:cs typeface="Times New Roman" panose="02020603050405020304" pitchFamily="18" charset="0"/>
            </a:endParaRP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For example: If you set alpha = 0.05, then the calculated z-scores for an approximately normal distribution must fall between −1.96 and +1.96.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a:extLst>
              <a:ext uri="{FF2B5EF4-FFF2-40B4-BE49-F238E27FC236}">
                <a16:creationId xmlns:a16="http://schemas.microsoft.com/office/drawing/2014/main" id="{07D569FB-DF9F-D7C4-1F60-42B8690B2A0A}"/>
              </a:ext>
            </a:extLst>
          </p:cNvPr>
          <p:cNvSpPr>
            <a:spLocks noChangeArrowheads="1"/>
          </p:cNvSpPr>
          <p:nvPr/>
        </p:nvSpPr>
        <p:spPr bwMode="auto">
          <a:xfrm>
            <a:off x="838200" y="228600"/>
            <a:ext cx="807720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nSpc>
                <a:spcPct val="100000"/>
              </a:lnSpc>
              <a:spcBef>
                <a:spcPct val="0"/>
              </a:spcBef>
              <a:buClrTx/>
              <a:buFontTx/>
              <a:buNone/>
            </a:pPr>
            <a:r>
              <a:rPr lang="en-US" altLang="en-US" sz="2400" b="1">
                <a:solidFill>
                  <a:srgbClr val="002060"/>
                </a:solidFill>
                <a:latin typeface="Times New Roman" panose="02020603050405020304" pitchFamily="18" charset="0"/>
                <a:cs typeface="Times New Roman" panose="02020603050405020304" pitchFamily="18" charset="0"/>
              </a:rPr>
              <a:t>Sample Problem for Examining Kurtosis</a:t>
            </a:r>
          </a:p>
          <a:p>
            <a:pPr>
              <a:lnSpc>
                <a:spcPct val="100000"/>
              </a:lnSpc>
              <a:spcBef>
                <a:spcPct val="0"/>
              </a:spcBef>
              <a:buClrTx/>
              <a:buFontTx/>
              <a:buNone/>
            </a:pPr>
            <a:endParaRPr lang="en-US" altLang="en-US" sz="1800">
              <a:solidFill>
                <a:schemeClr val="tx1"/>
              </a:solidFill>
              <a:latin typeface="TimesLTStd-Roman"/>
            </a:endParaRP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The scores in the next table represent students’ quiz performance during the first week of class. Use  alpha= 0.05 for your desired level of confidence. Determine if the samples of week 1 quiz scores are approximately normal in terms of its kurtosis.</a:t>
            </a:r>
          </a:p>
        </p:txBody>
      </p:sp>
      <p:pic>
        <p:nvPicPr>
          <p:cNvPr id="25603" name="Picture 2">
            <a:extLst>
              <a:ext uri="{FF2B5EF4-FFF2-40B4-BE49-F238E27FC236}">
                <a16:creationId xmlns:a16="http://schemas.microsoft.com/office/drawing/2014/main" id="{23944D28-FEE7-EDA0-69E8-E35DBAFB2ED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3048000"/>
            <a:ext cx="55626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5D6D39A-96B2-59F4-EFD4-8645488EEABC}"/>
              </a:ext>
            </a:extLst>
          </p:cNvPr>
          <p:cNvSpPr/>
          <p:nvPr/>
        </p:nvSpPr>
        <p:spPr>
          <a:xfrm>
            <a:off x="762000" y="26988"/>
            <a:ext cx="7924800" cy="4000500"/>
          </a:xfrm>
          <a:prstGeom prst="rect">
            <a:avLst/>
          </a:prstGeom>
        </p:spPr>
        <p:txBody>
          <a:bodyPr>
            <a:spAutoFit/>
          </a:bodyPr>
          <a:lstStyle/>
          <a:p>
            <a:pPr>
              <a:defRPr/>
            </a:pPr>
            <a:r>
              <a:rPr lang="en-US" sz="4600" cap="all" spc="150" dirty="0">
                <a:solidFill>
                  <a:schemeClr val="tx2"/>
                </a:solidFill>
                <a:latin typeface="+mj-lt"/>
                <a:ea typeface="+mj-ea"/>
                <a:cs typeface="+mj-cs"/>
              </a:rPr>
              <a:t>OBJECTIVES</a:t>
            </a:r>
          </a:p>
          <a:p>
            <a:pPr>
              <a:defRPr/>
            </a:pPr>
            <a:endParaRPr lang="en-US" sz="2800" dirty="0">
              <a:latin typeface="OptimaLTStd-Black"/>
            </a:endParaRPr>
          </a:p>
          <a:p>
            <a:pPr>
              <a:defRPr/>
            </a:pPr>
            <a:r>
              <a:rPr lang="en-US" sz="2000" b="1" dirty="0">
                <a:solidFill>
                  <a:srgbClr val="002060"/>
                </a:solidFill>
                <a:latin typeface="TimesLTStd-Roman"/>
              </a:rPr>
              <a:t>In this lecture, you will learn the following items:</a:t>
            </a:r>
          </a:p>
          <a:p>
            <a:pPr>
              <a:defRPr/>
            </a:pPr>
            <a:endParaRPr lang="en-US" sz="2000" b="1" dirty="0">
              <a:solidFill>
                <a:srgbClr val="002060"/>
              </a:solidFill>
              <a:latin typeface="TimesLTStd-Roman"/>
            </a:endParaRPr>
          </a:p>
          <a:p>
            <a:pPr algn="just">
              <a:defRPr/>
            </a:pPr>
            <a:r>
              <a:rPr lang="en-US" sz="2000" b="1" dirty="0">
                <a:solidFill>
                  <a:srgbClr val="002060"/>
                </a:solidFill>
                <a:latin typeface="TimesLTStd-Roman"/>
              </a:rPr>
              <a:t>• How to find a data sample’s kurtosis and skewness and determine if the sample meets acceptable levels of normality.</a:t>
            </a:r>
          </a:p>
          <a:p>
            <a:pPr>
              <a:defRPr/>
            </a:pPr>
            <a:endParaRPr lang="en-US" sz="2000" b="1" dirty="0">
              <a:solidFill>
                <a:srgbClr val="002060"/>
              </a:solidFill>
              <a:latin typeface="TimesLTStd-Roman"/>
            </a:endParaRPr>
          </a:p>
          <a:p>
            <a:pPr algn="just">
              <a:defRPr/>
            </a:pPr>
            <a:r>
              <a:rPr lang="en-US" sz="2000" b="1" dirty="0">
                <a:solidFill>
                  <a:srgbClr val="002060"/>
                </a:solidFill>
                <a:latin typeface="TimesLTStd-Roman"/>
              </a:rPr>
              <a:t>• How to use SPSS  to find a data sample’s kurtosis and skewness and determine if the sample meets acceptable levels of normality.</a:t>
            </a:r>
          </a:p>
          <a:p>
            <a:pPr>
              <a:defRPr/>
            </a:pPr>
            <a:endParaRPr lang="en-US" sz="2000" b="1" dirty="0">
              <a:solidFill>
                <a:srgbClr val="002060"/>
              </a:solidFill>
              <a:latin typeface="TimesLTStd-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a:extLst>
              <a:ext uri="{FF2B5EF4-FFF2-40B4-BE49-F238E27FC236}">
                <a16:creationId xmlns:a16="http://schemas.microsoft.com/office/drawing/2014/main" id="{BB4654A1-8F22-C9DC-E15D-4722420CB63A}"/>
              </a:ext>
            </a:extLst>
          </p:cNvPr>
          <p:cNvSpPr>
            <a:spLocks noChangeArrowheads="1"/>
          </p:cNvSpPr>
          <p:nvPr/>
        </p:nvSpPr>
        <p:spPr bwMode="auto">
          <a:xfrm>
            <a:off x="1219200" y="228600"/>
            <a:ext cx="72691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First, find the mean and standard deviation of the sample:</a:t>
            </a:r>
          </a:p>
        </p:txBody>
      </p:sp>
      <p:pic>
        <p:nvPicPr>
          <p:cNvPr id="26627" name="Picture 2">
            <a:extLst>
              <a:ext uri="{FF2B5EF4-FFF2-40B4-BE49-F238E27FC236}">
                <a16:creationId xmlns:a16="http://schemas.microsoft.com/office/drawing/2014/main" id="{9B9C223B-F398-117A-71DC-5059C2A0A5E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838200"/>
            <a:ext cx="1314450"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3">
            <a:extLst>
              <a:ext uri="{FF2B5EF4-FFF2-40B4-BE49-F238E27FC236}">
                <a16:creationId xmlns:a16="http://schemas.microsoft.com/office/drawing/2014/main" id="{F8BCDAE6-9693-A19C-9030-CD6C0CBF439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847725"/>
            <a:ext cx="129540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9" name="Rectangle 4">
            <a:extLst>
              <a:ext uri="{FF2B5EF4-FFF2-40B4-BE49-F238E27FC236}">
                <a16:creationId xmlns:a16="http://schemas.microsoft.com/office/drawing/2014/main" id="{E5E68E23-9974-1726-436D-4825B4B3ABE9}"/>
              </a:ext>
            </a:extLst>
          </p:cNvPr>
          <p:cNvSpPr>
            <a:spLocks noChangeArrowheads="1"/>
          </p:cNvSpPr>
          <p:nvPr/>
        </p:nvSpPr>
        <p:spPr bwMode="auto">
          <a:xfrm>
            <a:off x="1219200" y="1433513"/>
            <a:ext cx="70516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Compute the kurtosis and standard error of the kurtosis:</a:t>
            </a:r>
          </a:p>
        </p:txBody>
      </p:sp>
      <p:pic>
        <p:nvPicPr>
          <p:cNvPr id="26630" name="Picture 5">
            <a:extLst>
              <a:ext uri="{FF2B5EF4-FFF2-40B4-BE49-F238E27FC236}">
                <a16:creationId xmlns:a16="http://schemas.microsoft.com/office/drawing/2014/main" id="{B4828904-30D3-06C3-7576-FC9BF37682B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2108200"/>
            <a:ext cx="124777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6">
            <a:extLst>
              <a:ext uri="{FF2B5EF4-FFF2-40B4-BE49-F238E27FC236}">
                <a16:creationId xmlns:a16="http://schemas.microsoft.com/office/drawing/2014/main" id="{F0215F34-2E2B-1742-6E0A-0C2F64DEE1F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114800" y="2152650"/>
            <a:ext cx="159067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2" name="Rectangle 7">
            <a:extLst>
              <a:ext uri="{FF2B5EF4-FFF2-40B4-BE49-F238E27FC236}">
                <a16:creationId xmlns:a16="http://schemas.microsoft.com/office/drawing/2014/main" id="{27BC8DD7-9374-A12B-B3C8-F7709F9062D3}"/>
              </a:ext>
            </a:extLst>
          </p:cNvPr>
          <p:cNvSpPr>
            <a:spLocks noChangeArrowheads="1"/>
          </p:cNvSpPr>
          <p:nvPr/>
        </p:nvSpPr>
        <p:spPr bwMode="auto">
          <a:xfrm>
            <a:off x="962025" y="2627313"/>
            <a:ext cx="73914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Finally, use the kurtosis and the standard error of the kurtosis to find a z-score:</a:t>
            </a:r>
          </a:p>
        </p:txBody>
      </p:sp>
      <p:pic>
        <p:nvPicPr>
          <p:cNvPr id="26633" name="Picture 8">
            <a:extLst>
              <a:ext uri="{FF2B5EF4-FFF2-40B4-BE49-F238E27FC236}">
                <a16:creationId xmlns:a16="http://schemas.microsoft.com/office/drawing/2014/main" id="{4E077F14-21C9-C6F7-849A-BE6E67B5CE3C}"/>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686050" y="3509963"/>
            <a:ext cx="2724150"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4" name="Rectangle 9">
            <a:extLst>
              <a:ext uri="{FF2B5EF4-FFF2-40B4-BE49-F238E27FC236}">
                <a16:creationId xmlns:a16="http://schemas.microsoft.com/office/drawing/2014/main" id="{F5B8B8DC-7C87-5C78-2B7A-9A0D75E3E81D}"/>
              </a:ext>
            </a:extLst>
          </p:cNvPr>
          <p:cNvSpPr>
            <a:spLocks noChangeArrowheads="1"/>
          </p:cNvSpPr>
          <p:nvPr/>
        </p:nvSpPr>
        <p:spPr bwMode="auto">
          <a:xfrm>
            <a:off x="890588" y="4365625"/>
            <a:ext cx="7743825"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Use the z-score to examine the sample’s approximation to a normal distribution. This value must fall between −1.96 and +1.96 to pass the normality assumption for  = 0.05. Since this z-score value does fall within that range, the sample has passed our normality assumption for kurtosis.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8368AA9E-7B8C-1224-91C2-A64C68FD88D2}"/>
              </a:ext>
            </a:extLst>
          </p:cNvPr>
          <p:cNvSpPr>
            <a:spLocks noChangeArrowheads="1"/>
          </p:cNvSpPr>
          <p:nvPr/>
        </p:nvSpPr>
        <p:spPr bwMode="auto">
          <a:xfrm>
            <a:off x="838200" y="228600"/>
            <a:ext cx="781685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nSpc>
                <a:spcPct val="100000"/>
              </a:lnSpc>
              <a:spcBef>
                <a:spcPct val="0"/>
              </a:spcBef>
              <a:buClrTx/>
              <a:buFontTx/>
              <a:buNone/>
            </a:pPr>
            <a:r>
              <a:rPr lang="en-US" altLang="en-US" sz="2400" b="1">
                <a:solidFill>
                  <a:srgbClr val="002060"/>
                </a:solidFill>
                <a:latin typeface="Times New Roman" panose="02020603050405020304" pitchFamily="18" charset="0"/>
                <a:cs typeface="Times New Roman" panose="02020603050405020304" pitchFamily="18" charset="0"/>
              </a:rPr>
              <a:t>Sample Problem for Examining Skewness</a:t>
            </a:r>
          </a:p>
          <a:p>
            <a:pPr>
              <a:lnSpc>
                <a:spcPct val="100000"/>
              </a:lnSpc>
              <a:spcBef>
                <a:spcPct val="0"/>
              </a:spcBef>
              <a:buClrTx/>
              <a:buFontTx/>
              <a:buNone/>
            </a:pPr>
            <a:endParaRPr lang="en-US" altLang="en-US" sz="2400" b="1">
              <a:solidFill>
                <a:schemeClr val="tx1"/>
              </a:solidFill>
              <a:latin typeface="OptimaLTStd-Black"/>
            </a:endParaRP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Based on the same values from the example listed earlier, determine if the samples of week 1 quiz scores are approximately normal in terms of its skewness. Use the mean and standard deviation from the previous example to find the skewness. </a:t>
            </a:r>
          </a:p>
        </p:txBody>
      </p:sp>
      <p:sp>
        <p:nvSpPr>
          <p:cNvPr id="27651" name="Rectangle 3">
            <a:extLst>
              <a:ext uri="{FF2B5EF4-FFF2-40B4-BE49-F238E27FC236}">
                <a16:creationId xmlns:a16="http://schemas.microsoft.com/office/drawing/2014/main" id="{05BA911B-AFE7-DFA5-4BD6-B32B726ADEC0}"/>
              </a:ext>
            </a:extLst>
          </p:cNvPr>
          <p:cNvSpPr>
            <a:spLocks noChangeArrowheads="1"/>
          </p:cNvSpPr>
          <p:nvPr/>
        </p:nvSpPr>
        <p:spPr bwMode="auto">
          <a:xfrm>
            <a:off x="914400" y="3124200"/>
            <a:ext cx="7754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nSpc>
                <a:spcPct val="100000"/>
              </a:lnSpc>
              <a:spcBef>
                <a:spcPct val="0"/>
              </a:spcBef>
              <a:buClrTx/>
              <a:buFontTx/>
              <a:buNone/>
            </a:pPr>
            <a:r>
              <a:rPr lang="en-US" altLang="en-US" sz="2400" b="1">
                <a:solidFill>
                  <a:srgbClr val="002060"/>
                </a:solidFill>
                <a:latin typeface="Times New Roman" panose="02020603050405020304" pitchFamily="18" charset="0"/>
                <a:cs typeface="Times New Roman" panose="02020603050405020304" pitchFamily="18" charset="0"/>
              </a:rPr>
              <a:t>The skewness and the standard error of the skewness are:</a:t>
            </a:r>
          </a:p>
        </p:txBody>
      </p:sp>
      <p:pic>
        <p:nvPicPr>
          <p:cNvPr id="27652" name="Picture 4">
            <a:extLst>
              <a:ext uri="{FF2B5EF4-FFF2-40B4-BE49-F238E27FC236}">
                <a16:creationId xmlns:a16="http://schemas.microsoft.com/office/drawing/2014/main" id="{27A79DB8-22E0-6C27-4250-0A846289165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3886200"/>
            <a:ext cx="157162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Picture 5">
            <a:extLst>
              <a:ext uri="{FF2B5EF4-FFF2-40B4-BE49-F238E27FC236}">
                <a16:creationId xmlns:a16="http://schemas.microsoft.com/office/drawing/2014/main" id="{E13EBBA5-35A7-FFB7-4B5D-64A71619A7E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3803650"/>
            <a:ext cx="1647825"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4" name="Rectangle 6">
            <a:extLst>
              <a:ext uri="{FF2B5EF4-FFF2-40B4-BE49-F238E27FC236}">
                <a16:creationId xmlns:a16="http://schemas.microsoft.com/office/drawing/2014/main" id="{C06284A7-6211-01D2-609D-F4F59008E3BB}"/>
              </a:ext>
            </a:extLst>
          </p:cNvPr>
          <p:cNvSpPr>
            <a:spLocks noChangeArrowheads="1"/>
          </p:cNvSpPr>
          <p:nvPr/>
        </p:nvSpPr>
        <p:spPr bwMode="auto">
          <a:xfrm>
            <a:off x="914400" y="4557713"/>
            <a:ext cx="7848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Finally, use the skewness and the standard error of the skewness to Find a z-score:</a:t>
            </a:r>
          </a:p>
        </p:txBody>
      </p:sp>
      <p:pic>
        <p:nvPicPr>
          <p:cNvPr id="27655" name="Picture 7">
            <a:extLst>
              <a:ext uri="{FF2B5EF4-FFF2-40B4-BE49-F238E27FC236}">
                <a16:creationId xmlns:a16="http://schemas.microsoft.com/office/drawing/2014/main" id="{C35EC0D3-2D8B-409C-99BF-2FD32AF1FA2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5854700"/>
            <a:ext cx="166687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a:extLst>
              <a:ext uri="{FF2B5EF4-FFF2-40B4-BE49-F238E27FC236}">
                <a16:creationId xmlns:a16="http://schemas.microsoft.com/office/drawing/2014/main" id="{16903DE4-8E5C-0472-C664-5C2E5E97B7EB}"/>
              </a:ext>
            </a:extLst>
          </p:cNvPr>
          <p:cNvSpPr>
            <a:spLocks noChangeArrowheads="1"/>
          </p:cNvSpPr>
          <p:nvPr/>
        </p:nvSpPr>
        <p:spPr bwMode="auto">
          <a:xfrm>
            <a:off x="1066800" y="304800"/>
            <a:ext cx="76200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Use the z-score to examine the sample’s approximation to a normal distribution. This value must fall between −1.96 and +1.96 to pass the normality assumption for alpha = 0.05. </a:t>
            </a:r>
          </a:p>
          <a:p>
            <a:pPr algn="just">
              <a:lnSpc>
                <a:spcPct val="100000"/>
              </a:lnSpc>
              <a:spcBef>
                <a:spcPct val="0"/>
              </a:spcBef>
              <a:buClrTx/>
              <a:buFontTx/>
              <a:buNone/>
            </a:pPr>
            <a:endParaRPr lang="en-US" altLang="en-US" sz="2400">
              <a:solidFill>
                <a:schemeClr val="tx1"/>
              </a:solidFill>
              <a:latin typeface="Times New Roman" panose="02020603050405020304" pitchFamily="18" charset="0"/>
              <a:cs typeface="Times New Roman" panose="02020603050405020304" pitchFamily="18" charset="0"/>
            </a:endParaRPr>
          </a:p>
          <a:p>
            <a:pPr algn="just">
              <a:lnSpc>
                <a:spcPct val="100000"/>
              </a:lnSpc>
              <a:spcBef>
                <a:spcPct val="0"/>
              </a:spcBef>
              <a:buClrTx/>
              <a:buFontTx/>
              <a:buNone/>
            </a:pPr>
            <a:r>
              <a:rPr lang="en-US" altLang="en-US" sz="2400" b="1">
                <a:solidFill>
                  <a:srgbClr val="002060"/>
                </a:solidFill>
                <a:latin typeface="Times New Roman" panose="02020603050405020304" pitchFamily="18" charset="0"/>
                <a:cs typeface="Times New Roman" panose="02020603050405020304" pitchFamily="18" charset="0"/>
              </a:rPr>
              <a:t>Since this z-score value does not fall within that range, the sample has failed our normality assumption for skewness. </a:t>
            </a:r>
          </a:p>
          <a:p>
            <a:pPr algn="just">
              <a:lnSpc>
                <a:spcPct val="100000"/>
              </a:lnSpc>
              <a:spcBef>
                <a:spcPct val="0"/>
              </a:spcBef>
              <a:buClrTx/>
              <a:buFontTx/>
              <a:buNone/>
            </a:pPr>
            <a:endParaRPr lang="en-US" altLang="en-US" sz="2400">
              <a:solidFill>
                <a:srgbClr val="00B0F0"/>
              </a:solidFill>
              <a:latin typeface="Times New Roman" panose="02020603050405020304" pitchFamily="18" charset="0"/>
              <a:cs typeface="Times New Roman" panose="02020603050405020304" pitchFamily="18" charset="0"/>
            </a:endParaRPr>
          </a:p>
          <a:p>
            <a:pPr algn="just">
              <a:lnSpc>
                <a:spcPct val="100000"/>
              </a:lnSpc>
              <a:spcBef>
                <a:spcPct val="0"/>
              </a:spcBef>
              <a:buClrTx/>
              <a:buFontTx/>
              <a:buNone/>
            </a:pPr>
            <a:r>
              <a:rPr lang="en-US" altLang="en-US" sz="2400">
                <a:solidFill>
                  <a:srgbClr val="002060"/>
                </a:solidFill>
                <a:latin typeface="Times New Roman" panose="02020603050405020304" pitchFamily="18" charset="0"/>
                <a:cs typeface="Times New Roman" panose="02020603050405020304" pitchFamily="18" charset="0"/>
              </a:rPr>
              <a:t>Therefore, either the sample must be modified and rechecked or you must use a </a:t>
            </a:r>
            <a:r>
              <a:rPr lang="en-US" altLang="en-US" sz="2400" b="1" u="sng">
                <a:solidFill>
                  <a:srgbClr val="002060"/>
                </a:solidFill>
                <a:latin typeface="Times New Roman" panose="02020603050405020304" pitchFamily="18" charset="0"/>
                <a:cs typeface="Times New Roman" panose="02020603050405020304" pitchFamily="18" charset="0"/>
              </a:rPr>
              <a:t>Non-parametric statistical test</a:t>
            </a:r>
            <a:r>
              <a:rPr lang="en-US" altLang="en-US" sz="2400">
                <a:solidFill>
                  <a:srgbClr val="002060"/>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a:extLst>
              <a:ext uri="{FF2B5EF4-FFF2-40B4-BE49-F238E27FC236}">
                <a16:creationId xmlns:a16="http://schemas.microsoft.com/office/drawing/2014/main" id="{1F8C1398-8FDE-D1FA-6089-789EBFBA76B5}"/>
              </a:ext>
            </a:extLst>
          </p:cNvPr>
          <p:cNvSpPr>
            <a:spLocks noChangeArrowheads="1"/>
          </p:cNvSpPr>
          <p:nvPr/>
        </p:nvSpPr>
        <p:spPr bwMode="auto">
          <a:xfrm>
            <a:off x="838200" y="381000"/>
            <a:ext cx="7924800" cy="538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nSpc>
                <a:spcPct val="100000"/>
              </a:lnSpc>
              <a:spcBef>
                <a:spcPct val="0"/>
              </a:spcBef>
              <a:buClrTx/>
              <a:buFontTx/>
              <a:buNone/>
            </a:pPr>
            <a:r>
              <a:rPr lang="en-US" altLang="en-US" sz="2400" b="1">
                <a:solidFill>
                  <a:srgbClr val="002060"/>
                </a:solidFill>
                <a:latin typeface="Times New Roman" panose="02020603050405020304" pitchFamily="18" charset="0"/>
                <a:cs typeface="Times New Roman" panose="02020603050405020304" pitchFamily="18" charset="0"/>
              </a:rPr>
              <a:t>INTRODUCTION</a:t>
            </a:r>
          </a:p>
          <a:p>
            <a:pPr>
              <a:lnSpc>
                <a:spcPct val="100000"/>
              </a:lnSpc>
              <a:spcBef>
                <a:spcPct val="0"/>
              </a:spcBef>
              <a:buClrTx/>
              <a:buFontTx/>
              <a:buNone/>
            </a:pPr>
            <a:endParaRPr lang="en-US" altLang="en-US" sz="2800">
              <a:solidFill>
                <a:schemeClr val="tx1"/>
              </a:solidFill>
              <a:latin typeface="OptimaLTStd-Black"/>
            </a:endParaRP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Parametric statistical tests, such as the t-test and one-way analysis of variance, are based on particular assumptions or parameters. The data samples meeting those parameters are randomly drawn from a normal population, based on independent observations, measured with an interval or ratio scale, possess an adequate sample size, and approximately resemble a normal distribution. </a:t>
            </a:r>
          </a:p>
          <a:p>
            <a:pPr algn="just">
              <a:lnSpc>
                <a:spcPct val="100000"/>
              </a:lnSpc>
              <a:spcBef>
                <a:spcPct val="0"/>
              </a:spcBef>
              <a:buClrTx/>
              <a:buFontTx/>
              <a:buNone/>
            </a:pPr>
            <a:endParaRPr lang="en-US" altLang="en-US" sz="2400">
              <a:solidFill>
                <a:schemeClr val="tx1"/>
              </a:solidFill>
              <a:latin typeface="Times New Roman" panose="02020603050405020304" pitchFamily="18" charset="0"/>
              <a:cs typeface="Times New Roman" panose="02020603050405020304" pitchFamily="18" charset="0"/>
            </a:endParaRP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Moreover, comparisons of samples or variables should have approximately equal variances. If data samples violate one or more of these assumptions, you should consider using a nonparametric test.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a:extLst>
              <a:ext uri="{FF2B5EF4-FFF2-40B4-BE49-F238E27FC236}">
                <a16:creationId xmlns:a16="http://schemas.microsoft.com/office/drawing/2014/main" id="{7B67DB80-552B-68CD-6636-8D9ABE0BF962}"/>
              </a:ext>
            </a:extLst>
          </p:cNvPr>
          <p:cNvSpPr>
            <a:spLocks noChangeArrowheads="1"/>
          </p:cNvSpPr>
          <p:nvPr/>
        </p:nvSpPr>
        <p:spPr bwMode="auto">
          <a:xfrm>
            <a:off x="914400" y="304800"/>
            <a:ext cx="78486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Examining the data gathering method, scale type, and size of a sample are fairly straightforward. However, examining a data sample’s resemblance to a normal distribution, or its normality, requires a more involved analysis. Visually inspecting a graphical representation of a sample, such as a stem and leaf plot or a box and whisker plot, might be the most simplistic examination of normality. </a:t>
            </a:r>
          </a:p>
          <a:p>
            <a:pPr algn="just">
              <a:lnSpc>
                <a:spcPct val="100000"/>
              </a:lnSpc>
              <a:spcBef>
                <a:spcPct val="0"/>
              </a:spcBef>
              <a:buClrTx/>
              <a:buFontTx/>
              <a:buNone/>
            </a:pPr>
            <a:endParaRPr lang="en-US" altLang="en-US" sz="2400">
              <a:solidFill>
                <a:schemeClr val="tx1"/>
              </a:solidFill>
              <a:latin typeface="Times New Roman" panose="02020603050405020304" pitchFamily="18" charset="0"/>
              <a:cs typeface="Times New Roman" panose="02020603050405020304" pitchFamily="18" charset="0"/>
            </a:endParaRP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Statisticians advocate this technique in beginning statistics; however, this measure of normality does not suffice for strict levels of defensible analyses.</a:t>
            </a:r>
          </a:p>
        </p:txBody>
      </p:sp>
      <p:sp>
        <p:nvSpPr>
          <p:cNvPr id="10243" name="Rectangle 2">
            <a:extLst>
              <a:ext uri="{FF2B5EF4-FFF2-40B4-BE49-F238E27FC236}">
                <a16:creationId xmlns:a16="http://schemas.microsoft.com/office/drawing/2014/main" id="{DA71986F-72F2-E238-9B77-300F79646348}"/>
              </a:ext>
            </a:extLst>
          </p:cNvPr>
          <p:cNvSpPr>
            <a:spLocks noChangeArrowheads="1"/>
          </p:cNvSpPr>
          <p:nvPr/>
        </p:nvSpPr>
        <p:spPr bwMode="auto">
          <a:xfrm>
            <a:off x="887413" y="4572000"/>
            <a:ext cx="8077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In this lecture, we present three quantitative measures of sample normality.</a:t>
            </a: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First, we discuss the properties of the normal distribution. Then, we describe how to examine a sample’s kurtosis and skewness.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a:extLst>
              <a:ext uri="{FF2B5EF4-FFF2-40B4-BE49-F238E27FC236}">
                <a16:creationId xmlns:a16="http://schemas.microsoft.com/office/drawing/2014/main" id="{26AB8937-FE52-1535-7FCE-BE01C012F20D}"/>
              </a:ext>
            </a:extLst>
          </p:cNvPr>
          <p:cNvSpPr>
            <a:spLocks noChangeArrowheads="1"/>
          </p:cNvSpPr>
          <p:nvPr/>
        </p:nvSpPr>
        <p:spPr bwMode="auto">
          <a:xfrm>
            <a:off x="762000" y="152400"/>
            <a:ext cx="8153400" cy="538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nSpc>
                <a:spcPct val="100000"/>
              </a:lnSpc>
              <a:spcBef>
                <a:spcPct val="0"/>
              </a:spcBef>
              <a:buClrTx/>
              <a:buFontTx/>
              <a:buNone/>
            </a:pPr>
            <a:r>
              <a:rPr lang="en-US" altLang="en-US" sz="2400" b="1">
                <a:solidFill>
                  <a:srgbClr val="002060"/>
                </a:solidFill>
                <a:latin typeface="Times New Roman" panose="02020603050405020304" pitchFamily="18" charset="0"/>
                <a:cs typeface="Times New Roman" panose="02020603050405020304" pitchFamily="18" charset="0"/>
              </a:rPr>
              <a:t>DESCRIBING DATA AND THE NORMAL</a:t>
            </a:r>
          </a:p>
          <a:p>
            <a:pPr>
              <a:lnSpc>
                <a:spcPct val="100000"/>
              </a:lnSpc>
              <a:spcBef>
                <a:spcPct val="0"/>
              </a:spcBef>
              <a:buClrTx/>
              <a:buFontTx/>
              <a:buNone/>
            </a:pPr>
            <a:r>
              <a:rPr lang="en-US" altLang="en-US" sz="2400" b="1">
                <a:solidFill>
                  <a:srgbClr val="002060"/>
                </a:solidFill>
                <a:latin typeface="Times New Roman" panose="02020603050405020304" pitchFamily="18" charset="0"/>
                <a:cs typeface="Times New Roman" panose="02020603050405020304" pitchFamily="18" charset="0"/>
              </a:rPr>
              <a:t>DISTRIBUTION</a:t>
            </a:r>
          </a:p>
          <a:p>
            <a:pPr>
              <a:lnSpc>
                <a:spcPct val="100000"/>
              </a:lnSpc>
              <a:spcBef>
                <a:spcPct val="0"/>
              </a:spcBef>
              <a:buClrTx/>
              <a:buFontTx/>
              <a:buNone/>
            </a:pPr>
            <a:endParaRPr lang="en-US" altLang="en-US" sz="1800">
              <a:solidFill>
                <a:schemeClr val="tx1"/>
              </a:solidFill>
              <a:latin typeface="TimesLTStd-Roman"/>
            </a:endParaRPr>
          </a:p>
          <a:p>
            <a:pPr algn="just">
              <a:lnSpc>
                <a:spcPct val="100000"/>
              </a:lnSpc>
              <a:spcBef>
                <a:spcPct val="0"/>
              </a:spcBef>
              <a:buClrTx/>
              <a:buFontTx/>
              <a:buNone/>
            </a:pPr>
            <a:r>
              <a:rPr lang="en-US" altLang="en-US" sz="1800">
                <a:solidFill>
                  <a:schemeClr val="tx1"/>
                </a:solidFill>
                <a:latin typeface="TimesLTStd-Roman"/>
              </a:rPr>
              <a:t>We will attempt to summarize the concept and begin with a practical approach as it applies to data collection.</a:t>
            </a:r>
          </a:p>
          <a:p>
            <a:pPr>
              <a:lnSpc>
                <a:spcPct val="100000"/>
              </a:lnSpc>
              <a:spcBef>
                <a:spcPct val="0"/>
              </a:spcBef>
              <a:buClrTx/>
              <a:buFontTx/>
              <a:buNone/>
            </a:pPr>
            <a:endParaRPr lang="en-US" altLang="en-US" sz="1800">
              <a:solidFill>
                <a:schemeClr val="tx1"/>
              </a:solidFill>
              <a:latin typeface="TimesLTStd-Roman"/>
            </a:endParaRPr>
          </a:p>
          <a:p>
            <a:pPr algn="just">
              <a:lnSpc>
                <a:spcPct val="100000"/>
              </a:lnSpc>
              <a:spcBef>
                <a:spcPct val="0"/>
              </a:spcBef>
              <a:buClrTx/>
              <a:buFontTx/>
              <a:buNone/>
            </a:pPr>
            <a:r>
              <a:rPr lang="en-US" altLang="en-US" sz="1800">
                <a:solidFill>
                  <a:schemeClr val="tx1"/>
                </a:solidFill>
                <a:latin typeface="TimesLTStd-Roman"/>
              </a:rPr>
              <a:t>In research, we often identify some population we wish to study. Then, we strive to collect several independent, random measurements of a particular variable associated with our population. We call this set of measurements a </a:t>
            </a:r>
            <a:r>
              <a:rPr lang="en-US" altLang="en-US" sz="1800" i="1">
                <a:solidFill>
                  <a:srgbClr val="0070C0"/>
                </a:solidFill>
                <a:latin typeface="TimesLTStd-Italic"/>
              </a:rPr>
              <a:t>sample</a:t>
            </a:r>
            <a:r>
              <a:rPr lang="en-US" altLang="en-US" sz="1800">
                <a:solidFill>
                  <a:schemeClr val="tx1"/>
                </a:solidFill>
                <a:latin typeface="TimesLTStd-Roman"/>
              </a:rPr>
              <a:t>. If we used good experimental technique and our sample adequately represents our population, we can study the sample to make inferences about our population. </a:t>
            </a:r>
          </a:p>
          <a:p>
            <a:pPr algn="just">
              <a:lnSpc>
                <a:spcPct val="100000"/>
              </a:lnSpc>
              <a:spcBef>
                <a:spcPct val="0"/>
              </a:spcBef>
              <a:buClrTx/>
              <a:buFontTx/>
              <a:buNone/>
            </a:pPr>
            <a:endParaRPr lang="en-US" altLang="en-US" sz="1800">
              <a:solidFill>
                <a:schemeClr val="tx1"/>
              </a:solidFill>
              <a:latin typeface="TimesLTStd-Roman"/>
            </a:endParaRPr>
          </a:p>
          <a:p>
            <a:pPr algn="just">
              <a:lnSpc>
                <a:spcPct val="100000"/>
              </a:lnSpc>
              <a:spcBef>
                <a:spcPct val="0"/>
              </a:spcBef>
              <a:buClrTx/>
              <a:buFontTx/>
              <a:buNone/>
            </a:pPr>
            <a:r>
              <a:rPr lang="en-US" altLang="en-US" sz="1800">
                <a:solidFill>
                  <a:schemeClr val="tx1"/>
                </a:solidFill>
                <a:latin typeface="TimesLTStd-Roman"/>
              </a:rPr>
              <a:t>For example, during a routine checkup, your physician draws a sample of your blood instead of all of your blood. This blood sample allows your physician to evaluate all of your blood even though he or she only tested the sample. Therefore, all of your body’s blood cells represent the population about which your physician makes an inference using only the sample.</a:t>
            </a:r>
            <a:endParaRPr lang="en-US" altLang="en-US" sz="1800">
              <a:solidFill>
                <a:schemeClr val="tx1"/>
              </a:solidFill>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a:extLst>
              <a:ext uri="{FF2B5EF4-FFF2-40B4-BE49-F238E27FC236}">
                <a16:creationId xmlns:a16="http://schemas.microsoft.com/office/drawing/2014/main" id="{B1F28621-12C3-09EA-C6E6-7473C48C5AB3}"/>
              </a:ext>
            </a:extLst>
          </p:cNvPr>
          <p:cNvSpPr>
            <a:spLocks noChangeArrowheads="1"/>
          </p:cNvSpPr>
          <p:nvPr/>
        </p:nvSpPr>
        <p:spPr bwMode="auto">
          <a:xfrm>
            <a:off x="685800" y="152400"/>
            <a:ext cx="79248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While a blood sample leads to the collection of a very large number of blood cells, other fields of study are limited to small sample sizes. It is not uncommon to collect less than 30 measurements for some studies in the behavioral and social sciences.</a:t>
            </a:r>
          </a:p>
          <a:p>
            <a:pPr algn="just">
              <a:lnSpc>
                <a:spcPct val="100000"/>
              </a:lnSpc>
              <a:spcBef>
                <a:spcPct val="0"/>
              </a:spcBef>
              <a:buClrTx/>
              <a:buFontTx/>
              <a:buNone/>
            </a:pPr>
            <a:endParaRPr lang="en-US" altLang="en-US" sz="2400">
              <a:solidFill>
                <a:schemeClr val="tx1"/>
              </a:solidFill>
              <a:latin typeface="Times New Roman" panose="02020603050405020304" pitchFamily="18" charset="0"/>
              <a:cs typeface="Times New Roman" panose="02020603050405020304" pitchFamily="18" charset="0"/>
            </a:endParaRP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Moreover, the measurements lie on some scale over which the measurements vary about the mean value. This notion is called variance. </a:t>
            </a:r>
          </a:p>
          <a:p>
            <a:pPr algn="just">
              <a:lnSpc>
                <a:spcPct val="100000"/>
              </a:lnSpc>
              <a:spcBef>
                <a:spcPct val="0"/>
              </a:spcBef>
              <a:buClrTx/>
              <a:buFontTx/>
              <a:buNone/>
            </a:pPr>
            <a:endParaRPr lang="en-US" altLang="en-US" sz="2400">
              <a:solidFill>
                <a:schemeClr val="tx1"/>
              </a:solidFill>
              <a:latin typeface="Times New Roman" panose="02020603050405020304" pitchFamily="18" charset="0"/>
              <a:cs typeface="Times New Roman" panose="02020603050405020304" pitchFamily="18" charset="0"/>
            </a:endParaRP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For example, a researcher uses some instrument to measure the intelligence of 25 children in a math class. It is highly unlikely that every child will have the same intelligence level. In fact, a</a:t>
            </a:r>
          </a:p>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good instrument for measuring intelligence should be sensitive enough to measure differences in the levels of the children.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a:extLst>
              <a:ext uri="{FF2B5EF4-FFF2-40B4-BE49-F238E27FC236}">
                <a16:creationId xmlns:a16="http://schemas.microsoft.com/office/drawing/2014/main" id="{6D740F1D-6B44-C4D6-6D1A-B11F90ACFAB5}"/>
              </a:ext>
            </a:extLst>
          </p:cNvPr>
          <p:cNvSpPr>
            <a:spLocks noChangeArrowheads="1"/>
          </p:cNvSpPr>
          <p:nvPr/>
        </p:nvSpPr>
        <p:spPr bwMode="auto">
          <a:xfrm>
            <a:off x="838200" y="228600"/>
            <a:ext cx="7924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The variance s</a:t>
            </a:r>
            <a:r>
              <a:rPr lang="en-US" altLang="en-US" sz="2400" baseline="30000">
                <a:solidFill>
                  <a:schemeClr val="tx1"/>
                </a:solidFill>
                <a:latin typeface="Times New Roman" panose="02020603050405020304" pitchFamily="18" charset="0"/>
                <a:cs typeface="Times New Roman" panose="02020603050405020304" pitchFamily="18" charset="0"/>
              </a:rPr>
              <a:t>2</a:t>
            </a:r>
            <a:r>
              <a:rPr lang="en-US" altLang="en-US" sz="2400">
                <a:solidFill>
                  <a:schemeClr val="tx1"/>
                </a:solidFill>
                <a:latin typeface="Times New Roman" panose="02020603050405020304" pitchFamily="18" charset="0"/>
                <a:cs typeface="Times New Roman" panose="02020603050405020304" pitchFamily="18" charset="0"/>
              </a:rPr>
              <a:t> can be expressed quantitatively. It can be calculated using the next formula</a:t>
            </a:r>
          </a:p>
        </p:txBody>
      </p:sp>
      <p:pic>
        <p:nvPicPr>
          <p:cNvPr id="13315" name="Picture 2">
            <a:extLst>
              <a:ext uri="{FF2B5EF4-FFF2-40B4-BE49-F238E27FC236}">
                <a16:creationId xmlns:a16="http://schemas.microsoft.com/office/drawing/2014/main" id="{85ACD460-1329-70B1-56F0-8FCF4A0960A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1219200"/>
            <a:ext cx="1752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Rectangle 3">
            <a:extLst>
              <a:ext uri="{FF2B5EF4-FFF2-40B4-BE49-F238E27FC236}">
                <a16:creationId xmlns:a16="http://schemas.microsoft.com/office/drawing/2014/main" id="{10AA5049-FDFD-E946-5AD8-6DA786759C08}"/>
              </a:ext>
            </a:extLst>
          </p:cNvPr>
          <p:cNvSpPr>
            <a:spLocks noChangeArrowheads="1"/>
          </p:cNvSpPr>
          <p:nvPr/>
        </p:nvSpPr>
        <p:spPr bwMode="auto">
          <a:xfrm>
            <a:off x="855663" y="2057400"/>
            <a:ext cx="8001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where xi is an individual value in the distribution, x is the distribution’s mean, and n is the number of values in the distribution.</a:t>
            </a:r>
          </a:p>
        </p:txBody>
      </p:sp>
      <p:sp>
        <p:nvSpPr>
          <p:cNvPr id="13317" name="Rectangle 4">
            <a:extLst>
              <a:ext uri="{FF2B5EF4-FFF2-40B4-BE49-F238E27FC236}">
                <a16:creationId xmlns:a16="http://schemas.microsoft.com/office/drawing/2014/main" id="{A2C258C2-F0D8-F64B-0C18-3368CB8E8A03}"/>
              </a:ext>
            </a:extLst>
          </p:cNvPr>
          <p:cNvSpPr>
            <a:spLocks noChangeArrowheads="1"/>
          </p:cNvSpPr>
          <p:nvPr/>
        </p:nvSpPr>
        <p:spPr bwMode="auto">
          <a:xfrm>
            <a:off x="838200" y="3333750"/>
            <a:ext cx="8018463"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b="1" u="sng">
                <a:solidFill>
                  <a:srgbClr val="002060"/>
                </a:solidFill>
                <a:latin typeface="Times New Roman" panose="02020603050405020304" pitchFamily="18" charset="0"/>
                <a:cs typeface="Times New Roman" panose="02020603050405020304" pitchFamily="18" charset="0"/>
              </a:rPr>
              <a:t>Parametric Tests</a:t>
            </a:r>
            <a:r>
              <a:rPr lang="en-US" altLang="en-US" sz="2400" b="1">
                <a:solidFill>
                  <a:srgbClr val="00B0F0"/>
                </a:solidFill>
                <a:latin typeface="Times New Roman" panose="02020603050405020304" pitchFamily="18" charset="0"/>
                <a:cs typeface="Times New Roman" panose="02020603050405020304" pitchFamily="18" charset="0"/>
              </a:rPr>
              <a:t> </a:t>
            </a:r>
            <a:r>
              <a:rPr lang="en-US" altLang="en-US" sz="2400">
                <a:solidFill>
                  <a:schemeClr val="tx1"/>
                </a:solidFill>
                <a:latin typeface="Times New Roman" panose="02020603050405020304" pitchFamily="18" charset="0"/>
                <a:cs typeface="Times New Roman" panose="02020603050405020304" pitchFamily="18" charset="0"/>
              </a:rPr>
              <a:t>assume that the variances of samples being compared are approximately the same. This idea is called homogeneity of variance. To compare sample variances, we obtain a variance ratio by taking the largest sample variance and dividing it by the smallest sample variance. The variance ratio should be less than 2. No sample’s variance be twice as large as any other sample’s variance. </a:t>
            </a:r>
            <a:r>
              <a:rPr lang="en-US" altLang="en-US" sz="2400" b="1" u="sng">
                <a:solidFill>
                  <a:srgbClr val="002060"/>
                </a:solidFill>
                <a:latin typeface="Times New Roman" panose="02020603050405020304" pitchFamily="18" charset="0"/>
                <a:cs typeface="Times New Roman" panose="02020603050405020304" pitchFamily="18" charset="0"/>
              </a:rPr>
              <a:t>If the homogeneity of variance assumption cannot be met, one would use a non-parametric test.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a:extLst>
              <a:ext uri="{FF2B5EF4-FFF2-40B4-BE49-F238E27FC236}">
                <a16:creationId xmlns:a16="http://schemas.microsoft.com/office/drawing/2014/main" id="{626C009B-1120-24BB-EC26-B5151BD34D28}"/>
              </a:ext>
            </a:extLst>
          </p:cNvPr>
          <p:cNvSpPr>
            <a:spLocks noChangeArrowheads="1"/>
          </p:cNvSpPr>
          <p:nvPr/>
        </p:nvSpPr>
        <p:spPr bwMode="auto">
          <a:xfrm>
            <a:off x="838200" y="152400"/>
            <a:ext cx="79248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A more common way of expressing a sample’s variability is with its standard deviation, s. Standard deviation is the square root of variance where s. In other words, standard deviation is calculated using formula:</a:t>
            </a:r>
          </a:p>
        </p:txBody>
      </p:sp>
      <p:pic>
        <p:nvPicPr>
          <p:cNvPr id="14339" name="Picture 2">
            <a:extLst>
              <a:ext uri="{FF2B5EF4-FFF2-40B4-BE49-F238E27FC236}">
                <a16:creationId xmlns:a16="http://schemas.microsoft.com/office/drawing/2014/main" id="{766F629E-2FAE-000B-948E-608D8C1D0EC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1828800"/>
            <a:ext cx="1905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0" name="Rectangle 3">
            <a:extLst>
              <a:ext uri="{FF2B5EF4-FFF2-40B4-BE49-F238E27FC236}">
                <a16:creationId xmlns:a16="http://schemas.microsoft.com/office/drawing/2014/main" id="{982E9FAE-FCC0-A86D-17CA-77F76FDA61BD}"/>
              </a:ext>
            </a:extLst>
          </p:cNvPr>
          <p:cNvSpPr>
            <a:spLocks noChangeArrowheads="1"/>
          </p:cNvSpPr>
          <p:nvPr/>
        </p:nvSpPr>
        <p:spPr bwMode="auto">
          <a:xfrm>
            <a:off x="685800" y="2514600"/>
            <a:ext cx="7772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As illustrated in the next figure, a small standard deviation indicates that a sample’s values are fairly concentrated about its mean, whereas a large standard deviation indicates that a sample’s values are fairly spread out.</a:t>
            </a:r>
          </a:p>
        </p:txBody>
      </p:sp>
      <p:pic>
        <p:nvPicPr>
          <p:cNvPr id="14341" name="Picture 4">
            <a:extLst>
              <a:ext uri="{FF2B5EF4-FFF2-40B4-BE49-F238E27FC236}">
                <a16:creationId xmlns:a16="http://schemas.microsoft.com/office/drawing/2014/main" id="{1ED3B6BA-74DA-E34D-ED3A-C2C7A0E3A8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4187825"/>
            <a:ext cx="4648200" cy="262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a:extLst>
              <a:ext uri="{FF2B5EF4-FFF2-40B4-BE49-F238E27FC236}">
                <a16:creationId xmlns:a16="http://schemas.microsoft.com/office/drawing/2014/main" id="{CF526335-CD44-17C4-EC2F-3D9ACEC243F7}"/>
              </a:ext>
            </a:extLst>
          </p:cNvPr>
          <p:cNvSpPr>
            <a:spLocks noChangeArrowheads="1"/>
          </p:cNvSpPr>
          <p:nvPr/>
        </p:nvSpPr>
        <p:spPr bwMode="auto">
          <a:xfrm>
            <a:off x="838200" y="152400"/>
            <a:ext cx="80772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10000"/>
              </a:lnSpc>
              <a:spcBef>
                <a:spcPts val="700"/>
              </a:spcBef>
              <a:buClr>
                <a:schemeClr val="tx2"/>
              </a:buClr>
              <a:buFont typeface="Arial" panose="020B0604020202020204" pitchFamily="34" charset="0"/>
              <a:buChar char="•"/>
              <a:defRPr sz="2000">
                <a:solidFill>
                  <a:srgbClr val="595959"/>
                </a:solidFill>
                <a:latin typeface="Gill Sans MT" panose="020B0502020104020203" pitchFamily="34" charset="0"/>
              </a:defRPr>
            </a:lvl1pPr>
            <a:lvl2pPr marL="742950" indent="-285750">
              <a:lnSpc>
                <a:spcPct val="110000"/>
              </a:lnSpc>
              <a:spcBef>
                <a:spcPts val="700"/>
              </a:spcBef>
              <a:buClr>
                <a:schemeClr val="tx2"/>
              </a:buClr>
              <a:buFont typeface="Gill Sans MT" panose="020B0502020104020203" pitchFamily="34" charset="0"/>
              <a:buChar char="–"/>
              <a:defRPr>
                <a:solidFill>
                  <a:srgbClr val="595959"/>
                </a:solidFill>
                <a:latin typeface="Gill Sans MT" panose="020B0502020104020203" pitchFamily="34" charset="0"/>
              </a:defRPr>
            </a:lvl2pPr>
            <a:lvl3pPr marL="1143000" indent="-228600">
              <a:lnSpc>
                <a:spcPct val="110000"/>
              </a:lnSpc>
              <a:spcBef>
                <a:spcPts val="700"/>
              </a:spcBef>
              <a:buClr>
                <a:schemeClr val="tx2"/>
              </a:buClr>
              <a:buFont typeface="Arial" panose="020B0604020202020204" pitchFamily="34" charset="0"/>
              <a:buChar char="•"/>
              <a:defRPr sz="1600">
                <a:solidFill>
                  <a:srgbClr val="595959"/>
                </a:solidFill>
                <a:latin typeface="Gill Sans MT" panose="020B0502020104020203" pitchFamily="34" charset="0"/>
              </a:defRPr>
            </a:lvl3pPr>
            <a:lvl4pPr marL="1600200" indent="-228600">
              <a:lnSpc>
                <a:spcPct val="110000"/>
              </a:lnSpc>
              <a:spcBef>
                <a:spcPts val="700"/>
              </a:spcBef>
              <a:buClr>
                <a:schemeClr val="tx2"/>
              </a:buClr>
              <a:buFont typeface="Gill Sans MT" panose="020B0502020104020203" pitchFamily="34" charset="0"/>
              <a:buChar char="–"/>
              <a:defRPr sz="1400">
                <a:solidFill>
                  <a:srgbClr val="595959"/>
                </a:solidFill>
                <a:latin typeface="Gill Sans MT" panose="020B0502020104020203" pitchFamily="34" charset="0"/>
              </a:defRPr>
            </a:lvl4pPr>
            <a:lvl5pPr marL="2057400" indent="-228600">
              <a:lnSpc>
                <a:spcPct val="110000"/>
              </a:lnSpc>
              <a:spcBef>
                <a:spcPts val="700"/>
              </a:spcBef>
              <a:buClr>
                <a:schemeClr val="tx2"/>
              </a:buClr>
              <a:buFont typeface="Arial" panose="020B0604020202020204" pitchFamily="34" charset="0"/>
              <a:buChar char="•"/>
              <a:defRPr sz="1400">
                <a:solidFill>
                  <a:srgbClr val="595959"/>
                </a:solidFill>
                <a:latin typeface="Gill Sans MT" panose="020B0502020104020203" pitchFamily="34" charset="0"/>
              </a:defRPr>
            </a:lvl5pPr>
            <a:lvl6pPr marL="25146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6pPr>
            <a:lvl7pPr marL="29718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7pPr>
            <a:lvl8pPr marL="34290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8pPr>
            <a:lvl9pPr marL="3886200" indent="-228600" eaLnBrk="0" fontAlgn="base" hangingPunct="0">
              <a:lnSpc>
                <a:spcPct val="110000"/>
              </a:lnSpc>
              <a:spcBef>
                <a:spcPts val="700"/>
              </a:spcBef>
              <a:spcAft>
                <a:spcPct val="0"/>
              </a:spcAft>
              <a:buClr>
                <a:schemeClr val="tx2"/>
              </a:buClr>
              <a:buFont typeface="Arial" panose="020B0604020202020204" pitchFamily="34" charset="0"/>
              <a:buChar char="•"/>
              <a:defRPr sz="1400">
                <a:solidFill>
                  <a:srgbClr val="595959"/>
                </a:solidFill>
                <a:latin typeface="Gill Sans MT" panose="020B0502020104020203" pitchFamily="34" charset="0"/>
              </a:defRPr>
            </a:lvl9pPr>
          </a:lstStyle>
          <a:p>
            <a:pPr algn="just">
              <a:lnSpc>
                <a:spcPct val="100000"/>
              </a:lnSpc>
              <a:spcBef>
                <a:spcPct val="0"/>
              </a:spcBef>
              <a:buClrTx/>
              <a:buFontTx/>
              <a:buNone/>
            </a:pPr>
            <a:r>
              <a:rPr lang="en-US" altLang="en-US" sz="2400">
                <a:solidFill>
                  <a:schemeClr val="tx1"/>
                </a:solidFill>
                <a:latin typeface="Times New Roman" panose="02020603050405020304" pitchFamily="18" charset="0"/>
                <a:cs typeface="Times New Roman" panose="02020603050405020304" pitchFamily="18" charset="0"/>
              </a:rPr>
              <a:t>A histogram is a useful tool for graphically illustrating a sample’s frequency distribution and variability. This graph plots the value of the measurements horizontally and the frequency of each particular value vertically. The middle value is called the median and the greatest frequency is called the mode.</a:t>
            </a:r>
          </a:p>
        </p:txBody>
      </p:sp>
      <p:pic>
        <p:nvPicPr>
          <p:cNvPr id="15363" name="Picture 2">
            <a:extLst>
              <a:ext uri="{FF2B5EF4-FFF2-40B4-BE49-F238E27FC236}">
                <a16:creationId xmlns:a16="http://schemas.microsoft.com/office/drawing/2014/main" id="{D36D5392-F703-0BE8-6949-3B161017778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2514600"/>
            <a:ext cx="57150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themeOverride>
</file>

<file path=docProps/app.xml><?xml version="1.0" encoding="utf-8"?>
<Properties xmlns="http://schemas.openxmlformats.org/officeDocument/2006/extended-properties" xmlns:vt="http://schemas.openxmlformats.org/officeDocument/2006/docPropsVTypes">
  <Template>TM10001106[[fn=Badge]]</Template>
  <TotalTime>877</TotalTime>
  <Words>2172</Words>
  <Application>Microsoft Office PowerPoint</Application>
  <PresentationFormat>On-screen Show (4:3)</PresentationFormat>
  <Paragraphs>107</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Badge</vt:lpstr>
      <vt:lpstr>TESTING DATA FOR NORMALITY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One-Way ANOVA</dc:title>
  <dc:creator>James Jones</dc:creator>
  <cp:lastModifiedBy>Munirah .</cp:lastModifiedBy>
  <cp:revision>188</cp:revision>
  <dcterms:created xsi:type="dcterms:W3CDTF">2004-08-09T00:59:19Z</dcterms:created>
  <dcterms:modified xsi:type="dcterms:W3CDTF">2026-01-31T08:39:33Z</dcterms:modified>
</cp:coreProperties>
</file>