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64" r:id="rId4"/>
    <p:sldId id="267" r:id="rId5"/>
    <p:sldId id="283" r:id="rId6"/>
    <p:sldId id="270" r:id="rId7"/>
    <p:sldId id="259" r:id="rId8"/>
    <p:sldId id="271" r:id="rId9"/>
    <p:sldId id="265" r:id="rId10"/>
    <p:sldId id="274" r:id="rId11"/>
    <p:sldId id="276" r:id="rId12"/>
    <p:sldId id="277" r:id="rId13"/>
    <p:sldId id="258" r:id="rId14"/>
    <p:sldId id="278" r:id="rId15"/>
    <p:sldId id="279" r:id="rId16"/>
    <p:sldId id="280" r:id="rId17"/>
    <p:sldId id="268" r:id="rId18"/>
    <p:sldId id="281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9B57-2902-497A-9C21-36E0C21F98C1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11/04/1433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3EF7-8190-44B5-AE08-CEFC57A10B8E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338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9B57-2902-497A-9C21-36E0C21F98C1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11/04/1433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3EF7-8190-44B5-AE08-CEFC57A10B8E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5308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9B57-2902-497A-9C21-36E0C21F98C1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11/04/1433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3EF7-8190-44B5-AE08-CEFC57A10B8E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8469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9B57-2902-497A-9C21-36E0C21F98C1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11/04/1433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3EF7-8190-44B5-AE08-CEFC57A10B8E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58204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9B57-2902-497A-9C21-36E0C21F98C1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11/04/1433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3EF7-8190-44B5-AE08-CEFC57A10B8E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8319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9B57-2902-497A-9C21-36E0C21F98C1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11/04/1433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3EF7-8190-44B5-AE08-CEFC57A10B8E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3790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9B57-2902-497A-9C21-36E0C21F98C1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11/04/1433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3EF7-8190-44B5-AE08-CEFC57A10B8E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420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9B57-2902-497A-9C21-36E0C21F98C1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11/04/1433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3EF7-8190-44B5-AE08-CEFC57A10B8E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312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9B57-2902-497A-9C21-36E0C21F98C1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11/04/1433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3EF7-8190-44B5-AE08-CEFC57A10B8E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7712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9B57-2902-497A-9C21-36E0C21F98C1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11/04/1433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3EF7-8190-44B5-AE08-CEFC57A10B8E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7554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9B57-2902-497A-9C21-36E0C21F98C1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11/04/1433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3EF7-8190-44B5-AE08-CEFC57A10B8E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671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9AEB9B57-2902-497A-9C21-36E0C21F98C1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11/04/1433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D2E43EF7-8190-44B5-AE08-CEFC57A10B8E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283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sa/imgres?imgurl=http://www.chemistryland.com/CHM151W/11-PropertiesOfSolutions/saline.jpg&amp;imgrefurl=http://www.chemistryland.com/CHM151W/11-PropertiesOfSolutions/Colligative.html&amp;usg=__dNTOMn-X-LOCQODtK2DxPkVlboU=&amp;h=397&amp;w=400&amp;sz=38&amp;hl=ar&amp;start=8&amp;zoom=1&amp;tbnid=SzyTTjWN1dE5LM:&amp;tbnh=123&amp;tbnw=124&amp;ei=7T5LT-XCEcOSOuPUxMcI&amp;prev=/search?q=salt+solution&amp;hl=ar&amp;safe=active&amp;sa=N&amp;gbv=2&amp;tbm=isch&amp;itbs=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8/89/SaltInWaterSolutionLiquid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Liquid Mixtures</a:t>
            </a:r>
            <a:endParaRPr lang="ar-SA" sz="54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CLS 101: Chemistry for Nursing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Iman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AlAjeyan</a:t>
            </a:r>
            <a:endParaRPr lang="ar-S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Properties of a Suspension</a:t>
            </a:r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 algn="l" rtl="0">
              <a:buFont typeface="+mj-lt"/>
              <a:buAutoNum type="arabicPeriod"/>
            </a:pPr>
            <a:endParaRPr lang="en-GB" b="1" dirty="0" smtClean="0">
              <a:solidFill>
                <a:srgbClr val="0070C0"/>
              </a:solidFill>
              <a:cs typeface="+mj-cs"/>
            </a:endParaRPr>
          </a:p>
          <a:p>
            <a:pPr marL="514350" lvl="0" indent="-514350" algn="l" rtl="0">
              <a:buFont typeface="+mj-lt"/>
              <a:buAutoNum type="arabicPeriod"/>
            </a:pPr>
            <a:r>
              <a:rPr lang="en-GB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Consists of a solid in a solvent.</a:t>
            </a:r>
            <a:endParaRPr lang="en-US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l" rtl="0">
              <a:buFont typeface="+mj-lt"/>
              <a:buAutoNum type="arabicPeriod"/>
            </a:pPr>
            <a:r>
              <a:rPr lang="en-GB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Heterogeneous.</a:t>
            </a:r>
            <a:endParaRPr lang="en-US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l" rtl="0">
              <a:buFont typeface="+mj-lt"/>
              <a:buAutoNum type="arabicPeriod"/>
            </a:pPr>
            <a:r>
              <a:rPr lang="en-GB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Not clear.</a:t>
            </a:r>
            <a:endParaRPr lang="en-US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l" rtl="0">
              <a:buFont typeface="+mj-lt"/>
              <a:buAutoNum type="arabicPeriod"/>
            </a:pPr>
            <a:r>
              <a:rPr lang="en-GB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Settle.</a:t>
            </a:r>
            <a:endParaRPr lang="en-US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l" rtl="0">
              <a:buFont typeface="+mj-lt"/>
              <a:buAutoNum type="arabicPeriod"/>
            </a:pPr>
            <a:r>
              <a:rPr lang="en-GB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 not pass through filter paper or membranes.</a:t>
            </a:r>
            <a:endParaRPr lang="en-US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ar-SA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079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99"/>
                </a:solidFill>
              </a:rPr>
              <a:t>Examples of Suspensions</a:t>
            </a:r>
            <a:endParaRPr lang="ar-SA" b="1" dirty="0">
              <a:solidFill>
                <a:srgbClr val="FF3399"/>
              </a:solidFill>
            </a:endParaRPr>
          </a:p>
        </p:txBody>
      </p:sp>
      <p:pic>
        <p:nvPicPr>
          <p:cNvPr id="5" name="Content Placeholder 4" descr="WaterAndFlourSuspensionLiqui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397000" y="2184400"/>
            <a:ext cx="2159000" cy="3695700"/>
          </a:xfrm>
        </p:spPr>
      </p:pic>
      <p:pic>
        <p:nvPicPr>
          <p:cNvPr id="6" name="Content Placeholder 5" descr="water-suspension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00562" y="1714488"/>
            <a:ext cx="3919500" cy="4522500"/>
          </a:xfrm>
        </p:spPr>
      </p:pic>
    </p:spTree>
    <p:extLst>
      <p:ext uri="{BB962C8B-B14F-4D97-AF65-F5344CB8AC3E}">
        <p14:creationId xmlns:p14="http://schemas.microsoft.com/office/powerpoint/2010/main" xmlns="" val="2434018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5340556"/>
              </p:ext>
            </p:extLst>
          </p:nvPr>
        </p:nvGraphicFramePr>
        <p:xfrm>
          <a:off x="1600200" y="457200"/>
          <a:ext cx="5238750" cy="670560"/>
        </p:xfrm>
        <a:graphic>
          <a:graphicData uri="http://schemas.openxmlformats.org/drawingml/2006/table">
            <a:tbl>
              <a:tblPr/>
              <a:tblGrid>
                <a:gridCol w="523875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>
                          <a:solidFill>
                            <a:srgbClr val="FF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Colloids</a:t>
                      </a:r>
                      <a:endParaRPr lang="en-US" sz="4400" dirty="0">
                        <a:solidFill>
                          <a:srgbClr val="FF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14300" y="1371599"/>
            <a:ext cx="8915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homogeneous solution with intermediate particle size between a solution and a suspension.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6700" y="3124200"/>
            <a:ext cx="8610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solute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can be 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solid, liquid, or gas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substance AND the </a:t>
            </a:r>
            <a:r>
              <a:rPr lang="en-US" sz="32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solvent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can also be </a:t>
            </a:r>
            <a:r>
              <a:rPr lang="en-US" sz="32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solid, liquid, or gas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E.g. Foam (Whipped cream),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Gel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(jelly), smoke, blood,...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Examples of Colloids</a:t>
            </a:r>
            <a:endParaRPr lang="ar-SA" b="1" dirty="0">
              <a:solidFill>
                <a:srgbClr val="00B0F0"/>
              </a:solidFill>
            </a:endParaRPr>
          </a:p>
        </p:txBody>
      </p:sp>
      <p:pic>
        <p:nvPicPr>
          <p:cNvPr id="5" name="Content Placeholder 4" descr="Milk colloi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500175"/>
            <a:ext cx="2145285" cy="2857520"/>
          </a:xfrm>
        </p:spPr>
      </p:pic>
      <p:pic>
        <p:nvPicPr>
          <p:cNvPr id="6" name="Content Placeholder 5" descr="after-shave-emulsion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 l="18224" r="16690"/>
          <a:stretch>
            <a:fillRect/>
          </a:stretch>
        </p:blipFill>
        <p:spPr>
          <a:xfrm>
            <a:off x="2714612" y="1500174"/>
            <a:ext cx="1500198" cy="23049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 descr="C:\Users\zozo\Desktop\Chemistry CLS 101\CLS 101 Pictures\blood_d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32" y="3971950"/>
            <a:ext cx="2350629" cy="2886050"/>
          </a:xfrm>
          <a:prstGeom prst="rect">
            <a:avLst/>
          </a:prstGeom>
          <a:noFill/>
        </p:spPr>
      </p:pic>
      <p:pic>
        <p:nvPicPr>
          <p:cNvPr id="1027" name="Picture 3" descr="C:\Users\zozo\Desktop\Chemistry CLS 101\CLS 101 Pictures\jell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16" y="1428736"/>
            <a:ext cx="1943095" cy="24515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C:\Users\zozo\Desktop\Chemistry CLS 101\CLS 101 Pictures\Smoke_web.jpg"/>
          <p:cNvPicPr>
            <a:picLocks noChangeAspect="1" noChangeArrowheads="1"/>
          </p:cNvPicPr>
          <p:nvPr/>
        </p:nvPicPr>
        <p:blipFill>
          <a:blip r:embed="rId6" cstate="print"/>
          <a:srcRect b="8839"/>
          <a:stretch>
            <a:fillRect/>
          </a:stretch>
        </p:blipFill>
        <p:spPr bwMode="auto">
          <a:xfrm>
            <a:off x="4643438" y="4071942"/>
            <a:ext cx="4310066" cy="2619394"/>
          </a:xfrm>
          <a:prstGeom prst="rect">
            <a:avLst/>
          </a:prstGeom>
          <a:noFill/>
        </p:spPr>
      </p:pic>
      <p:pic>
        <p:nvPicPr>
          <p:cNvPr id="1029" name="Picture 5" descr="C:\Users\zozo\Desktop\Chemistry CLS 101\CLS 101 Pictures\whipped-cream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9124" y="1714488"/>
            <a:ext cx="2143375" cy="19732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6944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99"/>
                </a:solidFill>
              </a:rPr>
              <a:t>Examples of Colloids</a:t>
            </a:r>
            <a:endParaRPr lang="ar-SA" b="1" dirty="0">
              <a:solidFill>
                <a:srgbClr val="FF339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69071269"/>
              </p:ext>
            </p:extLst>
          </p:nvPr>
        </p:nvGraphicFramePr>
        <p:xfrm>
          <a:off x="457200" y="1600200"/>
          <a:ext cx="8258204" cy="447200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64551"/>
                <a:gridCol w="2661306"/>
                <a:gridCol w="2254033"/>
                <a:gridCol w="1278314"/>
              </a:tblGrid>
              <a:tr h="532556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SOLID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LIQUID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GAS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ar-SA" b="1" dirty="0"/>
                    </a:p>
                  </a:txBody>
                  <a:tcPr/>
                </a:tc>
              </a:tr>
              <a:tr h="1313150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Solid Aerosol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E.g.: smoke, cloud, air particulates.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latin typeface="+mn-lt"/>
                        </a:rPr>
                        <a:t>Liquid </a:t>
                      </a:r>
                      <a:r>
                        <a:rPr lang="en-US" b="1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Aerosol</a:t>
                      </a:r>
                      <a:r>
                        <a:rPr lang="en-US" b="0" u="none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b="0" u="none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b="0" u="none" dirty="0" smtClean="0">
                          <a:solidFill>
                            <a:schemeClr val="tx1"/>
                          </a:solidFill>
                        </a:rPr>
                        <a:t>E.g.: fog, mist, hair sprays</a:t>
                      </a:r>
                      <a:endParaRPr lang="ar-SA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NON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/>
                        <a:t>GAS</a:t>
                      </a:r>
                      <a:endParaRPr lang="ar-SA" b="1" dirty="0"/>
                    </a:p>
                  </a:txBody>
                  <a:tcPr/>
                </a:tc>
              </a:tr>
              <a:tr h="1313150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Sol</a:t>
                      </a:r>
                    </a:p>
                    <a:p>
                      <a:pPr algn="l" rtl="0"/>
                      <a:r>
                        <a:rPr lang="en-US" b="0" dirty="0" smtClean="0"/>
                        <a:t>E.g.: pigmented ink, Blood</a:t>
                      </a:r>
                      <a:endParaRPr lang="ar-S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Emulsion</a:t>
                      </a:r>
                    </a:p>
                    <a:p>
                      <a:pPr algn="l" rtl="0"/>
                      <a:r>
                        <a:rPr lang="en-US" dirty="0" smtClean="0"/>
                        <a:t>E.g.: milk, mayonnaise, hand cream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Foam</a:t>
                      </a:r>
                    </a:p>
                    <a:p>
                      <a:pPr algn="l" rtl="0"/>
                      <a:r>
                        <a:rPr lang="en-US" dirty="0" smtClean="0"/>
                        <a:t>E.g.: whipped cream, shaving cream.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/>
                        <a:t>LIQUID</a:t>
                      </a:r>
                      <a:endParaRPr lang="ar-SA" b="1" dirty="0"/>
                    </a:p>
                  </a:txBody>
                  <a:tcPr/>
                </a:tc>
              </a:tr>
              <a:tr h="1313150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Solid sol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Example: Certain alloys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Gel</a:t>
                      </a:r>
                    </a:p>
                    <a:p>
                      <a:pPr algn="l" rtl="0"/>
                      <a:r>
                        <a:rPr lang="en-US" dirty="0" smtClean="0"/>
                        <a:t>E.g.:</a:t>
                      </a:r>
                      <a:r>
                        <a:rPr lang="en-US" baseline="0" dirty="0" smtClean="0"/>
                        <a:t> agar, gelatin, jelly.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Solid Foam</a:t>
                      </a:r>
                    </a:p>
                    <a:p>
                      <a:pPr algn="l" rtl="0"/>
                      <a:r>
                        <a:rPr lang="en-US" b="0" dirty="0" smtClean="0"/>
                        <a:t>E.g.:</a:t>
                      </a:r>
                      <a:r>
                        <a:rPr lang="en-US" b="0" baseline="0" dirty="0" smtClean="0"/>
                        <a:t> Marshmallow, pumice</a:t>
                      </a:r>
                      <a:endParaRPr lang="ar-S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/>
                        <a:t>SOLID</a:t>
                      </a:r>
                      <a:endParaRPr lang="ar-SA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71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GB" sz="4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Properties of a Colloid</a:t>
            </a:r>
            <a:endParaRPr lang="ar-SA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 algn="l" rtl="0">
              <a:buFont typeface="+mj-lt"/>
              <a:buAutoNum type="arabicPeriod"/>
            </a:pPr>
            <a:r>
              <a:rPr lang="en-GB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Can be homogenous.</a:t>
            </a:r>
            <a:endParaRPr lang="en-US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l" rtl="0">
              <a:buFont typeface="+mj-lt"/>
              <a:buAutoNum type="arabicPeriod"/>
            </a:pPr>
            <a:endParaRPr lang="en-US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l" rtl="0">
              <a:buFont typeface="+mj-lt"/>
              <a:buAutoNum type="arabicPeriod"/>
            </a:pPr>
            <a:r>
              <a:rPr lang="en-GB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 not settle.</a:t>
            </a:r>
            <a:endParaRPr lang="en-US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l" rtl="0">
              <a:buFont typeface="+mj-lt"/>
              <a:buAutoNum type="arabicPeriod"/>
            </a:pPr>
            <a:endParaRPr lang="en-US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l" rtl="0">
              <a:buFont typeface="+mj-lt"/>
              <a:buAutoNum type="arabicPeriod"/>
            </a:pPr>
            <a:r>
              <a:rPr lang="en-GB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Pass through filter paper but NOT membranes.</a:t>
            </a:r>
            <a:endParaRPr lang="en-US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ar-SA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0397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Emulsions </a:t>
            </a:r>
            <a:r>
              <a:rPr lang="en-US" sz="4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Emulsion  is a mixture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consists of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two or more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liquids that do not mix. 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2819400"/>
            <a:ext cx="8839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There are two kinds of emulsions. An emulsion that settles is called 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temporary emulsion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An emulsion that doesn’t is called 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permanent emulsion.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oil and vinegar.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6673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99"/>
                </a:solidFill>
              </a:rPr>
              <a:t>Examples of Emulsions</a:t>
            </a:r>
            <a:endParaRPr lang="ar-SA" b="1" dirty="0">
              <a:solidFill>
                <a:srgbClr val="FF3399"/>
              </a:solidFill>
            </a:endParaRPr>
          </a:p>
        </p:txBody>
      </p:sp>
      <p:pic>
        <p:nvPicPr>
          <p:cNvPr id="5" name="Content Placeholder 4" descr="oilandvinega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285860"/>
            <a:ext cx="3367316" cy="4525963"/>
          </a:xfrm>
        </p:spPr>
      </p:pic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1650" y="1905001"/>
            <a:ext cx="2171700" cy="3410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74563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2798618"/>
            <a:ext cx="35846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Any Question?</a:t>
            </a:r>
            <a:endParaRPr lang="en-US" sz="4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97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383" y="533400"/>
            <a:ext cx="8763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Mixtures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mixture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is a material system made up by two or more different substances which are mixed together but are not combined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chemically.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air is a mixture of gases, largely nitrogen, oxygen, and carbon dioxide, along with smaller percentages of other substances. </a:t>
            </a:r>
          </a:p>
        </p:txBody>
      </p:sp>
    </p:spTree>
    <p:extLst>
      <p:ext uri="{BB962C8B-B14F-4D97-AF65-F5344CB8AC3E}">
        <p14:creationId xmlns:p14="http://schemas.microsoft.com/office/powerpoint/2010/main" xmlns="" val="2688273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6418" y="838200"/>
            <a:ext cx="7620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Liquid Mixture</a:t>
            </a:r>
          </a:p>
          <a:p>
            <a:endParaRPr lang="en-US" sz="4400" dirty="0" smtClean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3200" b="1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32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4 types:</a:t>
            </a:r>
            <a:endParaRPr lang="en-US" sz="3200" b="1" u="sng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Solutions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Suspensions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Colloids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Emulsions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8066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676400"/>
            <a:ext cx="5257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homogeneous is a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substance that is uniform in composition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04800" y="4343400"/>
            <a:ext cx="5257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heterogeneous mixture of large solid substance in another substance made by mechanical agitation</a:t>
            </a:r>
            <a:endParaRPr lang="en-US" sz="3200" dirty="0"/>
          </a:p>
        </p:txBody>
      </p:sp>
      <p:pic>
        <p:nvPicPr>
          <p:cNvPr id="1026" name="Picture 2" descr="http://www.clg-garrigues.ac-aix-marseille.fr/spip/IMG/image/heteroge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114800"/>
            <a:ext cx="2924175" cy="2590800"/>
          </a:xfrm>
          <a:prstGeom prst="rect">
            <a:avLst/>
          </a:prstGeom>
          <a:noFill/>
        </p:spPr>
      </p:pic>
      <p:pic>
        <p:nvPicPr>
          <p:cNvPr id="1032" name="Picture 8" descr="http://t3.gstatic.com/images?q=tbn:ANd9GcTNk-4vyioIbnwEgZyLxyLWNztctkK1IpGt0_1kvn9YSnS6ktd2hFqiM8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1371600"/>
            <a:ext cx="2019300" cy="19812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81000" y="457200"/>
            <a:ext cx="84952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homogeneous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heterogeneous mixture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" y="1600200"/>
            <a:ext cx="8610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solution is a homogeneous (A substance that is uniform in composition) mixture of one or more substances called solutes dissolved in another substance called the solvent.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4074348"/>
            <a:ext cx="8229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solute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can be 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solid, liquid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or 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gas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but the 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solvent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is always a 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liquid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E.g. salt solution, sugar solution,... 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5962" y="609600"/>
            <a:ext cx="245932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Solutions </a:t>
            </a:r>
            <a:endParaRPr lang="en-US" sz="44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2476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655406" y="381000"/>
            <a:ext cx="23342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en-US" sz="44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ar-SA" sz="44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52400" y="1676400"/>
            <a:ext cx="830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the 2 substances totally mix it is called a solution</a:t>
            </a:r>
            <a:endParaRPr lang="ar-S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://www.lcc.ukf.net/KS3Chem/mixtur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86200"/>
            <a:ext cx="4781550" cy="1400175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14485" y="2359968"/>
            <a:ext cx="457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E.g. Solute + Solvent = Solution </a:t>
            </a:r>
            <a:endParaRPr kumimoji="0" lang="ar-S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)      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sugar) + (water) = Solution </a:t>
            </a:r>
            <a:endParaRPr kumimoji="0" lang="ar-S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  </a:t>
            </a:r>
            <a:endParaRPr kumimoji="0" lang="ar-S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0" y="5715000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then say sugar is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soluble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water, it has dissolved</a:t>
            </a:r>
            <a:endParaRPr lang="ar-S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9" name="Picture 5" descr="File:SaltInWaterSolutionLiquid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2269325"/>
            <a:ext cx="2324100" cy="33528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7709" y="6292334"/>
            <a:ext cx="8363187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aqueous solution is one in which water is the solvent.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Properties of a Solution</a:t>
            </a:r>
            <a:endParaRPr lang="ar-SA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Consists of a solute and a solvent.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Have variable composition.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 rtl="0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Clear.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 rtl="0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Homogenous.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 rtl="0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 not settle.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 rtl="0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Can be separated by physical properties.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 rtl="0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Can pass through filter paper.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 rtl="0">
              <a:buFont typeface="+mj-lt"/>
              <a:buAutoNum type="arabicPeriod"/>
            </a:pPr>
            <a:endParaRPr lang="ar-SA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6261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8"/>
          <p:cNvSpPr/>
          <p:nvPr/>
        </p:nvSpPr>
        <p:spPr>
          <a:xfrm>
            <a:off x="38100" y="1447800"/>
            <a:ext cx="8610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suspension is a heterogeneous mixture of large solid substance in another substance made by mechanical agitation.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substances distributed in the background material is not dissolved and will settle out unless the mixture is constantly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shaken.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39226" y="304800"/>
            <a:ext cx="31037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Suspensions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572000"/>
            <a:ext cx="1714500" cy="2251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48233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838200"/>
            <a:ext cx="8686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size of the particles is great enough so they are visible to the naked eye. 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solute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is always a 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solid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substance but the </a:t>
            </a:r>
            <a:r>
              <a:rPr lang="en-US" sz="32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solvent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can be </a:t>
            </a:r>
            <a:r>
              <a:rPr lang="en-US" sz="32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solid, liquid, or gas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E.g. mud in water, flour in water, some medicines, dust or water in air,...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08476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564</Words>
  <Application>Microsoft Office PowerPoint</Application>
  <PresentationFormat>On-screen Show (4:3)</PresentationFormat>
  <Paragraphs>92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1_Office Theme</vt:lpstr>
      <vt:lpstr>Clarity</vt:lpstr>
      <vt:lpstr>Liquid Mixtures</vt:lpstr>
      <vt:lpstr>Slide 2</vt:lpstr>
      <vt:lpstr>Slide 3</vt:lpstr>
      <vt:lpstr>Slide 4</vt:lpstr>
      <vt:lpstr>Slide 5</vt:lpstr>
      <vt:lpstr>Slide 6</vt:lpstr>
      <vt:lpstr>Properties of a Solution</vt:lpstr>
      <vt:lpstr>Slide 8</vt:lpstr>
      <vt:lpstr>Slide 9</vt:lpstr>
      <vt:lpstr>Properties of a Suspension</vt:lpstr>
      <vt:lpstr>Examples of Suspensions</vt:lpstr>
      <vt:lpstr>Slide 12</vt:lpstr>
      <vt:lpstr>Examples of Colloids</vt:lpstr>
      <vt:lpstr>Examples of Colloids</vt:lpstr>
      <vt:lpstr>Properties of a Colloid</vt:lpstr>
      <vt:lpstr>Slide 16</vt:lpstr>
      <vt:lpstr>Examples of Emulsions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Liquid Mixtures</dc:title>
  <dc:creator>Iman</dc:creator>
  <cp:lastModifiedBy>ksu</cp:lastModifiedBy>
  <cp:revision>24</cp:revision>
  <dcterms:created xsi:type="dcterms:W3CDTF">2006-08-16T00:00:00Z</dcterms:created>
  <dcterms:modified xsi:type="dcterms:W3CDTF">2012-03-05T05:27:10Z</dcterms:modified>
</cp:coreProperties>
</file>