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notesMasterIdLst>
    <p:notesMasterId r:id="rId30"/>
  </p:notesMasterIdLst>
  <p:handoutMasterIdLst>
    <p:handoutMasterId r:id="rId31"/>
  </p:handoutMasterIdLst>
  <p:sldIdLst>
    <p:sldId id="381" r:id="rId2"/>
    <p:sldId id="402" r:id="rId3"/>
    <p:sldId id="403" r:id="rId4"/>
    <p:sldId id="404" r:id="rId5"/>
    <p:sldId id="405" r:id="rId6"/>
    <p:sldId id="406" r:id="rId7"/>
    <p:sldId id="407" r:id="rId8"/>
    <p:sldId id="408" r:id="rId9"/>
    <p:sldId id="409" r:id="rId10"/>
    <p:sldId id="410" r:id="rId11"/>
    <p:sldId id="411" r:id="rId12"/>
    <p:sldId id="412" r:id="rId13"/>
    <p:sldId id="413" r:id="rId14"/>
    <p:sldId id="431" r:id="rId15"/>
    <p:sldId id="432" r:id="rId16"/>
    <p:sldId id="414" r:id="rId17"/>
    <p:sldId id="417" r:id="rId18"/>
    <p:sldId id="418" r:id="rId19"/>
    <p:sldId id="419" r:id="rId20"/>
    <p:sldId id="420" r:id="rId21"/>
    <p:sldId id="422" r:id="rId22"/>
    <p:sldId id="426" r:id="rId23"/>
    <p:sldId id="427" r:id="rId24"/>
    <p:sldId id="428" r:id="rId25"/>
    <p:sldId id="430" r:id="rId26"/>
    <p:sldId id="423" r:id="rId27"/>
    <p:sldId id="424" r:id="rId28"/>
    <p:sldId id="425" r:id="rId29"/>
  </p:sldIdLst>
  <p:sldSz cx="9144000" cy="6858000" type="screen4x3"/>
  <p:notesSz cx="6858000" cy="9144000"/>
  <p:defaultTextStyle>
    <a:defPPr>
      <a:defRPr lang="ko-KR"/>
    </a:defPPr>
    <a:lvl1pPr algn="l" rtl="0" fontAlgn="base" latinLnBrk="1">
      <a:spcBef>
        <a:spcPct val="0"/>
      </a:spcBef>
      <a:spcAft>
        <a:spcPct val="0"/>
      </a:spcAft>
      <a:defRPr kumimoji="1" sz="2400"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sz="2400"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sz="2400"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sz="2400"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sz="2400" kern="1200">
        <a:solidFill>
          <a:schemeClr val="tx1"/>
        </a:solidFill>
        <a:latin typeface="굴림" pitchFamily="34" charset="-127"/>
        <a:ea typeface="굴림" pitchFamily="34" charset="-127"/>
        <a:cs typeface="+mn-cs"/>
      </a:defRPr>
    </a:lvl5pPr>
    <a:lvl6pPr marL="2286000" algn="l" defTabSz="914400" rtl="0" eaLnBrk="1" latinLnBrk="0" hangingPunct="1">
      <a:defRPr kumimoji="1" sz="2400" kern="1200">
        <a:solidFill>
          <a:schemeClr val="tx1"/>
        </a:solidFill>
        <a:latin typeface="굴림" pitchFamily="34" charset="-127"/>
        <a:ea typeface="굴림" pitchFamily="34" charset="-127"/>
        <a:cs typeface="+mn-cs"/>
      </a:defRPr>
    </a:lvl6pPr>
    <a:lvl7pPr marL="2743200" algn="l" defTabSz="914400" rtl="0" eaLnBrk="1" latinLnBrk="0" hangingPunct="1">
      <a:defRPr kumimoji="1" sz="2400" kern="1200">
        <a:solidFill>
          <a:schemeClr val="tx1"/>
        </a:solidFill>
        <a:latin typeface="굴림" pitchFamily="34" charset="-127"/>
        <a:ea typeface="굴림" pitchFamily="34" charset="-127"/>
        <a:cs typeface="+mn-cs"/>
      </a:defRPr>
    </a:lvl7pPr>
    <a:lvl8pPr marL="3200400" algn="l" defTabSz="914400" rtl="0" eaLnBrk="1" latinLnBrk="0" hangingPunct="1">
      <a:defRPr kumimoji="1" sz="2400" kern="1200">
        <a:solidFill>
          <a:schemeClr val="tx1"/>
        </a:solidFill>
        <a:latin typeface="굴림" pitchFamily="34" charset="-127"/>
        <a:ea typeface="굴림" pitchFamily="34" charset="-127"/>
        <a:cs typeface="+mn-cs"/>
      </a:defRPr>
    </a:lvl8pPr>
    <a:lvl9pPr marL="3657600" algn="l" defTabSz="914400" rtl="0" eaLnBrk="1" latinLnBrk="0" hangingPunct="1">
      <a:defRPr kumimoji="1" sz="2400" kern="1200">
        <a:solidFill>
          <a:schemeClr val="tx1"/>
        </a:solidFill>
        <a:latin typeface="굴림" pitchFamily="34" charset="-127"/>
        <a:ea typeface="굴림" pitchFamily="34"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67CF"/>
    <a:srgbClr val="FC1A5B"/>
    <a:srgbClr val="9D4DC9"/>
    <a:srgbClr val="C0C0C0"/>
    <a:srgbClr val="969696"/>
    <a:srgbClr val="A40C83"/>
    <a:srgbClr val="0F03AD"/>
    <a:srgbClr val="253D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649" autoAdjust="0"/>
    <p:restoredTop sz="94664" autoAdjust="0"/>
  </p:normalViewPr>
  <p:slideViewPr>
    <p:cSldViewPr>
      <p:cViewPr varScale="1">
        <p:scale>
          <a:sx n="103" d="100"/>
          <a:sy n="103" d="100"/>
        </p:scale>
        <p:origin x="-51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5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FED582-9CB7-4FB8-A1D1-D3AE4E38F8ED}" type="datetimeFigureOut">
              <a:rPr lang="en-US" smtClean="0"/>
              <a:t>10/11/2012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364F24-BF82-4DA4-9F53-9EC99A904314}" type="slidenum">
              <a:rPr lang="en-US" smtClean="0"/>
              <a:t>‹#›</a:t>
            </a:fld>
            <a:endParaRPr lang="en-US"/>
          </a:p>
        </p:txBody>
      </p:sp>
    </p:spTree>
    <p:extLst>
      <p:ext uri="{BB962C8B-B14F-4D97-AF65-F5344CB8AC3E}">
        <p14:creationId xmlns:p14="http://schemas.microsoft.com/office/powerpoint/2010/main" val="243073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ko-KR"/>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ko-KR"/>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ko-KR"/>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FE658AB1-AC73-4B1D-8BA3-CEFD0AA1ED73}" type="slidenum">
              <a:rPr lang="en-US" altLang="ko-KR"/>
              <a:pPr>
                <a:defRPr/>
              </a:pPr>
              <a:t>‹#›</a:t>
            </a:fld>
            <a:endParaRPr lang="en-US" altLang="ko-KR"/>
          </a:p>
        </p:txBody>
      </p:sp>
    </p:spTree>
    <p:extLst>
      <p:ext uri="{BB962C8B-B14F-4D97-AF65-F5344CB8AC3E}">
        <p14:creationId xmlns:p14="http://schemas.microsoft.com/office/powerpoint/2010/main" val="2598671934"/>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굴림" pitchFamily="34" charset="-127"/>
        <a:ea typeface="굴림" pitchFamily="34"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pitchFamily="34" charset="-127"/>
        <a:ea typeface="굴림" pitchFamily="34"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pitchFamily="34" charset="-127"/>
        <a:ea typeface="굴림" pitchFamily="34"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pitchFamily="34" charset="-127"/>
        <a:ea typeface="굴림" pitchFamily="34"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pitchFamily="34" charset="-127"/>
        <a:ea typeface="굴림" pitchFamily="34" charset="-127"/>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50" descr="blue"/>
          <p:cNvPicPr>
            <a:picLocks noChangeAspect="1" noChangeArrowheads="1"/>
          </p:cNvPicPr>
          <p:nvPr userDrawn="1"/>
        </p:nvPicPr>
        <p:blipFill>
          <a:blip r:embed="rId2"/>
          <a:srcRect/>
          <a:stretch>
            <a:fillRect/>
          </a:stretch>
        </p:blipFill>
        <p:spPr bwMode="auto">
          <a:xfrm>
            <a:off x="0" y="0"/>
            <a:ext cx="9144000" cy="6296025"/>
          </a:xfrm>
          <a:prstGeom prst="rect">
            <a:avLst/>
          </a:prstGeom>
          <a:noFill/>
          <a:ln w="9525">
            <a:noFill/>
            <a:miter lim="800000"/>
            <a:headEnd/>
            <a:tailEnd/>
          </a:ln>
        </p:spPr>
      </p:pic>
      <p:sp>
        <p:nvSpPr>
          <p:cNvPr id="3" name="Rectangle 51"/>
          <p:cNvSpPr>
            <a:spLocks noChangeArrowheads="1"/>
          </p:cNvSpPr>
          <p:nvPr userDrawn="1"/>
        </p:nvSpPr>
        <p:spPr bwMode="auto">
          <a:xfrm>
            <a:off x="0" y="2286000"/>
            <a:ext cx="9144000" cy="4581525"/>
          </a:xfrm>
          <a:prstGeom prst="rect">
            <a:avLst/>
          </a:prstGeom>
          <a:gradFill rotWithShape="1">
            <a:gsLst>
              <a:gs pos="0">
                <a:srgbClr val="3B3B3B">
                  <a:alpha val="0"/>
                </a:srgbClr>
              </a:gs>
              <a:gs pos="100000">
                <a:srgbClr val="808080"/>
              </a:gs>
            </a:gsLst>
            <a:lin ang="5400000" scaled="1"/>
          </a:gradFill>
          <a:ln w="9525">
            <a:noFill/>
            <a:miter lim="800000"/>
            <a:headEnd/>
            <a:tailEnd/>
          </a:ln>
        </p:spPr>
        <p:txBody>
          <a:bodyPr wrap="none" anchor="ctr"/>
          <a:lstStyle/>
          <a:p>
            <a:pPr>
              <a:defRPr/>
            </a:pPr>
            <a:endParaRPr lang="en-US">
              <a:solidFill>
                <a:srgbClr val="000000"/>
              </a:solidFill>
            </a:endParaRPr>
          </a:p>
        </p:txBody>
      </p:sp>
      <p:grpSp>
        <p:nvGrpSpPr>
          <p:cNvPr id="4" name="Group 52"/>
          <p:cNvGrpSpPr>
            <a:grpSpLocks/>
          </p:cNvGrpSpPr>
          <p:nvPr userDrawn="1"/>
        </p:nvGrpSpPr>
        <p:grpSpPr bwMode="auto">
          <a:xfrm>
            <a:off x="752475" y="0"/>
            <a:ext cx="7346950" cy="6880225"/>
            <a:chOff x="474" y="0"/>
            <a:chExt cx="4628" cy="4334"/>
          </a:xfrm>
        </p:grpSpPr>
        <p:sp>
          <p:nvSpPr>
            <p:cNvPr id="5" name="Line 53"/>
            <p:cNvSpPr>
              <a:spLocks noChangeShapeType="1"/>
            </p:cNvSpPr>
            <p:nvPr/>
          </p:nvSpPr>
          <p:spPr bwMode="auto">
            <a:xfrm>
              <a:off x="474" y="0"/>
              <a:ext cx="0" cy="4320"/>
            </a:xfrm>
            <a:prstGeom prst="line">
              <a:avLst/>
            </a:prstGeom>
            <a:noFill/>
            <a:ln w="9525">
              <a:solidFill>
                <a:srgbClr val="FFFFFF">
                  <a:alpha val="30196"/>
                </a:srgbClr>
              </a:solidFill>
              <a:round/>
              <a:headEnd/>
              <a:tailEnd/>
            </a:ln>
          </p:spPr>
          <p:txBody>
            <a:bodyPr wrap="none" anchor="ctr"/>
            <a:lstStyle/>
            <a:p>
              <a:pPr>
                <a:defRPr/>
              </a:pPr>
              <a:endParaRPr lang="en-US">
                <a:solidFill>
                  <a:srgbClr val="000000"/>
                </a:solidFill>
              </a:endParaRPr>
            </a:p>
          </p:txBody>
        </p:sp>
        <p:sp>
          <p:nvSpPr>
            <p:cNvPr id="6" name="Line 54"/>
            <p:cNvSpPr>
              <a:spLocks noChangeShapeType="1"/>
            </p:cNvSpPr>
            <p:nvPr/>
          </p:nvSpPr>
          <p:spPr bwMode="auto">
            <a:xfrm>
              <a:off x="1066" y="4"/>
              <a:ext cx="0" cy="4320"/>
            </a:xfrm>
            <a:prstGeom prst="line">
              <a:avLst/>
            </a:prstGeom>
            <a:noFill/>
            <a:ln w="9525">
              <a:solidFill>
                <a:srgbClr val="FFFFFF">
                  <a:alpha val="30196"/>
                </a:srgbClr>
              </a:solidFill>
              <a:round/>
              <a:headEnd/>
              <a:tailEnd/>
            </a:ln>
          </p:spPr>
          <p:txBody>
            <a:bodyPr wrap="none" anchor="ctr"/>
            <a:lstStyle/>
            <a:p>
              <a:pPr>
                <a:defRPr/>
              </a:pPr>
              <a:endParaRPr lang="en-US">
                <a:solidFill>
                  <a:srgbClr val="000000"/>
                </a:solidFill>
              </a:endParaRPr>
            </a:p>
          </p:txBody>
        </p:sp>
        <p:sp>
          <p:nvSpPr>
            <p:cNvPr id="7" name="Line 55"/>
            <p:cNvSpPr>
              <a:spLocks noChangeShapeType="1"/>
            </p:cNvSpPr>
            <p:nvPr/>
          </p:nvSpPr>
          <p:spPr bwMode="auto">
            <a:xfrm>
              <a:off x="4094" y="8"/>
              <a:ext cx="0" cy="4320"/>
            </a:xfrm>
            <a:prstGeom prst="line">
              <a:avLst/>
            </a:prstGeom>
            <a:noFill/>
            <a:ln w="9525">
              <a:solidFill>
                <a:srgbClr val="FFFFFF">
                  <a:alpha val="30196"/>
                </a:srgbClr>
              </a:solidFill>
              <a:round/>
              <a:headEnd/>
              <a:tailEnd/>
            </a:ln>
          </p:spPr>
          <p:txBody>
            <a:bodyPr wrap="none" anchor="ctr"/>
            <a:lstStyle/>
            <a:p>
              <a:pPr>
                <a:defRPr/>
              </a:pPr>
              <a:endParaRPr lang="en-US">
                <a:solidFill>
                  <a:srgbClr val="000000"/>
                </a:solidFill>
              </a:endParaRPr>
            </a:p>
          </p:txBody>
        </p:sp>
        <p:sp>
          <p:nvSpPr>
            <p:cNvPr id="8" name="Line 56"/>
            <p:cNvSpPr>
              <a:spLocks noChangeShapeType="1"/>
            </p:cNvSpPr>
            <p:nvPr/>
          </p:nvSpPr>
          <p:spPr bwMode="auto">
            <a:xfrm>
              <a:off x="4338" y="0"/>
              <a:ext cx="0" cy="4320"/>
            </a:xfrm>
            <a:prstGeom prst="line">
              <a:avLst/>
            </a:prstGeom>
            <a:noFill/>
            <a:ln w="9525">
              <a:solidFill>
                <a:srgbClr val="FFFFFF">
                  <a:alpha val="30196"/>
                </a:srgbClr>
              </a:solidFill>
              <a:round/>
              <a:headEnd/>
              <a:tailEnd/>
            </a:ln>
          </p:spPr>
          <p:txBody>
            <a:bodyPr wrap="none" anchor="ctr"/>
            <a:lstStyle/>
            <a:p>
              <a:pPr>
                <a:defRPr/>
              </a:pPr>
              <a:endParaRPr lang="en-US">
                <a:solidFill>
                  <a:srgbClr val="000000"/>
                </a:solidFill>
              </a:endParaRPr>
            </a:p>
          </p:txBody>
        </p:sp>
        <p:sp>
          <p:nvSpPr>
            <p:cNvPr id="9" name="Line 57"/>
            <p:cNvSpPr>
              <a:spLocks noChangeShapeType="1"/>
            </p:cNvSpPr>
            <p:nvPr/>
          </p:nvSpPr>
          <p:spPr bwMode="auto">
            <a:xfrm>
              <a:off x="4546" y="4"/>
              <a:ext cx="0" cy="4320"/>
            </a:xfrm>
            <a:prstGeom prst="line">
              <a:avLst/>
            </a:prstGeom>
            <a:noFill/>
            <a:ln w="9525">
              <a:solidFill>
                <a:srgbClr val="FFFFFF">
                  <a:alpha val="30196"/>
                </a:srgbClr>
              </a:solidFill>
              <a:round/>
              <a:headEnd/>
              <a:tailEnd/>
            </a:ln>
          </p:spPr>
          <p:txBody>
            <a:bodyPr wrap="none" anchor="ctr"/>
            <a:lstStyle/>
            <a:p>
              <a:pPr>
                <a:defRPr/>
              </a:pPr>
              <a:endParaRPr lang="en-US">
                <a:solidFill>
                  <a:srgbClr val="000000"/>
                </a:solidFill>
              </a:endParaRPr>
            </a:p>
          </p:txBody>
        </p:sp>
        <p:sp>
          <p:nvSpPr>
            <p:cNvPr id="10" name="Line 58"/>
            <p:cNvSpPr>
              <a:spLocks noChangeShapeType="1"/>
            </p:cNvSpPr>
            <p:nvPr/>
          </p:nvSpPr>
          <p:spPr bwMode="auto">
            <a:xfrm>
              <a:off x="5102" y="14"/>
              <a:ext cx="0" cy="4320"/>
            </a:xfrm>
            <a:prstGeom prst="line">
              <a:avLst/>
            </a:prstGeom>
            <a:noFill/>
            <a:ln w="9525">
              <a:solidFill>
                <a:srgbClr val="FFFFFF">
                  <a:alpha val="30196"/>
                </a:srgbClr>
              </a:solidFill>
              <a:round/>
              <a:headEnd/>
              <a:tailEnd/>
            </a:ln>
          </p:spPr>
          <p:txBody>
            <a:bodyPr wrap="none" anchor="ctr"/>
            <a:lstStyle/>
            <a:p>
              <a:pPr>
                <a:defRPr/>
              </a:pPr>
              <a:endParaRPr lang="en-US">
                <a:solidFill>
                  <a:srgbClr val="000000"/>
                </a:solidFill>
              </a:endParaRPr>
            </a:p>
          </p:txBody>
        </p:sp>
      </p:grpSp>
      <p:sp>
        <p:nvSpPr>
          <p:cNvPr id="11" name="Rectangle 59"/>
          <p:cNvSpPr>
            <a:spLocks noChangeArrowheads="1"/>
          </p:cNvSpPr>
          <p:nvPr userDrawn="1"/>
        </p:nvSpPr>
        <p:spPr bwMode="auto">
          <a:xfrm>
            <a:off x="0" y="2349500"/>
            <a:ext cx="9144000" cy="1366838"/>
          </a:xfrm>
          <a:prstGeom prst="rect">
            <a:avLst/>
          </a:prstGeom>
          <a:solidFill>
            <a:srgbClr val="000000">
              <a:alpha val="50195"/>
            </a:srgbClr>
          </a:solidFill>
          <a:ln w="9525" algn="ctr">
            <a:noFill/>
            <a:miter lim="800000"/>
            <a:headEnd/>
            <a:tailEnd/>
          </a:ln>
        </p:spPr>
        <p:txBody>
          <a:bodyPr wrap="none" anchor="ctr"/>
          <a:lstStyle/>
          <a:p>
            <a:pPr>
              <a:defRPr/>
            </a:pPr>
            <a:endParaRPr lang="en-US">
              <a:solidFill>
                <a:srgbClr val="000000"/>
              </a:solidFill>
            </a:endParaRPr>
          </a:p>
        </p:txBody>
      </p:sp>
      <p:sp>
        <p:nvSpPr>
          <p:cNvPr id="12" name="Rectangle 60" descr="좁은 수평선"/>
          <p:cNvSpPr>
            <a:spLocks noChangeArrowheads="1"/>
          </p:cNvSpPr>
          <p:nvPr userDrawn="1"/>
        </p:nvSpPr>
        <p:spPr bwMode="auto">
          <a:xfrm>
            <a:off x="0" y="2349500"/>
            <a:ext cx="9144000" cy="250825"/>
          </a:xfrm>
          <a:prstGeom prst="rect">
            <a:avLst/>
          </a:prstGeom>
          <a:pattFill prst="narHorz">
            <a:fgClr>
              <a:srgbClr val="FFFFFF">
                <a:alpha val="50195"/>
              </a:srgbClr>
            </a:fgClr>
            <a:bgClr>
              <a:srgbClr val="969696">
                <a:alpha val="50195"/>
              </a:srgbClr>
            </a:bgClr>
          </a:pattFill>
          <a:ln w="9525" algn="ctr">
            <a:noFill/>
            <a:miter lim="800000"/>
            <a:headEnd/>
            <a:tailEnd/>
          </a:ln>
        </p:spPr>
        <p:txBody>
          <a:bodyPr wrap="none" anchor="ctr"/>
          <a:lstStyle/>
          <a:p>
            <a:pPr>
              <a:defRPr/>
            </a:pPr>
            <a:endParaRPr lang="en-US">
              <a:solidFill>
                <a:srgbClr val="000000"/>
              </a:solidFill>
            </a:endParaRPr>
          </a:p>
        </p:txBody>
      </p:sp>
      <p:sp>
        <p:nvSpPr>
          <p:cNvPr id="13" name="Rectangle 61" descr="어두운 상향 대각선"/>
          <p:cNvSpPr>
            <a:spLocks noChangeArrowheads="1"/>
          </p:cNvSpPr>
          <p:nvPr userDrawn="1"/>
        </p:nvSpPr>
        <p:spPr bwMode="auto">
          <a:xfrm>
            <a:off x="0" y="3744913"/>
            <a:ext cx="9144000" cy="476250"/>
          </a:xfrm>
          <a:prstGeom prst="rect">
            <a:avLst/>
          </a:prstGeom>
          <a:pattFill prst="dkUpDiag">
            <a:fgClr>
              <a:srgbClr val="000000">
                <a:alpha val="30196"/>
              </a:srgbClr>
            </a:fgClr>
            <a:bgClr>
              <a:srgbClr val="969696">
                <a:alpha val="30196"/>
              </a:srgbClr>
            </a:bgClr>
          </a:pattFill>
          <a:ln w="9525" algn="ctr">
            <a:noFill/>
            <a:miter lim="800000"/>
            <a:headEnd/>
            <a:tailEnd/>
          </a:ln>
        </p:spPr>
        <p:txBody>
          <a:bodyPr wrap="none" anchor="ctr"/>
          <a:lstStyle/>
          <a:p>
            <a:pPr>
              <a:defRPr/>
            </a:pPr>
            <a:endParaRPr lang="en-US">
              <a:solidFill>
                <a:srgbClr val="000000"/>
              </a:solidFill>
            </a:endParaRPr>
          </a:p>
        </p:txBody>
      </p:sp>
      <p:grpSp>
        <p:nvGrpSpPr>
          <p:cNvPr id="14" name="Group 62"/>
          <p:cNvGrpSpPr>
            <a:grpSpLocks/>
          </p:cNvGrpSpPr>
          <p:nvPr userDrawn="1"/>
        </p:nvGrpSpPr>
        <p:grpSpPr bwMode="auto">
          <a:xfrm>
            <a:off x="755650" y="1123950"/>
            <a:ext cx="2508250" cy="1657350"/>
            <a:chOff x="748" y="1657"/>
            <a:chExt cx="1580" cy="1044"/>
          </a:xfrm>
        </p:grpSpPr>
        <p:sp>
          <p:nvSpPr>
            <p:cNvPr id="15" name="AutoShape 63"/>
            <p:cNvSpPr>
              <a:spLocks noChangeArrowheads="1"/>
            </p:cNvSpPr>
            <p:nvPr/>
          </p:nvSpPr>
          <p:spPr bwMode="auto">
            <a:xfrm>
              <a:off x="1494" y="1657"/>
              <a:ext cx="458" cy="396"/>
            </a:xfrm>
            <a:prstGeom prst="hexagon">
              <a:avLst>
                <a:gd name="adj" fmla="val 28914"/>
                <a:gd name="vf" fmla="val 115470"/>
              </a:avLst>
            </a:prstGeom>
            <a:noFill/>
            <a:ln w="9525" algn="ctr">
              <a:solidFill>
                <a:srgbClr val="FFFFFF">
                  <a:alpha val="30196"/>
                </a:srgbClr>
              </a:solidFill>
              <a:miter lim="800000"/>
              <a:headEnd/>
              <a:tailEnd/>
            </a:ln>
          </p:spPr>
          <p:txBody>
            <a:bodyPr wrap="none" anchor="ctr"/>
            <a:lstStyle/>
            <a:p>
              <a:pPr>
                <a:defRPr/>
              </a:pPr>
              <a:endParaRPr lang="en-US">
                <a:solidFill>
                  <a:srgbClr val="000000"/>
                </a:solidFill>
              </a:endParaRPr>
            </a:p>
          </p:txBody>
        </p:sp>
        <p:sp>
          <p:nvSpPr>
            <p:cNvPr id="16" name="AutoShape 64"/>
            <p:cNvSpPr>
              <a:spLocks noChangeArrowheads="1"/>
            </p:cNvSpPr>
            <p:nvPr/>
          </p:nvSpPr>
          <p:spPr bwMode="auto">
            <a:xfrm>
              <a:off x="1864" y="1871"/>
              <a:ext cx="458" cy="396"/>
            </a:xfrm>
            <a:prstGeom prst="hexagon">
              <a:avLst>
                <a:gd name="adj" fmla="val 28914"/>
                <a:gd name="vf" fmla="val 115470"/>
              </a:avLst>
            </a:prstGeom>
            <a:noFill/>
            <a:ln w="9525" algn="ctr">
              <a:solidFill>
                <a:srgbClr val="FFFFFF">
                  <a:alpha val="30196"/>
                </a:srgbClr>
              </a:solidFill>
              <a:miter lim="800000"/>
              <a:headEnd/>
              <a:tailEnd/>
            </a:ln>
          </p:spPr>
          <p:txBody>
            <a:bodyPr wrap="none" anchor="ctr"/>
            <a:lstStyle/>
            <a:p>
              <a:pPr>
                <a:defRPr/>
              </a:pPr>
              <a:endParaRPr lang="en-US">
                <a:solidFill>
                  <a:srgbClr val="000000"/>
                </a:solidFill>
              </a:endParaRPr>
            </a:p>
          </p:txBody>
        </p:sp>
        <p:sp>
          <p:nvSpPr>
            <p:cNvPr id="17" name="AutoShape 65"/>
            <p:cNvSpPr>
              <a:spLocks noChangeArrowheads="1"/>
            </p:cNvSpPr>
            <p:nvPr/>
          </p:nvSpPr>
          <p:spPr bwMode="auto">
            <a:xfrm>
              <a:off x="1496" y="2085"/>
              <a:ext cx="458" cy="396"/>
            </a:xfrm>
            <a:prstGeom prst="hexagon">
              <a:avLst>
                <a:gd name="adj" fmla="val 28914"/>
                <a:gd name="vf" fmla="val 115470"/>
              </a:avLst>
            </a:prstGeom>
            <a:noFill/>
            <a:ln w="9525" algn="ctr">
              <a:solidFill>
                <a:srgbClr val="FFFFFF">
                  <a:alpha val="30196"/>
                </a:srgbClr>
              </a:solidFill>
              <a:miter lim="800000"/>
              <a:headEnd/>
              <a:tailEnd/>
            </a:ln>
          </p:spPr>
          <p:txBody>
            <a:bodyPr wrap="none" anchor="ctr"/>
            <a:lstStyle/>
            <a:p>
              <a:pPr>
                <a:defRPr/>
              </a:pPr>
              <a:endParaRPr lang="en-US">
                <a:solidFill>
                  <a:srgbClr val="000000"/>
                </a:solidFill>
              </a:endParaRPr>
            </a:p>
          </p:txBody>
        </p:sp>
        <p:sp>
          <p:nvSpPr>
            <p:cNvPr id="18" name="AutoShape 66"/>
            <p:cNvSpPr>
              <a:spLocks noChangeArrowheads="1"/>
            </p:cNvSpPr>
            <p:nvPr/>
          </p:nvSpPr>
          <p:spPr bwMode="auto">
            <a:xfrm>
              <a:off x="1122" y="1873"/>
              <a:ext cx="458" cy="396"/>
            </a:xfrm>
            <a:prstGeom prst="hexagon">
              <a:avLst>
                <a:gd name="adj" fmla="val 28914"/>
                <a:gd name="vf" fmla="val 115470"/>
              </a:avLst>
            </a:prstGeom>
            <a:noFill/>
            <a:ln w="9525" algn="ctr">
              <a:solidFill>
                <a:srgbClr val="FFFFFF">
                  <a:alpha val="30196"/>
                </a:srgbClr>
              </a:solidFill>
              <a:miter lim="800000"/>
              <a:headEnd/>
              <a:tailEnd/>
            </a:ln>
          </p:spPr>
          <p:txBody>
            <a:bodyPr wrap="none" anchor="ctr"/>
            <a:lstStyle/>
            <a:p>
              <a:pPr>
                <a:defRPr/>
              </a:pPr>
              <a:endParaRPr lang="en-US">
                <a:solidFill>
                  <a:srgbClr val="000000"/>
                </a:solidFill>
              </a:endParaRPr>
            </a:p>
          </p:txBody>
        </p:sp>
        <p:sp>
          <p:nvSpPr>
            <p:cNvPr id="19" name="AutoShape 67"/>
            <p:cNvSpPr>
              <a:spLocks noChangeArrowheads="1"/>
            </p:cNvSpPr>
            <p:nvPr/>
          </p:nvSpPr>
          <p:spPr bwMode="auto">
            <a:xfrm>
              <a:off x="748" y="1661"/>
              <a:ext cx="458" cy="396"/>
            </a:xfrm>
            <a:prstGeom prst="hexagon">
              <a:avLst>
                <a:gd name="adj" fmla="val 28914"/>
                <a:gd name="vf" fmla="val 115470"/>
              </a:avLst>
            </a:prstGeom>
            <a:noFill/>
            <a:ln w="9525" algn="ctr">
              <a:solidFill>
                <a:srgbClr val="FFFFFF">
                  <a:alpha val="30196"/>
                </a:srgbClr>
              </a:solidFill>
              <a:miter lim="800000"/>
              <a:headEnd/>
              <a:tailEnd/>
            </a:ln>
          </p:spPr>
          <p:txBody>
            <a:bodyPr wrap="none" anchor="ctr"/>
            <a:lstStyle/>
            <a:p>
              <a:pPr>
                <a:defRPr/>
              </a:pPr>
              <a:endParaRPr lang="en-US">
                <a:solidFill>
                  <a:srgbClr val="000000"/>
                </a:solidFill>
              </a:endParaRPr>
            </a:p>
          </p:txBody>
        </p:sp>
        <p:sp>
          <p:nvSpPr>
            <p:cNvPr id="20" name="AutoShape 68"/>
            <p:cNvSpPr>
              <a:spLocks noChangeArrowheads="1"/>
            </p:cNvSpPr>
            <p:nvPr/>
          </p:nvSpPr>
          <p:spPr bwMode="auto">
            <a:xfrm>
              <a:off x="758" y="2091"/>
              <a:ext cx="458" cy="396"/>
            </a:xfrm>
            <a:prstGeom prst="hexagon">
              <a:avLst>
                <a:gd name="adj" fmla="val 28914"/>
                <a:gd name="vf" fmla="val 115470"/>
              </a:avLst>
            </a:prstGeom>
            <a:noFill/>
            <a:ln w="9525" algn="ctr">
              <a:solidFill>
                <a:srgbClr val="FFFFFF">
                  <a:alpha val="30196"/>
                </a:srgbClr>
              </a:solidFill>
              <a:miter lim="800000"/>
              <a:headEnd/>
              <a:tailEnd/>
            </a:ln>
          </p:spPr>
          <p:txBody>
            <a:bodyPr wrap="none" anchor="ctr"/>
            <a:lstStyle/>
            <a:p>
              <a:pPr>
                <a:defRPr/>
              </a:pPr>
              <a:endParaRPr lang="en-US">
                <a:solidFill>
                  <a:srgbClr val="000000"/>
                </a:solidFill>
              </a:endParaRPr>
            </a:p>
          </p:txBody>
        </p:sp>
        <p:sp>
          <p:nvSpPr>
            <p:cNvPr id="21" name="AutoShape 69"/>
            <p:cNvSpPr>
              <a:spLocks noChangeArrowheads="1"/>
            </p:cNvSpPr>
            <p:nvPr/>
          </p:nvSpPr>
          <p:spPr bwMode="auto">
            <a:xfrm>
              <a:off x="1128" y="2305"/>
              <a:ext cx="458" cy="396"/>
            </a:xfrm>
            <a:prstGeom prst="hexagon">
              <a:avLst>
                <a:gd name="adj" fmla="val 28914"/>
                <a:gd name="vf" fmla="val 115470"/>
              </a:avLst>
            </a:prstGeom>
            <a:noFill/>
            <a:ln w="9525" algn="ctr">
              <a:solidFill>
                <a:srgbClr val="FFFFFF">
                  <a:alpha val="30196"/>
                </a:srgbClr>
              </a:solidFill>
              <a:miter lim="800000"/>
              <a:headEnd/>
              <a:tailEnd/>
            </a:ln>
          </p:spPr>
          <p:txBody>
            <a:bodyPr wrap="none" anchor="ctr"/>
            <a:lstStyle/>
            <a:p>
              <a:pPr>
                <a:defRPr/>
              </a:pPr>
              <a:endParaRPr lang="en-US">
                <a:solidFill>
                  <a:srgbClr val="000000"/>
                </a:solidFill>
              </a:endParaRPr>
            </a:p>
          </p:txBody>
        </p:sp>
        <p:sp>
          <p:nvSpPr>
            <p:cNvPr id="22" name="AutoShape 70"/>
            <p:cNvSpPr>
              <a:spLocks noChangeArrowheads="1"/>
            </p:cNvSpPr>
            <p:nvPr/>
          </p:nvSpPr>
          <p:spPr bwMode="auto">
            <a:xfrm>
              <a:off x="1870" y="2297"/>
              <a:ext cx="458" cy="396"/>
            </a:xfrm>
            <a:prstGeom prst="hexagon">
              <a:avLst>
                <a:gd name="adj" fmla="val 28914"/>
                <a:gd name="vf" fmla="val 115470"/>
              </a:avLst>
            </a:prstGeom>
            <a:noFill/>
            <a:ln w="9525" algn="ctr">
              <a:solidFill>
                <a:srgbClr val="FFFFFF">
                  <a:alpha val="30196"/>
                </a:srgbClr>
              </a:solidFill>
              <a:miter lim="800000"/>
              <a:headEnd/>
              <a:tailEnd/>
            </a:ln>
          </p:spPr>
          <p:txBody>
            <a:bodyPr wrap="none" anchor="ctr"/>
            <a:lstStyle/>
            <a:p>
              <a:pPr>
                <a:defRPr/>
              </a:pPr>
              <a:endParaRPr lang="en-US">
                <a:solidFill>
                  <a:srgbClr val="000000"/>
                </a:solidFill>
              </a:endParaRPr>
            </a:p>
          </p:txBody>
        </p:sp>
      </p:grpSp>
      <p:grpSp>
        <p:nvGrpSpPr>
          <p:cNvPr id="23" name="Group 71"/>
          <p:cNvGrpSpPr>
            <a:grpSpLocks/>
          </p:cNvGrpSpPr>
          <p:nvPr userDrawn="1"/>
        </p:nvGrpSpPr>
        <p:grpSpPr bwMode="auto">
          <a:xfrm>
            <a:off x="6875463" y="3500438"/>
            <a:ext cx="2268537" cy="504825"/>
            <a:chOff x="3833" y="2010"/>
            <a:chExt cx="1860" cy="422"/>
          </a:xfrm>
        </p:grpSpPr>
        <p:sp>
          <p:nvSpPr>
            <p:cNvPr id="24" name="AutoShape 72"/>
            <p:cNvSpPr>
              <a:spLocks noChangeArrowheads="1"/>
            </p:cNvSpPr>
            <p:nvPr/>
          </p:nvSpPr>
          <p:spPr bwMode="auto">
            <a:xfrm>
              <a:off x="3833" y="2017"/>
              <a:ext cx="288" cy="413"/>
            </a:xfrm>
            <a:prstGeom prst="chevron">
              <a:avLst>
                <a:gd name="adj" fmla="val 25000"/>
              </a:avLst>
            </a:prstGeom>
            <a:solidFill>
              <a:srgbClr val="FFFFFF">
                <a:alpha val="30196"/>
              </a:srgbClr>
            </a:solidFill>
            <a:ln w="9525" algn="ctr">
              <a:noFill/>
              <a:miter lim="800000"/>
              <a:headEnd/>
              <a:tailEnd/>
            </a:ln>
          </p:spPr>
          <p:txBody>
            <a:bodyPr wrap="none" anchor="ctr"/>
            <a:lstStyle/>
            <a:p>
              <a:pPr>
                <a:defRPr/>
              </a:pPr>
              <a:endParaRPr lang="en-US">
                <a:solidFill>
                  <a:srgbClr val="000000"/>
                </a:solidFill>
              </a:endParaRPr>
            </a:p>
          </p:txBody>
        </p:sp>
        <p:sp>
          <p:nvSpPr>
            <p:cNvPr id="25" name="AutoShape 73"/>
            <p:cNvSpPr>
              <a:spLocks noChangeArrowheads="1"/>
            </p:cNvSpPr>
            <p:nvPr/>
          </p:nvSpPr>
          <p:spPr bwMode="auto">
            <a:xfrm>
              <a:off x="4095" y="2014"/>
              <a:ext cx="289" cy="414"/>
            </a:xfrm>
            <a:prstGeom prst="chevron">
              <a:avLst>
                <a:gd name="adj" fmla="val 25000"/>
              </a:avLst>
            </a:prstGeom>
            <a:solidFill>
              <a:srgbClr val="FFFFFF">
                <a:alpha val="30196"/>
              </a:srgbClr>
            </a:solidFill>
            <a:ln w="9525" algn="ctr">
              <a:noFill/>
              <a:miter lim="800000"/>
              <a:headEnd/>
              <a:tailEnd/>
            </a:ln>
          </p:spPr>
          <p:txBody>
            <a:bodyPr wrap="none" anchor="ctr"/>
            <a:lstStyle/>
            <a:p>
              <a:pPr>
                <a:defRPr/>
              </a:pPr>
              <a:endParaRPr lang="en-US">
                <a:solidFill>
                  <a:srgbClr val="000000"/>
                </a:solidFill>
              </a:endParaRPr>
            </a:p>
          </p:txBody>
        </p:sp>
        <p:sp>
          <p:nvSpPr>
            <p:cNvPr id="26" name="AutoShape 74"/>
            <p:cNvSpPr>
              <a:spLocks noChangeArrowheads="1"/>
            </p:cNvSpPr>
            <p:nvPr/>
          </p:nvSpPr>
          <p:spPr bwMode="auto">
            <a:xfrm>
              <a:off x="4358" y="2018"/>
              <a:ext cx="289" cy="414"/>
            </a:xfrm>
            <a:prstGeom prst="chevron">
              <a:avLst>
                <a:gd name="adj" fmla="val 25000"/>
              </a:avLst>
            </a:prstGeom>
            <a:solidFill>
              <a:srgbClr val="FFFFFF">
                <a:alpha val="30196"/>
              </a:srgbClr>
            </a:solidFill>
            <a:ln w="9525" algn="ctr">
              <a:noFill/>
              <a:miter lim="800000"/>
              <a:headEnd/>
              <a:tailEnd/>
            </a:ln>
          </p:spPr>
          <p:txBody>
            <a:bodyPr wrap="none" anchor="ctr"/>
            <a:lstStyle/>
            <a:p>
              <a:pPr>
                <a:defRPr/>
              </a:pPr>
              <a:endParaRPr lang="en-US">
                <a:solidFill>
                  <a:srgbClr val="000000"/>
                </a:solidFill>
              </a:endParaRPr>
            </a:p>
          </p:txBody>
        </p:sp>
        <p:sp>
          <p:nvSpPr>
            <p:cNvPr id="27" name="AutoShape 75"/>
            <p:cNvSpPr>
              <a:spLocks noChangeArrowheads="1"/>
            </p:cNvSpPr>
            <p:nvPr/>
          </p:nvSpPr>
          <p:spPr bwMode="auto">
            <a:xfrm>
              <a:off x="4619" y="2017"/>
              <a:ext cx="288" cy="413"/>
            </a:xfrm>
            <a:prstGeom prst="chevron">
              <a:avLst>
                <a:gd name="adj" fmla="val 25000"/>
              </a:avLst>
            </a:prstGeom>
            <a:solidFill>
              <a:srgbClr val="FFFFFF">
                <a:alpha val="30196"/>
              </a:srgbClr>
            </a:solidFill>
            <a:ln w="9525" algn="ctr">
              <a:noFill/>
              <a:miter lim="800000"/>
              <a:headEnd/>
              <a:tailEnd/>
            </a:ln>
          </p:spPr>
          <p:txBody>
            <a:bodyPr wrap="none" anchor="ctr"/>
            <a:lstStyle/>
            <a:p>
              <a:pPr>
                <a:defRPr/>
              </a:pPr>
              <a:endParaRPr lang="en-US">
                <a:solidFill>
                  <a:srgbClr val="000000"/>
                </a:solidFill>
              </a:endParaRPr>
            </a:p>
          </p:txBody>
        </p:sp>
        <p:sp>
          <p:nvSpPr>
            <p:cNvPr id="28" name="AutoShape 76"/>
            <p:cNvSpPr>
              <a:spLocks noChangeArrowheads="1"/>
            </p:cNvSpPr>
            <p:nvPr/>
          </p:nvSpPr>
          <p:spPr bwMode="auto">
            <a:xfrm>
              <a:off x="4881" y="2014"/>
              <a:ext cx="288" cy="414"/>
            </a:xfrm>
            <a:prstGeom prst="chevron">
              <a:avLst>
                <a:gd name="adj" fmla="val 25000"/>
              </a:avLst>
            </a:prstGeom>
            <a:solidFill>
              <a:srgbClr val="FFFFFF">
                <a:alpha val="30196"/>
              </a:srgbClr>
            </a:solidFill>
            <a:ln w="9525" algn="ctr">
              <a:noFill/>
              <a:miter lim="800000"/>
              <a:headEnd/>
              <a:tailEnd/>
            </a:ln>
          </p:spPr>
          <p:txBody>
            <a:bodyPr wrap="none" anchor="ctr"/>
            <a:lstStyle/>
            <a:p>
              <a:pPr>
                <a:defRPr/>
              </a:pPr>
              <a:endParaRPr lang="en-US">
                <a:solidFill>
                  <a:srgbClr val="000000"/>
                </a:solidFill>
              </a:endParaRPr>
            </a:p>
          </p:txBody>
        </p:sp>
        <p:sp>
          <p:nvSpPr>
            <p:cNvPr id="29" name="AutoShape 77"/>
            <p:cNvSpPr>
              <a:spLocks noChangeArrowheads="1"/>
            </p:cNvSpPr>
            <p:nvPr/>
          </p:nvSpPr>
          <p:spPr bwMode="auto">
            <a:xfrm>
              <a:off x="5142" y="2013"/>
              <a:ext cx="289" cy="413"/>
            </a:xfrm>
            <a:prstGeom prst="chevron">
              <a:avLst>
                <a:gd name="adj" fmla="val 25000"/>
              </a:avLst>
            </a:prstGeom>
            <a:solidFill>
              <a:srgbClr val="FFFFFF">
                <a:alpha val="30196"/>
              </a:srgbClr>
            </a:solidFill>
            <a:ln w="9525" algn="ctr">
              <a:noFill/>
              <a:miter lim="800000"/>
              <a:headEnd/>
              <a:tailEnd/>
            </a:ln>
          </p:spPr>
          <p:txBody>
            <a:bodyPr wrap="none" anchor="ctr"/>
            <a:lstStyle/>
            <a:p>
              <a:pPr>
                <a:defRPr/>
              </a:pPr>
              <a:endParaRPr lang="en-US">
                <a:solidFill>
                  <a:srgbClr val="000000"/>
                </a:solidFill>
              </a:endParaRPr>
            </a:p>
          </p:txBody>
        </p:sp>
        <p:sp>
          <p:nvSpPr>
            <p:cNvPr id="30" name="AutoShape 78"/>
            <p:cNvSpPr>
              <a:spLocks noChangeArrowheads="1"/>
            </p:cNvSpPr>
            <p:nvPr/>
          </p:nvSpPr>
          <p:spPr bwMode="auto">
            <a:xfrm>
              <a:off x="5405" y="2010"/>
              <a:ext cx="288" cy="414"/>
            </a:xfrm>
            <a:prstGeom prst="chevron">
              <a:avLst>
                <a:gd name="adj" fmla="val 25000"/>
              </a:avLst>
            </a:prstGeom>
            <a:solidFill>
              <a:srgbClr val="FFFFFF">
                <a:alpha val="30196"/>
              </a:srgbClr>
            </a:solidFill>
            <a:ln w="9525" algn="ctr">
              <a:noFill/>
              <a:miter lim="800000"/>
              <a:headEnd/>
              <a:tailEnd/>
            </a:ln>
          </p:spPr>
          <p:txBody>
            <a:bodyPr wrap="none" anchor="ctr"/>
            <a:lstStyle/>
            <a:p>
              <a:pPr>
                <a:defRPr/>
              </a:pPr>
              <a:endParaRPr lang="en-US">
                <a:solidFill>
                  <a:srgbClr val="000000"/>
                </a:solidFill>
              </a:endParaRPr>
            </a:p>
          </p:txBody>
        </p:sp>
      </p:grpSp>
      <p:grpSp>
        <p:nvGrpSpPr>
          <p:cNvPr id="31" name="Group 79"/>
          <p:cNvGrpSpPr>
            <a:grpSpLocks/>
          </p:cNvGrpSpPr>
          <p:nvPr userDrawn="1"/>
        </p:nvGrpSpPr>
        <p:grpSpPr bwMode="auto">
          <a:xfrm>
            <a:off x="250825" y="3575050"/>
            <a:ext cx="1441450" cy="285750"/>
            <a:chOff x="612" y="2353"/>
            <a:chExt cx="1361" cy="311"/>
          </a:xfrm>
        </p:grpSpPr>
        <p:sp>
          <p:nvSpPr>
            <p:cNvPr id="32" name="AutoShape 80"/>
            <p:cNvSpPr>
              <a:spLocks noChangeArrowheads="1"/>
            </p:cNvSpPr>
            <p:nvPr/>
          </p:nvSpPr>
          <p:spPr bwMode="auto">
            <a:xfrm>
              <a:off x="612" y="2362"/>
              <a:ext cx="211" cy="302"/>
            </a:xfrm>
            <a:prstGeom prst="chevron">
              <a:avLst>
                <a:gd name="adj" fmla="val 25000"/>
              </a:avLst>
            </a:prstGeom>
            <a:noFill/>
            <a:ln w="9525" algn="ctr">
              <a:solidFill>
                <a:srgbClr val="FFFFFF">
                  <a:alpha val="50195"/>
                </a:srgbClr>
              </a:solidFill>
              <a:miter lim="800000"/>
              <a:headEnd/>
              <a:tailEnd/>
            </a:ln>
          </p:spPr>
          <p:txBody>
            <a:bodyPr wrap="none" anchor="ctr"/>
            <a:lstStyle/>
            <a:p>
              <a:pPr>
                <a:defRPr/>
              </a:pPr>
              <a:endParaRPr lang="en-US">
                <a:solidFill>
                  <a:srgbClr val="000000"/>
                </a:solidFill>
              </a:endParaRPr>
            </a:p>
          </p:txBody>
        </p:sp>
        <p:sp>
          <p:nvSpPr>
            <p:cNvPr id="33" name="AutoShape 81"/>
            <p:cNvSpPr>
              <a:spLocks noChangeArrowheads="1"/>
            </p:cNvSpPr>
            <p:nvPr/>
          </p:nvSpPr>
          <p:spPr bwMode="auto">
            <a:xfrm>
              <a:off x="804" y="2356"/>
              <a:ext cx="210" cy="302"/>
            </a:xfrm>
            <a:prstGeom prst="chevron">
              <a:avLst>
                <a:gd name="adj" fmla="val 25000"/>
              </a:avLst>
            </a:prstGeom>
            <a:noFill/>
            <a:ln w="9525" algn="ctr">
              <a:solidFill>
                <a:srgbClr val="FFFFFF">
                  <a:alpha val="50195"/>
                </a:srgbClr>
              </a:solidFill>
              <a:miter lim="800000"/>
              <a:headEnd/>
              <a:tailEnd/>
            </a:ln>
          </p:spPr>
          <p:txBody>
            <a:bodyPr wrap="none" anchor="ctr"/>
            <a:lstStyle/>
            <a:p>
              <a:pPr>
                <a:defRPr/>
              </a:pPr>
              <a:endParaRPr lang="en-US">
                <a:solidFill>
                  <a:srgbClr val="000000"/>
                </a:solidFill>
              </a:endParaRPr>
            </a:p>
          </p:txBody>
        </p:sp>
        <p:sp>
          <p:nvSpPr>
            <p:cNvPr id="34" name="AutoShape 82"/>
            <p:cNvSpPr>
              <a:spLocks noChangeArrowheads="1"/>
            </p:cNvSpPr>
            <p:nvPr/>
          </p:nvSpPr>
          <p:spPr bwMode="auto">
            <a:xfrm>
              <a:off x="996" y="2358"/>
              <a:ext cx="210" cy="304"/>
            </a:xfrm>
            <a:prstGeom prst="chevron">
              <a:avLst>
                <a:gd name="adj" fmla="val 25000"/>
              </a:avLst>
            </a:prstGeom>
            <a:noFill/>
            <a:ln w="9525" algn="ctr">
              <a:solidFill>
                <a:srgbClr val="FFFFFF">
                  <a:alpha val="50195"/>
                </a:srgbClr>
              </a:solidFill>
              <a:miter lim="800000"/>
              <a:headEnd/>
              <a:tailEnd/>
            </a:ln>
          </p:spPr>
          <p:txBody>
            <a:bodyPr wrap="none" anchor="ctr"/>
            <a:lstStyle/>
            <a:p>
              <a:pPr>
                <a:defRPr/>
              </a:pPr>
              <a:endParaRPr lang="en-US">
                <a:solidFill>
                  <a:srgbClr val="000000"/>
                </a:solidFill>
              </a:endParaRPr>
            </a:p>
          </p:txBody>
        </p:sp>
        <p:sp>
          <p:nvSpPr>
            <p:cNvPr id="35" name="AutoShape 83"/>
            <p:cNvSpPr>
              <a:spLocks noChangeArrowheads="1"/>
            </p:cNvSpPr>
            <p:nvPr/>
          </p:nvSpPr>
          <p:spPr bwMode="auto">
            <a:xfrm>
              <a:off x="1188" y="2358"/>
              <a:ext cx="210" cy="302"/>
            </a:xfrm>
            <a:prstGeom prst="chevron">
              <a:avLst>
                <a:gd name="adj" fmla="val 25000"/>
              </a:avLst>
            </a:prstGeom>
            <a:noFill/>
            <a:ln w="9525" algn="ctr">
              <a:solidFill>
                <a:srgbClr val="FFFFFF">
                  <a:alpha val="50195"/>
                </a:srgbClr>
              </a:solidFill>
              <a:miter lim="800000"/>
              <a:headEnd/>
              <a:tailEnd/>
            </a:ln>
          </p:spPr>
          <p:txBody>
            <a:bodyPr wrap="none" anchor="ctr"/>
            <a:lstStyle/>
            <a:p>
              <a:pPr>
                <a:defRPr/>
              </a:pPr>
              <a:endParaRPr lang="en-US">
                <a:solidFill>
                  <a:srgbClr val="000000"/>
                </a:solidFill>
              </a:endParaRPr>
            </a:p>
          </p:txBody>
        </p:sp>
        <p:sp>
          <p:nvSpPr>
            <p:cNvPr id="36" name="AutoShape 84"/>
            <p:cNvSpPr>
              <a:spLocks noChangeArrowheads="1"/>
            </p:cNvSpPr>
            <p:nvPr/>
          </p:nvSpPr>
          <p:spPr bwMode="auto">
            <a:xfrm>
              <a:off x="1379" y="2356"/>
              <a:ext cx="210" cy="302"/>
            </a:xfrm>
            <a:prstGeom prst="chevron">
              <a:avLst>
                <a:gd name="adj" fmla="val 25000"/>
              </a:avLst>
            </a:prstGeom>
            <a:noFill/>
            <a:ln w="9525" algn="ctr">
              <a:solidFill>
                <a:srgbClr val="FFFFFF">
                  <a:alpha val="50195"/>
                </a:srgbClr>
              </a:solidFill>
              <a:miter lim="800000"/>
              <a:headEnd/>
              <a:tailEnd/>
            </a:ln>
          </p:spPr>
          <p:txBody>
            <a:bodyPr wrap="none" anchor="ctr"/>
            <a:lstStyle/>
            <a:p>
              <a:pPr>
                <a:defRPr/>
              </a:pPr>
              <a:endParaRPr lang="en-US">
                <a:solidFill>
                  <a:srgbClr val="000000"/>
                </a:solidFill>
              </a:endParaRPr>
            </a:p>
          </p:txBody>
        </p:sp>
        <p:sp>
          <p:nvSpPr>
            <p:cNvPr id="37" name="AutoShape 85"/>
            <p:cNvSpPr>
              <a:spLocks noChangeArrowheads="1"/>
            </p:cNvSpPr>
            <p:nvPr/>
          </p:nvSpPr>
          <p:spPr bwMode="auto">
            <a:xfrm>
              <a:off x="1571" y="2355"/>
              <a:ext cx="210" cy="304"/>
            </a:xfrm>
            <a:prstGeom prst="chevron">
              <a:avLst>
                <a:gd name="adj" fmla="val 25000"/>
              </a:avLst>
            </a:prstGeom>
            <a:noFill/>
            <a:ln w="9525" algn="ctr">
              <a:solidFill>
                <a:srgbClr val="FFFFFF">
                  <a:alpha val="50195"/>
                </a:srgbClr>
              </a:solidFill>
              <a:miter lim="800000"/>
              <a:headEnd/>
              <a:tailEnd/>
            </a:ln>
          </p:spPr>
          <p:txBody>
            <a:bodyPr wrap="none" anchor="ctr"/>
            <a:lstStyle/>
            <a:p>
              <a:pPr>
                <a:defRPr/>
              </a:pPr>
              <a:endParaRPr lang="en-US">
                <a:solidFill>
                  <a:srgbClr val="000000"/>
                </a:solidFill>
              </a:endParaRPr>
            </a:p>
          </p:txBody>
        </p:sp>
        <p:sp>
          <p:nvSpPr>
            <p:cNvPr id="38" name="AutoShape 86"/>
            <p:cNvSpPr>
              <a:spLocks noChangeArrowheads="1"/>
            </p:cNvSpPr>
            <p:nvPr/>
          </p:nvSpPr>
          <p:spPr bwMode="auto">
            <a:xfrm>
              <a:off x="1762" y="2353"/>
              <a:ext cx="211" cy="302"/>
            </a:xfrm>
            <a:prstGeom prst="chevron">
              <a:avLst>
                <a:gd name="adj" fmla="val 25000"/>
              </a:avLst>
            </a:prstGeom>
            <a:noFill/>
            <a:ln w="9525" algn="ctr">
              <a:solidFill>
                <a:srgbClr val="FFFFFF">
                  <a:alpha val="50195"/>
                </a:srgbClr>
              </a:solidFill>
              <a:miter lim="800000"/>
              <a:headEnd/>
              <a:tailEnd/>
            </a:ln>
          </p:spPr>
          <p:txBody>
            <a:bodyPr wrap="none" anchor="ctr"/>
            <a:lstStyle/>
            <a:p>
              <a:pPr>
                <a:defRPr/>
              </a:pPr>
              <a:endParaRPr lang="en-US">
                <a:solidFill>
                  <a:srgbClr val="000000"/>
                </a:solidFill>
              </a:endParaRPr>
            </a:p>
          </p:txBody>
        </p:sp>
      </p:grpSp>
      <p:pic>
        <p:nvPicPr>
          <p:cNvPr id="39" name="Picture 87" descr="방사형 패턴"/>
          <p:cNvPicPr>
            <a:picLocks noChangeAspect="1" noChangeArrowheads="1"/>
          </p:cNvPicPr>
          <p:nvPr userDrawn="1"/>
        </p:nvPicPr>
        <p:blipFill>
          <a:blip r:embed="rId3"/>
          <a:srcRect/>
          <a:stretch>
            <a:fillRect/>
          </a:stretch>
        </p:blipFill>
        <p:spPr bwMode="auto">
          <a:xfrm>
            <a:off x="0" y="-9525"/>
            <a:ext cx="6515100" cy="6867525"/>
          </a:xfrm>
          <a:prstGeom prst="rect">
            <a:avLst/>
          </a:prstGeom>
          <a:noFill/>
          <a:ln w="9525">
            <a:noFill/>
            <a:miter lim="800000"/>
            <a:headEnd/>
            <a:tailEnd/>
          </a:ln>
        </p:spPr>
      </p:pic>
      <p:grpSp>
        <p:nvGrpSpPr>
          <p:cNvPr id="40" name="Group 88"/>
          <p:cNvGrpSpPr>
            <a:grpSpLocks/>
          </p:cNvGrpSpPr>
          <p:nvPr userDrawn="1"/>
        </p:nvGrpSpPr>
        <p:grpSpPr bwMode="auto">
          <a:xfrm>
            <a:off x="-12700" y="2047875"/>
            <a:ext cx="9166225" cy="3000375"/>
            <a:chOff x="-14" y="1278"/>
            <a:chExt cx="5774" cy="1890"/>
          </a:xfrm>
        </p:grpSpPr>
        <p:sp>
          <p:nvSpPr>
            <p:cNvPr id="41" name="Line 89"/>
            <p:cNvSpPr>
              <a:spLocks noChangeShapeType="1"/>
            </p:cNvSpPr>
            <p:nvPr/>
          </p:nvSpPr>
          <p:spPr bwMode="auto">
            <a:xfrm>
              <a:off x="0" y="3168"/>
              <a:ext cx="5760" cy="0"/>
            </a:xfrm>
            <a:prstGeom prst="line">
              <a:avLst/>
            </a:prstGeom>
            <a:noFill/>
            <a:ln w="9525">
              <a:solidFill>
                <a:srgbClr val="FFFFFF">
                  <a:alpha val="50195"/>
                </a:srgbClr>
              </a:solidFill>
              <a:round/>
              <a:headEnd/>
              <a:tailEnd/>
            </a:ln>
          </p:spPr>
          <p:txBody>
            <a:bodyPr wrap="none" anchor="ctr"/>
            <a:lstStyle/>
            <a:p>
              <a:pPr>
                <a:defRPr/>
              </a:pPr>
              <a:endParaRPr lang="en-US">
                <a:solidFill>
                  <a:srgbClr val="000000"/>
                </a:solidFill>
              </a:endParaRPr>
            </a:p>
          </p:txBody>
        </p:sp>
        <p:sp>
          <p:nvSpPr>
            <p:cNvPr id="42" name="Line 90"/>
            <p:cNvSpPr>
              <a:spLocks noChangeShapeType="1"/>
            </p:cNvSpPr>
            <p:nvPr/>
          </p:nvSpPr>
          <p:spPr bwMode="auto">
            <a:xfrm>
              <a:off x="-14" y="2659"/>
              <a:ext cx="5760" cy="0"/>
            </a:xfrm>
            <a:prstGeom prst="line">
              <a:avLst/>
            </a:prstGeom>
            <a:noFill/>
            <a:ln w="9525">
              <a:solidFill>
                <a:srgbClr val="FFFFFF">
                  <a:alpha val="50195"/>
                </a:srgbClr>
              </a:solidFill>
              <a:round/>
              <a:headEnd/>
              <a:tailEnd/>
            </a:ln>
          </p:spPr>
          <p:txBody>
            <a:bodyPr wrap="none" anchor="ctr"/>
            <a:lstStyle/>
            <a:p>
              <a:pPr>
                <a:defRPr/>
              </a:pPr>
              <a:endParaRPr lang="en-US">
                <a:solidFill>
                  <a:srgbClr val="000000"/>
                </a:solidFill>
              </a:endParaRPr>
            </a:p>
          </p:txBody>
        </p:sp>
        <p:sp>
          <p:nvSpPr>
            <p:cNvPr id="43" name="Line 91"/>
            <p:cNvSpPr>
              <a:spLocks noChangeShapeType="1"/>
            </p:cNvSpPr>
            <p:nvPr/>
          </p:nvSpPr>
          <p:spPr bwMode="auto">
            <a:xfrm>
              <a:off x="-10" y="2341"/>
              <a:ext cx="5760" cy="0"/>
            </a:xfrm>
            <a:prstGeom prst="line">
              <a:avLst/>
            </a:prstGeom>
            <a:noFill/>
            <a:ln w="9525">
              <a:solidFill>
                <a:srgbClr val="FFFFFF">
                  <a:alpha val="50195"/>
                </a:srgbClr>
              </a:solidFill>
              <a:round/>
              <a:headEnd/>
              <a:tailEnd/>
            </a:ln>
          </p:spPr>
          <p:txBody>
            <a:bodyPr wrap="none" anchor="ctr"/>
            <a:lstStyle/>
            <a:p>
              <a:pPr>
                <a:defRPr/>
              </a:pPr>
              <a:endParaRPr lang="en-US">
                <a:solidFill>
                  <a:srgbClr val="000000"/>
                </a:solidFill>
              </a:endParaRPr>
            </a:p>
          </p:txBody>
        </p:sp>
        <p:sp>
          <p:nvSpPr>
            <p:cNvPr id="44" name="Line 92"/>
            <p:cNvSpPr>
              <a:spLocks noChangeShapeType="1"/>
            </p:cNvSpPr>
            <p:nvPr/>
          </p:nvSpPr>
          <p:spPr bwMode="auto">
            <a:xfrm>
              <a:off x="-10" y="1278"/>
              <a:ext cx="5760" cy="0"/>
            </a:xfrm>
            <a:prstGeom prst="line">
              <a:avLst/>
            </a:prstGeom>
            <a:noFill/>
            <a:ln w="9525">
              <a:solidFill>
                <a:srgbClr val="FFFFFF">
                  <a:alpha val="50195"/>
                </a:srgbClr>
              </a:solidFill>
              <a:round/>
              <a:headEnd/>
              <a:tailEnd/>
            </a:ln>
          </p:spPr>
          <p:txBody>
            <a:bodyPr wrap="none" anchor="ctr"/>
            <a:lstStyle/>
            <a:p>
              <a:pPr>
                <a:defRPr/>
              </a:pPr>
              <a:endParaRPr lang="en-US">
                <a:solidFill>
                  <a:srgbClr val="000000"/>
                </a:solidFill>
              </a:endParaRPr>
            </a:p>
          </p:txBody>
        </p:sp>
      </p:grpSp>
      <p:sp>
        <p:nvSpPr>
          <p:cNvPr id="45" name="Line 93"/>
          <p:cNvSpPr>
            <a:spLocks noChangeShapeType="1"/>
          </p:cNvSpPr>
          <p:nvPr userDrawn="1"/>
        </p:nvSpPr>
        <p:spPr bwMode="auto">
          <a:xfrm>
            <a:off x="0" y="3254375"/>
            <a:ext cx="9144000" cy="0"/>
          </a:xfrm>
          <a:prstGeom prst="line">
            <a:avLst/>
          </a:prstGeom>
          <a:noFill/>
          <a:ln w="19050">
            <a:solidFill>
              <a:srgbClr val="FFFFFF">
                <a:alpha val="50195"/>
              </a:srgbClr>
            </a:solidFill>
            <a:prstDash val="sysDot"/>
            <a:round/>
            <a:headEnd/>
            <a:tailEnd/>
          </a:ln>
        </p:spPr>
        <p:txBody>
          <a:bodyPr wrap="none" anchor="ctr"/>
          <a:lstStyle/>
          <a:p>
            <a:pPr>
              <a:defRPr/>
            </a:pPr>
            <a:endParaRPr lang="en-US">
              <a:solidFill>
                <a:srgbClr val="000000"/>
              </a:solidFill>
            </a:endParaRPr>
          </a:p>
        </p:txBody>
      </p:sp>
      <p:pic>
        <p:nvPicPr>
          <p:cNvPr id="46" name="Picture 94" descr="영문간지"/>
          <p:cNvPicPr>
            <a:picLocks noChangeAspect="1" noChangeArrowheads="1"/>
          </p:cNvPicPr>
          <p:nvPr userDrawn="1"/>
        </p:nvPicPr>
        <p:blipFill>
          <a:blip r:embed="rId4"/>
          <a:srcRect/>
          <a:stretch>
            <a:fillRect/>
          </a:stretch>
        </p:blipFill>
        <p:spPr bwMode="auto">
          <a:xfrm>
            <a:off x="323850" y="1833563"/>
            <a:ext cx="2879725" cy="1731962"/>
          </a:xfrm>
          <a:prstGeom prst="rect">
            <a:avLst/>
          </a:prstGeom>
          <a:noFill/>
          <a:ln w="9525">
            <a:noFill/>
            <a:miter lim="800000"/>
            <a:headEnd/>
            <a:tailEnd/>
          </a:ln>
        </p:spPr>
      </p:pic>
      <p:pic>
        <p:nvPicPr>
          <p:cNvPr id="47" name="Picture 95" descr="영문간지"/>
          <p:cNvPicPr>
            <a:picLocks noChangeAspect="1" noChangeArrowheads="1"/>
          </p:cNvPicPr>
          <p:nvPr userDrawn="1"/>
        </p:nvPicPr>
        <p:blipFill>
          <a:blip r:embed="rId4"/>
          <a:srcRect/>
          <a:stretch>
            <a:fillRect/>
          </a:stretch>
        </p:blipFill>
        <p:spPr bwMode="auto">
          <a:xfrm>
            <a:off x="7308850" y="1557338"/>
            <a:ext cx="1835150" cy="1731962"/>
          </a:xfrm>
          <a:prstGeom prst="rect">
            <a:avLst/>
          </a:prstGeom>
          <a:noFill/>
          <a:ln w="9525">
            <a:noFill/>
            <a:miter lim="800000"/>
            <a:headEnd/>
            <a:tailEnd/>
          </a:ln>
        </p:spPr>
      </p:pic>
      <p:sp>
        <p:nvSpPr>
          <p:cNvPr id="48" name="Rectangle 2"/>
          <p:cNvSpPr>
            <a:spLocks noGrp="1" noChangeArrowheads="1"/>
          </p:cNvSpPr>
          <p:nvPr>
            <p:ph type="sldNum" sz="quarter" idx="10"/>
          </p:nvPr>
        </p:nvSpPr>
        <p:spPr>
          <a:xfrm>
            <a:off x="4379913" y="6648450"/>
            <a:ext cx="685800" cy="214313"/>
          </a:xfrm>
        </p:spPr>
        <p:txBody>
          <a:bodyPr anchorCtr="0"/>
          <a:lstStyle>
            <a:lvl1pPr algn="l">
              <a:defRPr sz="800"/>
            </a:lvl1pPr>
          </a:lstStyle>
          <a:p>
            <a:pPr>
              <a:defRPr/>
            </a:pPr>
            <a:fld id="{1AF1A1DD-1254-4472-A90F-B9D900587D52}" type="slidenum">
              <a:rPr lang="en-US" altLang="ko-KR">
                <a:solidFill>
                  <a:srgbClr val="FFFFFF"/>
                </a:solidFill>
              </a:rPr>
              <a:pPr>
                <a:defRPr/>
              </a:pPr>
              <a:t>‹#›</a:t>
            </a:fld>
            <a:endParaRPr lang="en-US" altLang="ko-KR">
              <a:solidFill>
                <a:srgbClr val="FFFFFF"/>
              </a:solidFill>
            </a:endParaRPr>
          </a:p>
        </p:txBody>
      </p:sp>
    </p:spTree>
    <p:extLst>
      <p:ext uri="{BB962C8B-B14F-4D97-AF65-F5344CB8AC3E}">
        <p14:creationId xmlns:p14="http://schemas.microsoft.com/office/powerpoint/2010/main" val="3333716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444DDAF2-3610-4DF8-AAED-C0530D7FC112}" type="slidenum">
              <a:rPr lang="en-US" altLang="ko-KR">
                <a:solidFill>
                  <a:srgbClr val="FFFFFF"/>
                </a:solidFill>
              </a:rPr>
              <a:pPr>
                <a:defRPr/>
              </a:pPr>
              <a:t>‹#›</a:t>
            </a:fld>
            <a:endParaRPr lang="en-US" altLang="ko-KR">
              <a:solidFill>
                <a:srgbClr val="FFFFFF"/>
              </a:solidFill>
            </a:endParaRPr>
          </a:p>
        </p:txBody>
      </p:sp>
    </p:spTree>
    <p:extLst>
      <p:ext uri="{BB962C8B-B14F-4D97-AF65-F5344CB8AC3E}">
        <p14:creationId xmlns:p14="http://schemas.microsoft.com/office/powerpoint/2010/main" val="261046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09F07B2D-B7D0-4831-BE9C-19237A6EE01A}" type="slidenum">
              <a:rPr lang="en-US" altLang="ko-KR">
                <a:solidFill>
                  <a:srgbClr val="FFFFFF"/>
                </a:solidFill>
              </a:rPr>
              <a:pPr>
                <a:defRPr/>
              </a:pPr>
              <a:t>‹#›</a:t>
            </a:fld>
            <a:endParaRPr lang="en-US" altLang="ko-KR">
              <a:solidFill>
                <a:srgbClr val="FFFFFF"/>
              </a:solidFill>
            </a:endParaRPr>
          </a:p>
        </p:txBody>
      </p:sp>
    </p:spTree>
    <p:extLst>
      <p:ext uri="{BB962C8B-B14F-4D97-AF65-F5344CB8AC3E}">
        <p14:creationId xmlns:p14="http://schemas.microsoft.com/office/powerpoint/2010/main" val="23744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a:prstGeom prst="rect">
            <a:avLst/>
          </a:prstGeom>
        </p:spPr>
        <p:txBody>
          <a:bodyPr/>
          <a:lstStyle/>
          <a:p>
            <a:pPr lvl="0"/>
            <a:endParaRPr lang="en-US" noProof="0" smtClean="0"/>
          </a:p>
        </p:txBody>
      </p:sp>
      <p:sp>
        <p:nvSpPr>
          <p:cNvPr id="5" name="Rectangle 3"/>
          <p:cNvSpPr>
            <a:spLocks noGrp="1" noChangeArrowheads="1"/>
          </p:cNvSpPr>
          <p:nvPr>
            <p:ph type="sldNum" sz="quarter" idx="10"/>
          </p:nvPr>
        </p:nvSpPr>
        <p:spPr>
          <a:ln/>
        </p:spPr>
        <p:txBody>
          <a:bodyPr/>
          <a:lstStyle>
            <a:lvl1pPr>
              <a:defRPr/>
            </a:lvl1pPr>
          </a:lstStyle>
          <a:p>
            <a:pPr>
              <a:defRPr/>
            </a:pPr>
            <a:fld id="{3C11999E-5BA2-4B98-9FF9-4F9AA5CB9707}" type="slidenum">
              <a:rPr lang="en-US" altLang="ko-KR">
                <a:solidFill>
                  <a:srgbClr val="FFFFFF"/>
                </a:solidFill>
              </a:rPr>
              <a:pPr>
                <a:defRPr/>
              </a:pPr>
              <a:t>‹#›</a:t>
            </a:fld>
            <a:endParaRPr lang="en-US" altLang="ko-KR">
              <a:solidFill>
                <a:srgbClr val="FFFFFF"/>
              </a:solidFill>
            </a:endParaRPr>
          </a:p>
        </p:txBody>
      </p:sp>
    </p:spTree>
    <p:extLst>
      <p:ext uri="{BB962C8B-B14F-4D97-AF65-F5344CB8AC3E}">
        <p14:creationId xmlns:p14="http://schemas.microsoft.com/office/powerpoint/2010/main" val="63825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0A3A375F-037C-424F-ADA5-A6E415D44476}" type="slidenum">
              <a:rPr lang="en-US" altLang="ko-KR">
                <a:solidFill>
                  <a:srgbClr val="FFFFFF"/>
                </a:solidFill>
              </a:rPr>
              <a:pPr>
                <a:defRPr/>
              </a:pPr>
              <a:t>‹#›</a:t>
            </a:fld>
            <a:endParaRPr lang="en-US" altLang="ko-KR">
              <a:solidFill>
                <a:srgbClr val="FFFFFF"/>
              </a:solidFill>
            </a:endParaRPr>
          </a:p>
        </p:txBody>
      </p:sp>
    </p:spTree>
    <p:extLst>
      <p:ext uri="{BB962C8B-B14F-4D97-AF65-F5344CB8AC3E}">
        <p14:creationId xmlns:p14="http://schemas.microsoft.com/office/powerpoint/2010/main" val="2076101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C2BFF20B-A9CF-4BEA-8AD7-1CC5FFBC00E4}" type="slidenum">
              <a:rPr lang="en-US" altLang="ko-KR">
                <a:solidFill>
                  <a:srgbClr val="FFFFFF"/>
                </a:solidFill>
              </a:rPr>
              <a:pPr>
                <a:defRPr/>
              </a:pPr>
              <a:t>‹#›</a:t>
            </a:fld>
            <a:endParaRPr lang="en-US" altLang="ko-KR">
              <a:solidFill>
                <a:srgbClr val="FFFFFF"/>
              </a:solidFill>
            </a:endParaRPr>
          </a:p>
        </p:txBody>
      </p:sp>
    </p:spTree>
    <p:extLst>
      <p:ext uri="{BB962C8B-B14F-4D97-AF65-F5344CB8AC3E}">
        <p14:creationId xmlns:p14="http://schemas.microsoft.com/office/powerpoint/2010/main" val="3912481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E492864A-301D-4FE2-8552-334CDFBA4059}" type="slidenum">
              <a:rPr lang="en-US" altLang="ko-KR">
                <a:solidFill>
                  <a:srgbClr val="FFFFFF"/>
                </a:solidFill>
              </a:rPr>
              <a:pPr>
                <a:defRPr/>
              </a:pPr>
              <a:t>‹#›</a:t>
            </a:fld>
            <a:endParaRPr lang="en-US" altLang="ko-KR">
              <a:solidFill>
                <a:srgbClr val="FFFFFF"/>
              </a:solidFill>
            </a:endParaRPr>
          </a:p>
        </p:txBody>
      </p:sp>
    </p:spTree>
    <p:extLst>
      <p:ext uri="{BB962C8B-B14F-4D97-AF65-F5344CB8AC3E}">
        <p14:creationId xmlns:p14="http://schemas.microsoft.com/office/powerpoint/2010/main" val="367689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fld id="{3602A260-FE9E-4790-8B43-FC39DB878463}" type="slidenum">
              <a:rPr lang="en-US" altLang="ko-KR">
                <a:solidFill>
                  <a:srgbClr val="FFFFFF"/>
                </a:solidFill>
              </a:rPr>
              <a:pPr>
                <a:defRPr/>
              </a:pPr>
              <a:t>‹#›</a:t>
            </a:fld>
            <a:endParaRPr lang="en-US" altLang="ko-KR">
              <a:solidFill>
                <a:srgbClr val="FFFFFF"/>
              </a:solidFill>
            </a:endParaRPr>
          </a:p>
        </p:txBody>
      </p:sp>
    </p:spTree>
    <p:extLst>
      <p:ext uri="{BB962C8B-B14F-4D97-AF65-F5344CB8AC3E}">
        <p14:creationId xmlns:p14="http://schemas.microsoft.com/office/powerpoint/2010/main" val="129133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fld id="{9543044B-AA01-4362-AFAA-2B64FFE1EDA2}" type="slidenum">
              <a:rPr lang="en-US" altLang="ko-KR">
                <a:solidFill>
                  <a:srgbClr val="FFFFFF"/>
                </a:solidFill>
              </a:rPr>
              <a:pPr>
                <a:defRPr/>
              </a:pPr>
              <a:t>‹#›</a:t>
            </a:fld>
            <a:endParaRPr lang="en-US" altLang="ko-KR">
              <a:solidFill>
                <a:srgbClr val="FFFFFF"/>
              </a:solidFill>
            </a:endParaRPr>
          </a:p>
        </p:txBody>
      </p:sp>
    </p:spTree>
    <p:extLst>
      <p:ext uri="{BB962C8B-B14F-4D97-AF65-F5344CB8AC3E}">
        <p14:creationId xmlns:p14="http://schemas.microsoft.com/office/powerpoint/2010/main" val="213476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283EAEA9-1742-4B16-8371-7A2F90947382}" type="slidenum">
              <a:rPr lang="en-US" altLang="ko-KR">
                <a:solidFill>
                  <a:srgbClr val="FFFFFF"/>
                </a:solidFill>
              </a:rPr>
              <a:pPr>
                <a:defRPr/>
              </a:pPr>
              <a:t>‹#›</a:t>
            </a:fld>
            <a:endParaRPr lang="en-US" altLang="ko-KR">
              <a:solidFill>
                <a:srgbClr val="FFFFFF"/>
              </a:solidFill>
            </a:endParaRPr>
          </a:p>
        </p:txBody>
      </p:sp>
    </p:spTree>
    <p:extLst>
      <p:ext uri="{BB962C8B-B14F-4D97-AF65-F5344CB8AC3E}">
        <p14:creationId xmlns:p14="http://schemas.microsoft.com/office/powerpoint/2010/main" val="2928381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376CA077-D84E-4FFC-A99D-33E51EDA8B62}" type="slidenum">
              <a:rPr lang="en-US" altLang="ko-KR">
                <a:solidFill>
                  <a:srgbClr val="FFFFFF"/>
                </a:solidFill>
              </a:rPr>
              <a:pPr>
                <a:defRPr/>
              </a:pPr>
              <a:t>‹#›</a:t>
            </a:fld>
            <a:endParaRPr lang="en-US" altLang="ko-KR">
              <a:solidFill>
                <a:srgbClr val="FFFFFF"/>
              </a:solidFill>
            </a:endParaRPr>
          </a:p>
        </p:txBody>
      </p:sp>
    </p:spTree>
    <p:extLst>
      <p:ext uri="{BB962C8B-B14F-4D97-AF65-F5344CB8AC3E}">
        <p14:creationId xmlns:p14="http://schemas.microsoft.com/office/powerpoint/2010/main" val="1626159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8144D65B-2E50-4A0E-A349-D0491063DB32}" type="slidenum">
              <a:rPr lang="en-US" altLang="ko-KR">
                <a:solidFill>
                  <a:srgbClr val="FFFFFF"/>
                </a:solidFill>
              </a:rPr>
              <a:pPr>
                <a:defRPr/>
              </a:pPr>
              <a:t>‹#›</a:t>
            </a:fld>
            <a:endParaRPr lang="en-US" altLang="ko-KR">
              <a:solidFill>
                <a:srgbClr val="FFFFFF"/>
              </a:solidFill>
            </a:endParaRPr>
          </a:p>
        </p:txBody>
      </p:sp>
    </p:spTree>
    <p:extLst>
      <p:ext uri="{BB962C8B-B14F-4D97-AF65-F5344CB8AC3E}">
        <p14:creationId xmlns:p14="http://schemas.microsoft.com/office/powerpoint/2010/main" val="3145363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1000"/>
            <a:lum/>
          </a:blip>
          <a:srcRect/>
          <a:stretch>
            <a:fillRect t="-26000" b="-26000"/>
          </a:stretch>
        </a:blipFill>
        <a:effectLst/>
      </p:bgPr>
    </p:bg>
    <p:spTree>
      <p:nvGrpSpPr>
        <p:cNvPr id="1" name=""/>
        <p:cNvGrpSpPr/>
        <p:nvPr/>
      </p:nvGrpSpPr>
      <p:grpSpPr>
        <a:xfrm>
          <a:off x="0" y="0"/>
          <a:ext cx="0" cy="0"/>
          <a:chOff x="0" y="0"/>
          <a:chExt cx="0" cy="0"/>
        </a:xfrm>
      </p:grpSpPr>
      <p:pic>
        <p:nvPicPr>
          <p:cNvPr id="1026" name="Picture 7" descr="blue"/>
          <p:cNvPicPr>
            <a:picLocks noChangeAspect="1" noChangeArrowheads="1"/>
          </p:cNvPicPr>
          <p:nvPr userDrawn="1"/>
        </p:nvPicPr>
        <p:blipFill>
          <a:blip r:embed="rId15"/>
          <a:srcRect t="27328"/>
          <a:stretch>
            <a:fillRect/>
          </a:stretch>
        </p:blipFill>
        <p:spPr bwMode="auto">
          <a:xfrm>
            <a:off x="0" y="0"/>
            <a:ext cx="9144000" cy="3644900"/>
          </a:xfrm>
          <a:prstGeom prst="rect">
            <a:avLst/>
          </a:prstGeom>
          <a:noFill/>
          <a:ln w="9525">
            <a:noFill/>
            <a:miter lim="800000"/>
            <a:headEnd/>
            <a:tailEnd/>
          </a:ln>
        </p:spPr>
      </p:pic>
      <p:grpSp>
        <p:nvGrpSpPr>
          <p:cNvPr id="1027" name="Group 17"/>
          <p:cNvGrpSpPr>
            <a:grpSpLocks/>
          </p:cNvGrpSpPr>
          <p:nvPr userDrawn="1"/>
        </p:nvGrpSpPr>
        <p:grpSpPr bwMode="auto">
          <a:xfrm>
            <a:off x="752475" y="0"/>
            <a:ext cx="7346950" cy="6880225"/>
            <a:chOff x="474" y="0"/>
            <a:chExt cx="4628" cy="4334"/>
          </a:xfrm>
        </p:grpSpPr>
        <p:sp>
          <p:nvSpPr>
            <p:cNvPr id="1042" name="Line 18"/>
            <p:cNvSpPr>
              <a:spLocks noChangeShapeType="1"/>
            </p:cNvSpPr>
            <p:nvPr/>
          </p:nvSpPr>
          <p:spPr bwMode="auto">
            <a:xfrm>
              <a:off x="474" y="0"/>
              <a:ext cx="0" cy="4320"/>
            </a:xfrm>
            <a:prstGeom prst="line">
              <a:avLst/>
            </a:prstGeom>
            <a:noFill/>
            <a:ln w="9525">
              <a:solidFill>
                <a:srgbClr val="FFFFFF">
                  <a:alpha val="30196"/>
                </a:srgbClr>
              </a:solidFill>
              <a:round/>
              <a:headEnd/>
              <a:tailEnd/>
            </a:ln>
          </p:spPr>
          <p:txBody>
            <a:bodyPr wrap="none" anchor="ctr"/>
            <a:lstStyle/>
            <a:p>
              <a:pPr>
                <a:defRPr/>
              </a:pPr>
              <a:endParaRPr lang="en-US">
                <a:solidFill>
                  <a:srgbClr val="000000"/>
                </a:solidFill>
              </a:endParaRPr>
            </a:p>
          </p:txBody>
        </p:sp>
        <p:sp>
          <p:nvSpPr>
            <p:cNvPr id="1043" name="Line 19"/>
            <p:cNvSpPr>
              <a:spLocks noChangeShapeType="1"/>
            </p:cNvSpPr>
            <p:nvPr/>
          </p:nvSpPr>
          <p:spPr bwMode="auto">
            <a:xfrm>
              <a:off x="1066" y="4"/>
              <a:ext cx="0" cy="4320"/>
            </a:xfrm>
            <a:prstGeom prst="line">
              <a:avLst/>
            </a:prstGeom>
            <a:noFill/>
            <a:ln w="9525">
              <a:solidFill>
                <a:srgbClr val="FFFFFF">
                  <a:alpha val="30196"/>
                </a:srgbClr>
              </a:solidFill>
              <a:round/>
              <a:headEnd/>
              <a:tailEnd/>
            </a:ln>
          </p:spPr>
          <p:txBody>
            <a:bodyPr wrap="none" anchor="ctr"/>
            <a:lstStyle/>
            <a:p>
              <a:pPr>
                <a:defRPr/>
              </a:pPr>
              <a:endParaRPr lang="en-US">
                <a:solidFill>
                  <a:srgbClr val="000000"/>
                </a:solidFill>
              </a:endParaRPr>
            </a:p>
          </p:txBody>
        </p:sp>
        <p:sp>
          <p:nvSpPr>
            <p:cNvPr id="1044" name="Line 20"/>
            <p:cNvSpPr>
              <a:spLocks noChangeShapeType="1"/>
            </p:cNvSpPr>
            <p:nvPr/>
          </p:nvSpPr>
          <p:spPr bwMode="auto">
            <a:xfrm>
              <a:off x="4094" y="8"/>
              <a:ext cx="0" cy="4320"/>
            </a:xfrm>
            <a:prstGeom prst="line">
              <a:avLst/>
            </a:prstGeom>
            <a:noFill/>
            <a:ln w="9525">
              <a:solidFill>
                <a:srgbClr val="FFFFFF">
                  <a:alpha val="30196"/>
                </a:srgbClr>
              </a:solidFill>
              <a:round/>
              <a:headEnd/>
              <a:tailEnd/>
            </a:ln>
          </p:spPr>
          <p:txBody>
            <a:bodyPr wrap="none" anchor="ctr"/>
            <a:lstStyle/>
            <a:p>
              <a:pPr>
                <a:defRPr/>
              </a:pPr>
              <a:endParaRPr lang="en-US">
                <a:solidFill>
                  <a:srgbClr val="000000"/>
                </a:solidFill>
              </a:endParaRPr>
            </a:p>
          </p:txBody>
        </p:sp>
        <p:sp>
          <p:nvSpPr>
            <p:cNvPr id="1045" name="Line 21"/>
            <p:cNvSpPr>
              <a:spLocks noChangeShapeType="1"/>
            </p:cNvSpPr>
            <p:nvPr/>
          </p:nvSpPr>
          <p:spPr bwMode="auto">
            <a:xfrm>
              <a:off x="4338" y="0"/>
              <a:ext cx="0" cy="4320"/>
            </a:xfrm>
            <a:prstGeom prst="line">
              <a:avLst/>
            </a:prstGeom>
            <a:noFill/>
            <a:ln w="9525">
              <a:solidFill>
                <a:srgbClr val="FFFFFF">
                  <a:alpha val="30196"/>
                </a:srgbClr>
              </a:solidFill>
              <a:round/>
              <a:headEnd/>
              <a:tailEnd/>
            </a:ln>
          </p:spPr>
          <p:txBody>
            <a:bodyPr wrap="none" anchor="ctr"/>
            <a:lstStyle/>
            <a:p>
              <a:pPr>
                <a:defRPr/>
              </a:pPr>
              <a:endParaRPr lang="en-US">
                <a:solidFill>
                  <a:srgbClr val="000000"/>
                </a:solidFill>
              </a:endParaRPr>
            </a:p>
          </p:txBody>
        </p:sp>
        <p:sp>
          <p:nvSpPr>
            <p:cNvPr id="1046" name="Line 22"/>
            <p:cNvSpPr>
              <a:spLocks noChangeShapeType="1"/>
            </p:cNvSpPr>
            <p:nvPr/>
          </p:nvSpPr>
          <p:spPr bwMode="auto">
            <a:xfrm>
              <a:off x="4546" y="4"/>
              <a:ext cx="0" cy="4320"/>
            </a:xfrm>
            <a:prstGeom prst="line">
              <a:avLst/>
            </a:prstGeom>
            <a:noFill/>
            <a:ln w="9525">
              <a:solidFill>
                <a:srgbClr val="FFFFFF">
                  <a:alpha val="30196"/>
                </a:srgbClr>
              </a:solidFill>
              <a:round/>
              <a:headEnd/>
              <a:tailEnd/>
            </a:ln>
          </p:spPr>
          <p:txBody>
            <a:bodyPr wrap="none" anchor="ctr"/>
            <a:lstStyle/>
            <a:p>
              <a:pPr>
                <a:defRPr/>
              </a:pPr>
              <a:endParaRPr lang="en-US">
                <a:solidFill>
                  <a:srgbClr val="000000"/>
                </a:solidFill>
              </a:endParaRPr>
            </a:p>
          </p:txBody>
        </p:sp>
        <p:sp>
          <p:nvSpPr>
            <p:cNvPr id="1047" name="Line 23"/>
            <p:cNvSpPr>
              <a:spLocks noChangeShapeType="1"/>
            </p:cNvSpPr>
            <p:nvPr/>
          </p:nvSpPr>
          <p:spPr bwMode="auto">
            <a:xfrm>
              <a:off x="5102" y="14"/>
              <a:ext cx="0" cy="4320"/>
            </a:xfrm>
            <a:prstGeom prst="line">
              <a:avLst/>
            </a:prstGeom>
            <a:noFill/>
            <a:ln w="9525">
              <a:solidFill>
                <a:srgbClr val="FFFFFF">
                  <a:alpha val="30196"/>
                </a:srgbClr>
              </a:solidFill>
              <a:round/>
              <a:headEnd/>
              <a:tailEnd/>
            </a:ln>
          </p:spPr>
          <p:txBody>
            <a:bodyPr wrap="none" anchor="ctr"/>
            <a:lstStyle/>
            <a:p>
              <a:pPr>
                <a:defRPr/>
              </a:pPr>
              <a:endParaRPr lang="en-US">
                <a:solidFill>
                  <a:srgbClr val="000000"/>
                </a:solidFill>
              </a:endParaRPr>
            </a:p>
          </p:txBody>
        </p:sp>
      </p:grpSp>
      <p:sp>
        <p:nvSpPr>
          <p:cNvPr id="1028" name="Rectangle 6"/>
          <p:cNvSpPr>
            <a:spLocks noChangeArrowheads="1"/>
          </p:cNvSpPr>
          <p:nvPr userDrawn="1"/>
        </p:nvSpPr>
        <p:spPr bwMode="auto">
          <a:xfrm>
            <a:off x="0" y="2286000"/>
            <a:ext cx="9144000" cy="4581525"/>
          </a:xfrm>
          <a:prstGeom prst="rect">
            <a:avLst/>
          </a:prstGeom>
          <a:gradFill rotWithShape="1">
            <a:gsLst>
              <a:gs pos="0">
                <a:srgbClr val="3B3B3B">
                  <a:alpha val="0"/>
                </a:srgbClr>
              </a:gs>
              <a:gs pos="100000">
                <a:srgbClr val="808080"/>
              </a:gs>
            </a:gsLst>
            <a:lin ang="5400000" scaled="1"/>
          </a:gradFill>
          <a:ln w="9525">
            <a:noFill/>
            <a:miter lim="800000"/>
            <a:headEnd/>
            <a:tailEnd/>
          </a:ln>
        </p:spPr>
        <p:txBody>
          <a:bodyPr wrap="none" anchor="ctr"/>
          <a:lstStyle/>
          <a:p>
            <a:pPr>
              <a:defRPr/>
            </a:pPr>
            <a:endParaRPr lang="en-US">
              <a:solidFill>
                <a:srgbClr val="000000"/>
              </a:solidFill>
            </a:endParaRPr>
          </a:p>
        </p:txBody>
      </p:sp>
      <p:sp>
        <p:nvSpPr>
          <p:cNvPr id="6147" name="Rectangle 3"/>
          <p:cNvSpPr>
            <a:spLocks noGrp="1" noChangeArrowheads="1"/>
          </p:cNvSpPr>
          <p:nvPr>
            <p:ph type="sldNum" sz="quarter" idx="4"/>
          </p:nvPr>
        </p:nvSpPr>
        <p:spPr bwMode="auto">
          <a:xfrm>
            <a:off x="4098925" y="6480175"/>
            <a:ext cx="982663" cy="244475"/>
          </a:xfrm>
          <a:prstGeom prst="rect">
            <a:avLst/>
          </a:prstGeom>
          <a:noFill/>
          <a:ln>
            <a:noFill/>
          </a:ln>
          <a:effectLst/>
          <a:extLst/>
        </p:spPr>
        <p:txBody>
          <a:bodyPr vert="horz" wrap="square" lIns="91440" tIns="45720" rIns="91440" bIns="45720" numCol="1" anchor="b" anchorCtr="1" compatLnSpc="1">
            <a:prstTxWarp prst="textNoShape">
              <a:avLst/>
            </a:prstTxWarp>
            <a:spAutoFit/>
          </a:bodyPr>
          <a:lstStyle>
            <a:lvl1pPr algn="ctr">
              <a:defRPr kumimoji="0" sz="1000">
                <a:solidFill>
                  <a:schemeClr val="bg1"/>
                </a:solidFill>
              </a:defRPr>
            </a:lvl1pPr>
          </a:lstStyle>
          <a:p>
            <a:pPr>
              <a:defRPr/>
            </a:pPr>
            <a:fld id="{B8FAA86D-C72D-4038-898C-12842BFCFD7E}" type="slidenum">
              <a:rPr lang="en-US" altLang="ko-KR">
                <a:solidFill>
                  <a:srgbClr val="FFFFFF"/>
                </a:solidFill>
              </a:rPr>
              <a:pPr>
                <a:defRPr/>
              </a:pPr>
              <a:t>‹#›</a:t>
            </a:fld>
            <a:endParaRPr lang="en-US" altLang="ko-KR">
              <a:solidFill>
                <a:srgbClr val="FFFFFF"/>
              </a:solidFill>
            </a:endParaRPr>
          </a:p>
        </p:txBody>
      </p:sp>
      <p:sp>
        <p:nvSpPr>
          <p:cNvPr id="1030" name="Rectangle 4"/>
          <p:cNvSpPr>
            <a:spLocks noChangeArrowheads="1"/>
          </p:cNvSpPr>
          <p:nvPr userDrawn="1"/>
        </p:nvSpPr>
        <p:spPr bwMode="auto">
          <a:xfrm>
            <a:off x="0" y="908050"/>
            <a:ext cx="9153525" cy="5614988"/>
          </a:xfrm>
          <a:prstGeom prst="rect">
            <a:avLst/>
          </a:prstGeom>
          <a:solidFill>
            <a:srgbClr val="EAEAEA">
              <a:alpha val="50195"/>
            </a:srgbClr>
          </a:solidFill>
          <a:ln w="9525">
            <a:noFill/>
            <a:miter lim="800000"/>
            <a:headEnd/>
            <a:tailEnd/>
          </a:ln>
        </p:spPr>
        <p:txBody>
          <a:bodyPr wrap="none" anchor="ctr"/>
          <a:lstStyle/>
          <a:p>
            <a:pPr>
              <a:defRPr/>
            </a:pPr>
            <a:endParaRPr lang="en-US">
              <a:solidFill>
                <a:srgbClr val="000000"/>
              </a:solidFill>
            </a:endParaRPr>
          </a:p>
        </p:txBody>
      </p:sp>
      <p:pic>
        <p:nvPicPr>
          <p:cNvPr id="1031" name="Picture 8" descr="영문간지"/>
          <p:cNvPicPr>
            <a:picLocks noChangeAspect="1" noChangeArrowheads="1"/>
          </p:cNvPicPr>
          <p:nvPr userDrawn="1"/>
        </p:nvPicPr>
        <p:blipFill>
          <a:blip r:embed="rId16"/>
          <a:srcRect/>
          <a:stretch>
            <a:fillRect/>
          </a:stretch>
        </p:blipFill>
        <p:spPr bwMode="auto">
          <a:xfrm>
            <a:off x="7308850" y="115888"/>
            <a:ext cx="1835150" cy="1731962"/>
          </a:xfrm>
          <a:prstGeom prst="rect">
            <a:avLst/>
          </a:prstGeom>
          <a:noFill/>
          <a:ln w="9525">
            <a:noFill/>
            <a:miter lim="800000"/>
            <a:headEnd/>
            <a:tailEnd/>
          </a:ln>
        </p:spPr>
      </p:pic>
      <p:grpSp>
        <p:nvGrpSpPr>
          <p:cNvPr id="1032" name="Group 9"/>
          <p:cNvGrpSpPr>
            <a:grpSpLocks/>
          </p:cNvGrpSpPr>
          <p:nvPr userDrawn="1"/>
        </p:nvGrpSpPr>
        <p:grpSpPr bwMode="auto">
          <a:xfrm>
            <a:off x="4859338" y="333375"/>
            <a:ext cx="2268537" cy="504825"/>
            <a:chOff x="3833" y="2010"/>
            <a:chExt cx="1860" cy="422"/>
          </a:xfrm>
        </p:grpSpPr>
        <p:sp>
          <p:nvSpPr>
            <p:cNvPr id="1035" name="AutoShape 10"/>
            <p:cNvSpPr>
              <a:spLocks noChangeArrowheads="1"/>
            </p:cNvSpPr>
            <p:nvPr/>
          </p:nvSpPr>
          <p:spPr bwMode="auto">
            <a:xfrm>
              <a:off x="3833" y="2017"/>
              <a:ext cx="288" cy="413"/>
            </a:xfrm>
            <a:prstGeom prst="chevron">
              <a:avLst>
                <a:gd name="adj" fmla="val 25000"/>
              </a:avLst>
            </a:prstGeom>
            <a:solidFill>
              <a:srgbClr val="FFFFFF">
                <a:alpha val="10196"/>
              </a:srgbClr>
            </a:solidFill>
            <a:ln w="9525" algn="ctr">
              <a:noFill/>
              <a:miter lim="800000"/>
              <a:headEnd/>
              <a:tailEnd/>
            </a:ln>
          </p:spPr>
          <p:txBody>
            <a:bodyPr wrap="none" anchor="ctr"/>
            <a:lstStyle/>
            <a:p>
              <a:pPr>
                <a:defRPr/>
              </a:pPr>
              <a:endParaRPr lang="en-US">
                <a:solidFill>
                  <a:srgbClr val="000000"/>
                </a:solidFill>
              </a:endParaRPr>
            </a:p>
          </p:txBody>
        </p:sp>
        <p:sp>
          <p:nvSpPr>
            <p:cNvPr id="1036" name="AutoShape 11"/>
            <p:cNvSpPr>
              <a:spLocks noChangeArrowheads="1"/>
            </p:cNvSpPr>
            <p:nvPr/>
          </p:nvSpPr>
          <p:spPr bwMode="auto">
            <a:xfrm>
              <a:off x="4095" y="2014"/>
              <a:ext cx="289" cy="414"/>
            </a:xfrm>
            <a:prstGeom prst="chevron">
              <a:avLst>
                <a:gd name="adj" fmla="val 25000"/>
              </a:avLst>
            </a:prstGeom>
            <a:solidFill>
              <a:srgbClr val="FFFFFF">
                <a:alpha val="10196"/>
              </a:srgbClr>
            </a:solidFill>
            <a:ln w="9525" algn="ctr">
              <a:noFill/>
              <a:miter lim="800000"/>
              <a:headEnd/>
              <a:tailEnd/>
            </a:ln>
          </p:spPr>
          <p:txBody>
            <a:bodyPr wrap="none" anchor="ctr"/>
            <a:lstStyle/>
            <a:p>
              <a:pPr>
                <a:defRPr/>
              </a:pPr>
              <a:endParaRPr lang="en-US">
                <a:solidFill>
                  <a:srgbClr val="000000"/>
                </a:solidFill>
              </a:endParaRPr>
            </a:p>
          </p:txBody>
        </p:sp>
        <p:sp>
          <p:nvSpPr>
            <p:cNvPr id="1037" name="AutoShape 12"/>
            <p:cNvSpPr>
              <a:spLocks noChangeArrowheads="1"/>
            </p:cNvSpPr>
            <p:nvPr/>
          </p:nvSpPr>
          <p:spPr bwMode="auto">
            <a:xfrm>
              <a:off x="4358" y="2018"/>
              <a:ext cx="289" cy="414"/>
            </a:xfrm>
            <a:prstGeom prst="chevron">
              <a:avLst>
                <a:gd name="adj" fmla="val 25000"/>
              </a:avLst>
            </a:prstGeom>
            <a:solidFill>
              <a:srgbClr val="FFFFFF">
                <a:alpha val="10196"/>
              </a:srgbClr>
            </a:solidFill>
            <a:ln w="9525" algn="ctr">
              <a:noFill/>
              <a:miter lim="800000"/>
              <a:headEnd/>
              <a:tailEnd/>
            </a:ln>
          </p:spPr>
          <p:txBody>
            <a:bodyPr wrap="none" anchor="ctr"/>
            <a:lstStyle/>
            <a:p>
              <a:pPr>
                <a:defRPr/>
              </a:pPr>
              <a:endParaRPr lang="en-US">
                <a:solidFill>
                  <a:srgbClr val="000000"/>
                </a:solidFill>
              </a:endParaRPr>
            </a:p>
          </p:txBody>
        </p:sp>
        <p:sp>
          <p:nvSpPr>
            <p:cNvPr id="1038" name="AutoShape 13"/>
            <p:cNvSpPr>
              <a:spLocks noChangeArrowheads="1"/>
            </p:cNvSpPr>
            <p:nvPr/>
          </p:nvSpPr>
          <p:spPr bwMode="auto">
            <a:xfrm>
              <a:off x="4619" y="2017"/>
              <a:ext cx="288" cy="413"/>
            </a:xfrm>
            <a:prstGeom prst="chevron">
              <a:avLst>
                <a:gd name="adj" fmla="val 25000"/>
              </a:avLst>
            </a:prstGeom>
            <a:solidFill>
              <a:srgbClr val="FFFFFF">
                <a:alpha val="10196"/>
              </a:srgbClr>
            </a:solidFill>
            <a:ln w="9525" algn="ctr">
              <a:noFill/>
              <a:miter lim="800000"/>
              <a:headEnd/>
              <a:tailEnd/>
            </a:ln>
          </p:spPr>
          <p:txBody>
            <a:bodyPr wrap="none" anchor="ctr"/>
            <a:lstStyle/>
            <a:p>
              <a:pPr>
                <a:defRPr/>
              </a:pPr>
              <a:endParaRPr lang="en-US">
                <a:solidFill>
                  <a:srgbClr val="000000"/>
                </a:solidFill>
              </a:endParaRPr>
            </a:p>
          </p:txBody>
        </p:sp>
        <p:sp>
          <p:nvSpPr>
            <p:cNvPr id="1039" name="AutoShape 14"/>
            <p:cNvSpPr>
              <a:spLocks noChangeArrowheads="1"/>
            </p:cNvSpPr>
            <p:nvPr/>
          </p:nvSpPr>
          <p:spPr bwMode="auto">
            <a:xfrm>
              <a:off x="4881" y="2014"/>
              <a:ext cx="288" cy="414"/>
            </a:xfrm>
            <a:prstGeom prst="chevron">
              <a:avLst>
                <a:gd name="adj" fmla="val 25000"/>
              </a:avLst>
            </a:prstGeom>
            <a:solidFill>
              <a:srgbClr val="FFFFFF">
                <a:alpha val="10196"/>
              </a:srgbClr>
            </a:solidFill>
            <a:ln w="9525" algn="ctr">
              <a:noFill/>
              <a:miter lim="800000"/>
              <a:headEnd/>
              <a:tailEnd/>
            </a:ln>
          </p:spPr>
          <p:txBody>
            <a:bodyPr wrap="none" anchor="ctr"/>
            <a:lstStyle/>
            <a:p>
              <a:pPr>
                <a:defRPr/>
              </a:pPr>
              <a:endParaRPr lang="en-US">
                <a:solidFill>
                  <a:srgbClr val="000000"/>
                </a:solidFill>
              </a:endParaRPr>
            </a:p>
          </p:txBody>
        </p:sp>
        <p:sp>
          <p:nvSpPr>
            <p:cNvPr id="1040" name="AutoShape 15"/>
            <p:cNvSpPr>
              <a:spLocks noChangeArrowheads="1"/>
            </p:cNvSpPr>
            <p:nvPr/>
          </p:nvSpPr>
          <p:spPr bwMode="auto">
            <a:xfrm>
              <a:off x="5142" y="2013"/>
              <a:ext cx="289" cy="413"/>
            </a:xfrm>
            <a:prstGeom prst="chevron">
              <a:avLst>
                <a:gd name="adj" fmla="val 25000"/>
              </a:avLst>
            </a:prstGeom>
            <a:solidFill>
              <a:srgbClr val="FFFFFF">
                <a:alpha val="10196"/>
              </a:srgbClr>
            </a:solidFill>
            <a:ln w="9525" algn="ctr">
              <a:noFill/>
              <a:miter lim="800000"/>
              <a:headEnd/>
              <a:tailEnd/>
            </a:ln>
          </p:spPr>
          <p:txBody>
            <a:bodyPr wrap="none" anchor="ctr"/>
            <a:lstStyle/>
            <a:p>
              <a:pPr>
                <a:defRPr/>
              </a:pPr>
              <a:endParaRPr lang="en-US">
                <a:solidFill>
                  <a:srgbClr val="000000"/>
                </a:solidFill>
              </a:endParaRPr>
            </a:p>
          </p:txBody>
        </p:sp>
        <p:sp>
          <p:nvSpPr>
            <p:cNvPr id="1041" name="AutoShape 16"/>
            <p:cNvSpPr>
              <a:spLocks noChangeArrowheads="1"/>
            </p:cNvSpPr>
            <p:nvPr/>
          </p:nvSpPr>
          <p:spPr bwMode="auto">
            <a:xfrm>
              <a:off x="5405" y="2010"/>
              <a:ext cx="288" cy="414"/>
            </a:xfrm>
            <a:prstGeom prst="chevron">
              <a:avLst>
                <a:gd name="adj" fmla="val 25000"/>
              </a:avLst>
            </a:prstGeom>
            <a:solidFill>
              <a:srgbClr val="FFFFFF">
                <a:alpha val="10196"/>
              </a:srgbClr>
            </a:solidFill>
            <a:ln w="9525" algn="ctr">
              <a:noFill/>
              <a:miter lim="800000"/>
              <a:headEnd/>
              <a:tailEnd/>
            </a:ln>
          </p:spPr>
          <p:txBody>
            <a:bodyPr wrap="none" anchor="ctr"/>
            <a:lstStyle/>
            <a:p>
              <a:pPr>
                <a:defRPr/>
              </a:pPr>
              <a:endParaRPr lang="en-US">
                <a:solidFill>
                  <a:srgbClr val="000000"/>
                </a:solidFill>
              </a:endParaRPr>
            </a:p>
          </p:txBody>
        </p:sp>
      </p:grpSp>
      <p:sp>
        <p:nvSpPr>
          <p:cNvPr id="1033" name="Rectangle 25" descr="어두운 상향 대각선"/>
          <p:cNvSpPr>
            <a:spLocks noChangeArrowheads="1"/>
          </p:cNvSpPr>
          <p:nvPr userDrawn="1"/>
        </p:nvSpPr>
        <p:spPr bwMode="auto">
          <a:xfrm>
            <a:off x="0" y="908050"/>
            <a:ext cx="9144000" cy="476250"/>
          </a:xfrm>
          <a:prstGeom prst="rect">
            <a:avLst/>
          </a:prstGeom>
          <a:pattFill prst="dkUpDiag">
            <a:fgClr>
              <a:srgbClr val="000000">
                <a:alpha val="20000"/>
              </a:srgbClr>
            </a:fgClr>
            <a:bgClr>
              <a:srgbClr val="969696">
                <a:alpha val="20000"/>
              </a:srgbClr>
            </a:bgClr>
          </a:pattFill>
          <a:ln w="9525" algn="ctr">
            <a:noFill/>
            <a:miter lim="800000"/>
            <a:headEnd/>
            <a:tailEnd/>
          </a:ln>
        </p:spPr>
        <p:txBody>
          <a:bodyPr wrap="none" anchor="ctr"/>
          <a:lstStyle/>
          <a:p>
            <a:pPr>
              <a:defRPr/>
            </a:pPr>
            <a:endParaRPr lang="en-US">
              <a:solidFill>
                <a:srgbClr val="000000"/>
              </a:solidFill>
            </a:endParaRPr>
          </a:p>
        </p:txBody>
      </p:sp>
      <p:sp>
        <p:nvSpPr>
          <p:cNvPr id="1034" name="Line 26"/>
          <p:cNvSpPr>
            <a:spLocks noChangeShapeType="1"/>
          </p:cNvSpPr>
          <p:nvPr userDrawn="1"/>
        </p:nvSpPr>
        <p:spPr bwMode="auto">
          <a:xfrm>
            <a:off x="0" y="908050"/>
            <a:ext cx="9144000" cy="0"/>
          </a:xfrm>
          <a:prstGeom prst="line">
            <a:avLst/>
          </a:prstGeom>
          <a:noFill/>
          <a:ln w="19050">
            <a:solidFill>
              <a:srgbClr val="FFFFFF">
                <a:alpha val="50195"/>
              </a:srgbClr>
            </a:solidFill>
            <a:prstDash val="sysDot"/>
            <a:round/>
            <a:headEnd/>
            <a:tailEnd/>
          </a:ln>
        </p:spPr>
        <p:txBody>
          <a:bodyPr wrap="none" anchor="ctr"/>
          <a:lstStyle/>
          <a:p>
            <a:pPr>
              <a:defRPr/>
            </a:pPr>
            <a:endParaRPr lang="en-US">
              <a:solidFill>
                <a:srgbClr val="000000"/>
              </a:solidFill>
            </a:endParaRPr>
          </a:p>
        </p:txBody>
      </p:sp>
    </p:spTree>
    <p:extLst>
      <p:ext uri="{BB962C8B-B14F-4D97-AF65-F5344CB8AC3E}">
        <p14:creationId xmlns:p14="http://schemas.microsoft.com/office/powerpoint/2010/main" val="69613113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hf hdr="0" ftr="0" dt="0"/>
  <p:txStyles>
    <p:titleStyle>
      <a:lvl1pPr algn="l" rtl="0" eaLnBrk="0" fontAlgn="base" latinLnBrk="1" hangingPunct="0">
        <a:lnSpc>
          <a:spcPct val="90000"/>
        </a:lnSpc>
        <a:spcBef>
          <a:spcPct val="0"/>
        </a:spcBef>
        <a:spcAft>
          <a:spcPct val="0"/>
        </a:spcAft>
        <a:defRPr kumimoji="1" sz="3600" b="1">
          <a:solidFill>
            <a:schemeClr val="tx2"/>
          </a:solidFill>
          <a:latin typeface="+mj-lt"/>
          <a:ea typeface="+mj-ea"/>
          <a:cs typeface="+mj-cs"/>
        </a:defRPr>
      </a:lvl1pPr>
      <a:lvl2pPr algn="l" rtl="0" eaLnBrk="0" fontAlgn="base" latinLnBrk="1" hangingPunct="0">
        <a:lnSpc>
          <a:spcPct val="90000"/>
        </a:lnSpc>
        <a:spcBef>
          <a:spcPct val="0"/>
        </a:spcBef>
        <a:spcAft>
          <a:spcPct val="0"/>
        </a:spcAft>
        <a:defRPr kumimoji="1" sz="3600" b="1">
          <a:solidFill>
            <a:schemeClr val="tx2"/>
          </a:solidFill>
          <a:latin typeface="굴림" pitchFamily="34" charset="-127"/>
          <a:ea typeface="굴림" pitchFamily="34" charset="-127"/>
        </a:defRPr>
      </a:lvl2pPr>
      <a:lvl3pPr algn="l" rtl="0" eaLnBrk="0" fontAlgn="base" latinLnBrk="1" hangingPunct="0">
        <a:lnSpc>
          <a:spcPct val="90000"/>
        </a:lnSpc>
        <a:spcBef>
          <a:spcPct val="0"/>
        </a:spcBef>
        <a:spcAft>
          <a:spcPct val="0"/>
        </a:spcAft>
        <a:defRPr kumimoji="1" sz="3600" b="1">
          <a:solidFill>
            <a:schemeClr val="tx2"/>
          </a:solidFill>
          <a:latin typeface="굴림" pitchFamily="34" charset="-127"/>
          <a:ea typeface="굴림" pitchFamily="34" charset="-127"/>
        </a:defRPr>
      </a:lvl3pPr>
      <a:lvl4pPr algn="l" rtl="0" eaLnBrk="0" fontAlgn="base" latinLnBrk="1" hangingPunct="0">
        <a:lnSpc>
          <a:spcPct val="90000"/>
        </a:lnSpc>
        <a:spcBef>
          <a:spcPct val="0"/>
        </a:spcBef>
        <a:spcAft>
          <a:spcPct val="0"/>
        </a:spcAft>
        <a:defRPr kumimoji="1" sz="3600" b="1">
          <a:solidFill>
            <a:schemeClr val="tx2"/>
          </a:solidFill>
          <a:latin typeface="굴림" pitchFamily="34" charset="-127"/>
          <a:ea typeface="굴림" pitchFamily="34" charset="-127"/>
        </a:defRPr>
      </a:lvl4pPr>
      <a:lvl5pPr algn="l" rtl="0" eaLnBrk="0" fontAlgn="base" latinLnBrk="1" hangingPunct="0">
        <a:lnSpc>
          <a:spcPct val="90000"/>
        </a:lnSpc>
        <a:spcBef>
          <a:spcPct val="0"/>
        </a:spcBef>
        <a:spcAft>
          <a:spcPct val="0"/>
        </a:spcAft>
        <a:defRPr kumimoji="1" sz="3600" b="1">
          <a:solidFill>
            <a:schemeClr val="tx2"/>
          </a:solidFill>
          <a:latin typeface="굴림" pitchFamily="34" charset="-127"/>
          <a:ea typeface="굴림" pitchFamily="34" charset="-127"/>
        </a:defRPr>
      </a:lvl5pPr>
      <a:lvl6pPr marL="457200" algn="l" rtl="0" fontAlgn="base" latinLnBrk="1">
        <a:lnSpc>
          <a:spcPct val="90000"/>
        </a:lnSpc>
        <a:spcBef>
          <a:spcPct val="0"/>
        </a:spcBef>
        <a:spcAft>
          <a:spcPct val="0"/>
        </a:spcAft>
        <a:defRPr kumimoji="1" sz="3600" b="1">
          <a:solidFill>
            <a:schemeClr val="tx2"/>
          </a:solidFill>
          <a:latin typeface="굴림" pitchFamily="34" charset="-127"/>
          <a:ea typeface="굴림" pitchFamily="34" charset="-127"/>
        </a:defRPr>
      </a:lvl6pPr>
      <a:lvl7pPr marL="914400" algn="l" rtl="0" fontAlgn="base" latinLnBrk="1">
        <a:lnSpc>
          <a:spcPct val="90000"/>
        </a:lnSpc>
        <a:spcBef>
          <a:spcPct val="0"/>
        </a:spcBef>
        <a:spcAft>
          <a:spcPct val="0"/>
        </a:spcAft>
        <a:defRPr kumimoji="1" sz="3600" b="1">
          <a:solidFill>
            <a:schemeClr val="tx2"/>
          </a:solidFill>
          <a:latin typeface="굴림" pitchFamily="34" charset="-127"/>
          <a:ea typeface="굴림" pitchFamily="34" charset="-127"/>
        </a:defRPr>
      </a:lvl7pPr>
      <a:lvl8pPr marL="1371600" algn="l" rtl="0" fontAlgn="base" latinLnBrk="1">
        <a:lnSpc>
          <a:spcPct val="90000"/>
        </a:lnSpc>
        <a:spcBef>
          <a:spcPct val="0"/>
        </a:spcBef>
        <a:spcAft>
          <a:spcPct val="0"/>
        </a:spcAft>
        <a:defRPr kumimoji="1" sz="3600" b="1">
          <a:solidFill>
            <a:schemeClr val="tx2"/>
          </a:solidFill>
          <a:latin typeface="굴림" pitchFamily="34" charset="-127"/>
          <a:ea typeface="굴림" pitchFamily="34" charset="-127"/>
        </a:defRPr>
      </a:lvl8pPr>
      <a:lvl9pPr marL="1828800" algn="l" rtl="0" fontAlgn="base" latinLnBrk="1">
        <a:lnSpc>
          <a:spcPct val="90000"/>
        </a:lnSpc>
        <a:spcBef>
          <a:spcPct val="0"/>
        </a:spcBef>
        <a:spcAft>
          <a:spcPct val="0"/>
        </a:spcAft>
        <a:defRPr kumimoji="1" sz="3600" b="1">
          <a:solidFill>
            <a:schemeClr val="tx2"/>
          </a:solidFill>
          <a:latin typeface="굴림" pitchFamily="34" charset="-127"/>
          <a:ea typeface="굴림" pitchFamily="34" charset="-127"/>
        </a:defRPr>
      </a:lvl9pPr>
    </p:titleStyle>
    <p:bodyStyle>
      <a:lvl1pPr marL="342900" indent="-342900" algn="l" rtl="0" eaLnBrk="0" fontAlgn="base" latinLnBrk="1" hangingPunct="0">
        <a:spcBef>
          <a:spcPct val="20000"/>
        </a:spcBef>
        <a:spcAft>
          <a:spcPct val="0"/>
        </a:spcAft>
        <a:buClr>
          <a:schemeClr val="accent2"/>
        </a:buClr>
        <a:buSzPct val="75000"/>
        <a:buFont typeface="Wingdings" pitchFamily="2" charset="2"/>
        <a:buChar char="l"/>
        <a:defRPr kumimoji="1" sz="2800">
          <a:solidFill>
            <a:schemeClr val="tx1"/>
          </a:solidFill>
          <a:latin typeface="+mn-lt"/>
          <a:ea typeface="+mn-ea"/>
          <a:cs typeface="+mn-cs"/>
        </a:defRPr>
      </a:lvl1pPr>
      <a:lvl2pPr marL="742950" indent="-285750" algn="l" rtl="0" eaLnBrk="0" fontAlgn="base" latinLnBrk="1" hangingPunct="0">
        <a:spcBef>
          <a:spcPct val="20000"/>
        </a:spcBef>
        <a:spcAft>
          <a:spcPct val="0"/>
        </a:spcAft>
        <a:buClr>
          <a:schemeClr val="accent1"/>
        </a:buClr>
        <a:buSzPct val="75000"/>
        <a:buFont typeface="Wingdings" pitchFamily="2" charset="2"/>
        <a:buChar char="£"/>
        <a:defRPr kumimoji="1" sz="2400">
          <a:solidFill>
            <a:schemeClr val="tx1"/>
          </a:solidFill>
          <a:latin typeface="+mn-lt"/>
          <a:ea typeface="+mn-ea"/>
        </a:defRPr>
      </a:lvl2pPr>
      <a:lvl3pPr marL="1143000" indent="-228600" algn="l" rtl="0" eaLnBrk="0" fontAlgn="base" latinLnBrk="1" hangingPunct="0">
        <a:spcBef>
          <a:spcPct val="20000"/>
        </a:spcBef>
        <a:spcAft>
          <a:spcPct val="0"/>
        </a:spcAft>
        <a:buClr>
          <a:schemeClr val="accent2"/>
        </a:buClr>
        <a:buSzPct val="75000"/>
        <a:buFont typeface="Wingdings" pitchFamily="2" charset="2"/>
        <a:buChar char="l"/>
        <a:defRPr kumimoji="1" sz="2000">
          <a:solidFill>
            <a:schemeClr val="tx1"/>
          </a:solidFill>
          <a:latin typeface="+mn-lt"/>
          <a:ea typeface="+mn-ea"/>
        </a:defRPr>
      </a:lvl3pPr>
      <a:lvl4pPr marL="1600200" indent="-228600" algn="l" rtl="0" eaLnBrk="0" fontAlgn="base" latinLnBrk="1" hangingPunct="0">
        <a:spcBef>
          <a:spcPct val="20000"/>
        </a:spcBef>
        <a:spcAft>
          <a:spcPct val="0"/>
        </a:spcAft>
        <a:buClr>
          <a:schemeClr val="accent1"/>
        </a:buClr>
        <a:buSzPct val="80000"/>
        <a:buFont typeface="Wingdings" pitchFamily="2" charset="2"/>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lr>
          <a:schemeClr val="accent2"/>
        </a:buClr>
        <a:buSzPct val="65000"/>
        <a:buFont typeface="Wingdings" pitchFamily="2" charset="2"/>
        <a:buChar char="l"/>
        <a:defRPr kumimoji="1" sz="2000">
          <a:solidFill>
            <a:schemeClr val="tx1"/>
          </a:solidFill>
          <a:latin typeface="+mn-lt"/>
          <a:ea typeface="+mn-ea"/>
        </a:defRPr>
      </a:lvl5pPr>
      <a:lvl6pPr marL="2514600" indent="-228600" algn="l" rtl="0" fontAlgn="base" latinLnBrk="1">
        <a:spcBef>
          <a:spcPct val="20000"/>
        </a:spcBef>
        <a:spcAft>
          <a:spcPct val="0"/>
        </a:spcAft>
        <a:buClr>
          <a:schemeClr val="accent2"/>
        </a:buClr>
        <a:buSzPct val="65000"/>
        <a:buFont typeface="Wingdings" pitchFamily="2" charset="2"/>
        <a:buChar char="l"/>
        <a:defRPr kumimoji="1">
          <a:solidFill>
            <a:schemeClr val="tx1"/>
          </a:solidFill>
          <a:latin typeface="+mn-lt"/>
          <a:ea typeface="+mn-ea"/>
        </a:defRPr>
      </a:lvl6pPr>
      <a:lvl7pPr marL="2971800" indent="-228600" algn="l" rtl="0" fontAlgn="base" latinLnBrk="1">
        <a:spcBef>
          <a:spcPct val="20000"/>
        </a:spcBef>
        <a:spcAft>
          <a:spcPct val="0"/>
        </a:spcAft>
        <a:buClr>
          <a:schemeClr val="accent2"/>
        </a:buClr>
        <a:buSzPct val="65000"/>
        <a:buFont typeface="Wingdings" pitchFamily="2" charset="2"/>
        <a:buChar char="l"/>
        <a:defRPr kumimoji="1">
          <a:solidFill>
            <a:schemeClr val="tx1"/>
          </a:solidFill>
          <a:latin typeface="+mn-lt"/>
          <a:ea typeface="+mn-ea"/>
        </a:defRPr>
      </a:lvl7pPr>
      <a:lvl8pPr marL="3429000" indent="-228600" algn="l" rtl="0" fontAlgn="base" latinLnBrk="1">
        <a:spcBef>
          <a:spcPct val="20000"/>
        </a:spcBef>
        <a:spcAft>
          <a:spcPct val="0"/>
        </a:spcAft>
        <a:buClr>
          <a:schemeClr val="accent2"/>
        </a:buClr>
        <a:buSzPct val="65000"/>
        <a:buFont typeface="Wingdings" pitchFamily="2" charset="2"/>
        <a:buChar char="l"/>
        <a:defRPr kumimoji="1">
          <a:solidFill>
            <a:schemeClr val="tx1"/>
          </a:solidFill>
          <a:latin typeface="+mn-lt"/>
          <a:ea typeface="+mn-ea"/>
        </a:defRPr>
      </a:lvl8pPr>
      <a:lvl9pPr marL="3886200" indent="-228600" algn="l" rtl="0" fontAlgn="base" latinLnBrk="1">
        <a:spcBef>
          <a:spcPct val="20000"/>
        </a:spcBef>
        <a:spcAft>
          <a:spcPct val="0"/>
        </a:spcAft>
        <a:buClr>
          <a:schemeClr val="accent2"/>
        </a:buClr>
        <a:buSzPct val="65000"/>
        <a:buFont typeface="Wingdings" pitchFamily="2" charset="2"/>
        <a:buChar char="l"/>
        <a:defRPr kumimoj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art-com.co.kr/online/ppt_gallery_1.ht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sldNum" sz="quarter" idx="10"/>
          </p:nvPr>
        </p:nvSpPr>
        <p:spPr/>
        <p:txBody>
          <a:bodyPr/>
          <a:lstStyle/>
          <a:p>
            <a:fld id="{CB7373AF-A275-48E4-ABEF-286F7E49F87F}" type="slidenum">
              <a:rPr lang="en-US" altLang="ko-KR" smtClean="0">
                <a:solidFill>
                  <a:srgbClr val="FFFFFF"/>
                </a:solidFill>
              </a:rPr>
              <a:pPr/>
              <a:t>1</a:t>
            </a:fld>
            <a:endParaRPr lang="en-US" altLang="ko-KR" smtClean="0">
              <a:solidFill>
                <a:srgbClr val="FFFFFF"/>
              </a:solidFill>
            </a:endParaRPr>
          </a:p>
        </p:txBody>
      </p:sp>
      <p:sp>
        <p:nvSpPr>
          <p:cNvPr id="3076" name="Rectangle 85"/>
          <p:cNvSpPr>
            <a:spLocks noChangeArrowheads="1"/>
          </p:cNvSpPr>
          <p:nvPr/>
        </p:nvSpPr>
        <p:spPr bwMode="auto">
          <a:xfrm rot="20302582">
            <a:off x="1403350" y="2565400"/>
            <a:ext cx="6310313" cy="1133475"/>
          </a:xfrm>
          <a:prstGeom prst="rect">
            <a:avLst/>
          </a:prstGeom>
          <a:noFill/>
          <a:ln w="9525">
            <a:noFill/>
            <a:miter lim="800000"/>
            <a:headEnd/>
            <a:tailEnd/>
          </a:ln>
          <a:effectLst>
            <a:outerShdw dist="28398" dir="3806097" algn="ctr" rotWithShape="0">
              <a:schemeClr val="tx1"/>
            </a:outerShdw>
          </a:effectLst>
        </p:spPr>
        <p:txBody>
          <a:bodyPr/>
          <a:lstStyle/>
          <a:p>
            <a:pPr algn="ctr">
              <a:lnSpc>
                <a:spcPct val="90000"/>
              </a:lnSpc>
              <a:defRPr/>
            </a:pPr>
            <a:r>
              <a:rPr lang="en-US" altLang="ko-KR" sz="3600" dirty="0">
                <a:solidFill>
                  <a:srgbClr val="000000"/>
                </a:solidFill>
                <a:latin typeface="Arial Black" pitchFamily="34" charset="0"/>
              </a:rPr>
              <a:t>ARCH </a:t>
            </a:r>
            <a:r>
              <a:rPr lang="en-US" altLang="ko-KR" sz="3600" dirty="0" smtClean="0">
                <a:solidFill>
                  <a:srgbClr val="000000"/>
                </a:solidFill>
                <a:latin typeface="Arial Black" pitchFamily="34" charset="0"/>
              </a:rPr>
              <a:t>435</a:t>
            </a:r>
            <a:r>
              <a:rPr lang="en-US" altLang="ko-KR" sz="3600" dirty="0">
                <a:solidFill>
                  <a:srgbClr val="000000"/>
                </a:solidFill>
                <a:latin typeface="Arial Black" pitchFamily="34" charset="0"/>
              </a:rPr>
              <a:t/>
            </a:r>
            <a:br>
              <a:rPr lang="en-US" altLang="ko-KR" sz="3600" dirty="0">
                <a:solidFill>
                  <a:srgbClr val="000000"/>
                </a:solidFill>
                <a:latin typeface="Arial Black" pitchFamily="34" charset="0"/>
              </a:rPr>
            </a:br>
            <a:r>
              <a:rPr lang="en-US" altLang="ko-KR" sz="3600" dirty="0">
                <a:solidFill>
                  <a:srgbClr val="000000"/>
                </a:solidFill>
                <a:latin typeface="Arial Black" pitchFamily="34" charset="0"/>
              </a:rPr>
              <a:t> </a:t>
            </a:r>
            <a:r>
              <a:rPr lang="en-US" altLang="ko-KR" sz="3200" dirty="0">
                <a:solidFill>
                  <a:srgbClr val="000000"/>
                </a:solidFill>
                <a:latin typeface="Arial Black" pitchFamily="34" charset="0"/>
              </a:rPr>
              <a:t>PROJECT MANAGEMENT</a:t>
            </a:r>
          </a:p>
        </p:txBody>
      </p:sp>
      <p:sp>
        <p:nvSpPr>
          <p:cNvPr id="5" name="Rectangle 81">
            <a:hlinkClick r:id="rId2"/>
          </p:cNvPr>
          <p:cNvSpPr>
            <a:spLocks noChangeArrowheads="1"/>
          </p:cNvSpPr>
          <p:nvPr/>
        </p:nvSpPr>
        <p:spPr bwMode="auto">
          <a:xfrm>
            <a:off x="1168400" y="4784602"/>
            <a:ext cx="7010400" cy="1006597"/>
          </a:xfrm>
          <a:prstGeom prst="rect">
            <a:avLst/>
          </a:prstGeom>
          <a:noFill/>
          <a:ln w="9525">
            <a:noFill/>
            <a:miter lim="800000"/>
            <a:headEnd/>
            <a:tailEnd/>
          </a:ln>
        </p:spPr>
        <p:txBody>
          <a:bodyPr/>
          <a:lstStyle/>
          <a:p>
            <a:pPr algn="ctr"/>
            <a:r>
              <a:rPr lang="en-US" altLang="ko-KR" b="1" dirty="0" smtClean="0">
                <a:solidFill>
                  <a:srgbClr val="000000"/>
                </a:solidFill>
                <a:latin typeface="Arial" charset="0"/>
              </a:rPr>
              <a:t>Lecture 3: Project Time Planning</a:t>
            </a:r>
          </a:p>
          <a:p>
            <a:pPr algn="ctr"/>
            <a:r>
              <a:rPr lang="en-US" altLang="ko-KR" b="1" dirty="0" smtClean="0">
                <a:solidFill>
                  <a:srgbClr val="000000"/>
                </a:solidFill>
                <a:latin typeface="Arial" charset="0"/>
              </a:rPr>
              <a:t>Gantt (Bar) Chart Technique</a:t>
            </a:r>
            <a:endParaRPr lang="en-US" altLang="ko-KR" b="1" dirty="0">
              <a:solidFill>
                <a:srgbClr val="000000"/>
              </a:solidFill>
              <a:latin typeface="Arial" charset="0"/>
            </a:endParaRPr>
          </a:p>
        </p:txBody>
      </p:sp>
    </p:spTree>
    <p:extLst>
      <p:ext uri="{BB962C8B-B14F-4D97-AF65-F5344CB8AC3E}">
        <p14:creationId xmlns:p14="http://schemas.microsoft.com/office/powerpoint/2010/main" val="3083453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a:xfrm>
            <a:off x="609600" y="685800"/>
            <a:ext cx="5167312" cy="515937"/>
          </a:xfrm>
          <a:noFill/>
          <a:ln>
            <a:noFill/>
          </a:ln>
          <a:effectLst/>
        </p:spPr>
        <p:txBody>
          <a:bodyPr/>
          <a:lstStyle/>
          <a:p>
            <a:pPr>
              <a:buClr>
                <a:srgbClr val="CC3300"/>
              </a:buClr>
              <a:defRPr/>
            </a:pPr>
            <a:r>
              <a:rPr lang="en-US" sz="2800" dirty="0" smtClean="0">
                <a:solidFill>
                  <a:srgbClr val="CC3300"/>
                </a:solidFill>
                <a:latin typeface="Arial Black" pitchFamily="34" charset="0"/>
              </a:rPr>
              <a:t>Sequence the activities</a:t>
            </a:r>
            <a:endParaRPr lang="de-DE" sz="2800" dirty="0" smtClean="0">
              <a:solidFill>
                <a:srgbClr val="CC3300"/>
              </a:solidFill>
              <a:latin typeface="Arial Black" pitchFamily="34" charset="0"/>
            </a:endParaRPr>
          </a:p>
        </p:txBody>
      </p:sp>
      <p:sp>
        <p:nvSpPr>
          <p:cNvPr id="523267" name="Rectangle 3"/>
          <p:cNvSpPr>
            <a:spLocks noGrp="1" noChangeArrowheads="1"/>
          </p:cNvSpPr>
          <p:nvPr>
            <p:ph type="body" idx="1"/>
          </p:nvPr>
        </p:nvSpPr>
        <p:spPr>
          <a:xfrm>
            <a:off x="838200" y="1447800"/>
            <a:ext cx="7913687" cy="4813300"/>
          </a:xfrm>
          <a:noFill/>
          <a:ln>
            <a:noFill/>
          </a:ln>
          <a:effectLst/>
        </p:spPr>
        <p:txBody>
          <a:bodyPr/>
          <a:lstStyle/>
          <a:p>
            <a:pPr marL="304800" indent="-304800" algn="just">
              <a:lnSpc>
                <a:spcPct val="100000"/>
              </a:lnSpc>
              <a:buClr>
                <a:srgbClr val="CC3300"/>
              </a:buClr>
              <a:buFontTx/>
              <a:buAutoNum type="arabicPeriod"/>
              <a:defRPr/>
            </a:pPr>
            <a:r>
              <a:rPr lang="en-US" sz="1800" dirty="0" smtClean="0"/>
              <a:t>Sequence the activities or job logic refers to </a:t>
            </a:r>
            <a:r>
              <a:rPr lang="en-US" sz="1800" b="1" u="sng" dirty="0" smtClean="0">
                <a:effectLst>
                  <a:outerShdw blurRad="38100" dist="38100" dir="2700000" algn="tl">
                    <a:srgbClr val="C0C0C0"/>
                  </a:outerShdw>
                </a:effectLst>
              </a:rPr>
              <a:t>identifying and             documenting interactivity logical relationships</a:t>
            </a:r>
            <a:r>
              <a:rPr lang="en-US" sz="1800" dirty="0" smtClean="0"/>
              <a:t>, i.e. determined </a:t>
            </a:r>
            <a:r>
              <a:rPr lang="en-US" sz="1800" b="1" u="sng" dirty="0" smtClean="0">
                <a:effectLst>
                  <a:outerShdw blurRad="38100" dist="38100" dir="2700000" algn="tl">
                    <a:srgbClr val="C0C0C0"/>
                  </a:outerShdw>
                </a:effectLst>
              </a:rPr>
              <a:t>order</a:t>
            </a:r>
            <a:r>
              <a:rPr lang="en-US" sz="1800" dirty="0" smtClean="0"/>
              <a:t>   in which the activities are to be accomplished in the project.</a:t>
            </a:r>
          </a:p>
          <a:p>
            <a:pPr marL="304800" indent="-304800" algn="just">
              <a:buClr>
                <a:srgbClr val="CC3300"/>
              </a:buClr>
              <a:buFontTx/>
              <a:buNone/>
              <a:defRPr/>
            </a:pPr>
            <a:endParaRPr lang="en-US" sz="300" dirty="0" smtClean="0"/>
          </a:p>
          <a:p>
            <a:pPr marL="304800" indent="-304800" algn="just">
              <a:buClr>
                <a:srgbClr val="CC3300"/>
              </a:buClr>
              <a:buFontTx/>
              <a:buAutoNum type="arabicPeriod" startAt="2"/>
              <a:defRPr/>
            </a:pPr>
            <a:r>
              <a:rPr lang="en-US" sz="1800" dirty="0" smtClean="0"/>
              <a:t>Job plan must reflect the practical restraints or limitations that apply to most job activities. The types of restraints are:</a:t>
            </a:r>
          </a:p>
          <a:p>
            <a:pPr marL="1068388" lvl="2" indent="-304800" algn="just">
              <a:lnSpc>
                <a:spcPct val="100000"/>
              </a:lnSpc>
              <a:buClr>
                <a:srgbClr val="CC3300"/>
              </a:buClr>
              <a:buFont typeface="Wingdings" pitchFamily="2" charset="2"/>
              <a:buChar char="§"/>
              <a:defRPr/>
            </a:pPr>
            <a:r>
              <a:rPr lang="en-US" sz="1800" dirty="0" smtClean="0"/>
              <a:t>Mandatory dependencies or hard logic (natural dependency),</a:t>
            </a:r>
          </a:p>
          <a:p>
            <a:pPr marL="1068388" lvl="2" indent="-304800" algn="just">
              <a:lnSpc>
                <a:spcPct val="100000"/>
              </a:lnSpc>
              <a:buClr>
                <a:srgbClr val="CC3300"/>
              </a:buClr>
              <a:buFont typeface="Wingdings" pitchFamily="2" charset="2"/>
              <a:buChar char="§"/>
              <a:defRPr/>
            </a:pPr>
            <a:r>
              <a:rPr lang="en-US" sz="1800" dirty="0" smtClean="0"/>
              <a:t>Preferred logic (Discretionary dependencies), </a:t>
            </a:r>
          </a:p>
          <a:p>
            <a:pPr marL="1068388" lvl="2" indent="-304800" algn="just">
              <a:lnSpc>
                <a:spcPct val="100000"/>
              </a:lnSpc>
              <a:buClr>
                <a:srgbClr val="CC3300"/>
              </a:buClr>
              <a:buFont typeface="Wingdings" pitchFamily="2" charset="2"/>
              <a:buChar char="§"/>
              <a:defRPr/>
            </a:pPr>
            <a:r>
              <a:rPr lang="en-US" sz="1800" dirty="0" smtClean="0"/>
              <a:t>External dependencies,</a:t>
            </a:r>
          </a:p>
          <a:p>
            <a:pPr marL="1068388" lvl="2" indent="-304800" algn="just">
              <a:lnSpc>
                <a:spcPct val="100000"/>
              </a:lnSpc>
              <a:buClr>
                <a:srgbClr val="CC3300"/>
              </a:buClr>
              <a:buFont typeface="Wingdings" pitchFamily="2" charset="2"/>
              <a:buChar char="§"/>
              <a:defRPr/>
            </a:pPr>
            <a:r>
              <a:rPr lang="en-US" sz="1800" dirty="0" smtClean="0"/>
              <a:t>Resource restraints and</a:t>
            </a:r>
          </a:p>
          <a:p>
            <a:pPr marL="1068388" lvl="2" indent="-304800" algn="just">
              <a:lnSpc>
                <a:spcPct val="100000"/>
              </a:lnSpc>
              <a:buClr>
                <a:srgbClr val="CC3300"/>
              </a:buClr>
              <a:buFont typeface="Wingdings" pitchFamily="2" charset="2"/>
              <a:buChar char="§"/>
              <a:defRPr/>
            </a:pPr>
            <a:r>
              <a:rPr lang="en-US" sz="1800" dirty="0" smtClean="0"/>
              <a:t>Safety restraints.</a:t>
            </a:r>
          </a:p>
          <a:p>
            <a:pPr marL="690563" lvl="1" indent="-304800" algn="just">
              <a:lnSpc>
                <a:spcPct val="100000"/>
              </a:lnSpc>
              <a:buClr>
                <a:srgbClr val="CC3300"/>
              </a:buClr>
              <a:buFontTx/>
              <a:buNone/>
              <a:defRPr/>
            </a:pPr>
            <a:endParaRPr lang="en-US" sz="300" dirty="0" smtClean="0"/>
          </a:p>
          <a:p>
            <a:pPr marL="269875" lvl="1" indent="-269875" algn="just">
              <a:buClr>
                <a:srgbClr val="CC3300"/>
              </a:buClr>
              <a:buFontTx/>
              <a:buAutoNum type="arabicPeriod" startAt="3"/>
              <a:defRPr/>
            </a:pPr>
            <a:r>
              <a:rPr lang="en-US" sz="1800" b="1" u="sng" dirty="0" smtClean="0">
                <a:effectLst>
                  <a:outerShdw blurRad="38100" dist="38100" dir="2700000" algn="tl">
                    <a:srgbClr val="C0C0C0"/>
                  </a:outerShdw>
                </a:effectLst>
              </a:rPr>
              <a:t>Predecessor activities</a:t>
            </a:r>
            <a:r>
              <a:rPr lang="en-US" sz="1800" dirty="0" smtClean="0"/>
              <a:t> mean coming before, while </a:t>
            </a:r>
            <a:r>
              <a:rPr lang="en-US" sz="1800" b="1" u="sng" dirty="0" smtClean="0">
                <a:effectLst>
                  <a:outerShdw blurRad="38100" dist="38100" dir="2700000" algn="tl">
                    <a:srgbClr val="C0C0C0"/>
                  </a:outerShdw>
                </a:effectLst>
              </a:rPr>
              <a:t>successor activities</a:t>
            </a:r>
            <a:r>
              <a:rPr lang="en-US" sz="1800" dirty="0" smtClean="0"/>
              <a:t> mean coming after.</a:t>
            </a:r>
          </a:p>
          <a:p>
            <a:pPr marL="690563" lvl="1" indent="-304800" algn="just">
              <a:buClr>
                <a:srgbClr val="CC3300"/>
              </a:buClr>
              <a:buFontTx/>
              <a:buNone/>
              <a:defRPr/>
            </a:pPr>
            <a:endParaRPr lang="en-US" sz="300" dirty="0" smtClean="0"/>
          </a:p>
          <a:p>
            <a:pPr marL="269875" lvl="1" indent="-269875" algn="just">
              <a:buClr>
                <a:srgbClr val="CC3300"/>
              </a:buClr>
              <a:buFontTx/>
              <a:buAutoNum type="arabicPeriod" startAt="4"/>
              <a:defRPr/>
            </a:pPr>
            <a:r>
              <a:rPr lang="en-US" sz="1800" b="1" u="sng" dirty="0" smtClean="0">
                <a:effectLst>
                  <a:outerShdw blurRad="38100" dist="38100" dir="2700000" algn="tl">
                    <a:srgbClr val="C0C0C0"/>
                  </a:outerShdw>
                </a:effectLst>
              </a:rPr>
              <a:t>Overlap</a:t>
            </a:r>
            <a:r>
              <a:rPr lang="en-US" sz="1800" dirty="0" smtClean="0"/>
              <a:t> the activities to reduce the project time.</a:t>
            </a:r>
            <a:endParaRPr lang="de-DE" sz="1800" dirty="0" smtClean="0"/>
          </a:p>
        </p:txBody>
      </p:sp>
    </p:spTree>
    <p:extLst>
      <p:ext uri="{BB962C8B-B14F-4D97-AF65-F5344CB8AC3E}">
        <p14:creationId xmlns:p14="http://schemas.microsoft.com/office/powerpoint/2010/main" val="198330781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9" name="Rectangle 3"/>
          <p:cNvSpPr>
            <a:spLocks noGrp="1" noChangeArrowheads="1"/>
          </p:cNvSpPr>
          <p:nvPr>
            <p:ph type="body" idx="1"/>
          </p:nvPr>
        </p:nvSpPr>
        <p:spPr>
          <a:xfrm>
            <a:off x="607724" y="1905000"/>
            <a:ext cx="4256087" cy="334963"/>
          </a:xfrm>
          <a:noFill/>
          <a:ln>
            <a:noFill/>
          </a:ln>
          <a:effectLst/>
        </p:spPr>
        <p:txBody>
          <a:bodyPr/>
          <a:lstStyle/>
          <a:p>
            <a:pPr marL="304800" indent="-304800" algn="just">
              <a:lnSpc>
                <a:spcPct val="120000"/>
              </a:lnSpc>
              <a:buClr>
                <a:srgbClr val="CC3300"/>
              </a:buClr>
              <a:buFontTx/>
              <a:buNone/>
              <a:defRPr/>
            </a:pPr>
            <a:r>
              <a:rPr lang="de-DE" sz="2000" b="1" dirty="0" smtClean="0"/>
              <a:t>Case Study: Install a new machine</a:t>
            </a:r>
          </a:p>
        </p:txBody>
      </p:sp>
      <p:graphicFrame>
        <p:nvGraphicFramePr>
          <p:cNvPr id="6" name="Table 5"/>
          <p:cNvGraphicFramePr>
            <a:graphicFrameLocks noGrp="1"/>
          </p:cNvGraphicFramePr>
          <p:nvPr>
            <p:extLst>
              <p:ext uri="{D42A27DB-BD31-4B8C-83A1-F6EECF244321}">
                <p14:modId xmlns:p14="http://schemas.microsoft.com/office/powerpoint/2010/main" val="609718421"/>
              </p:ext>
            </p:extLst>
          </p:nvPr>
        </p:nvGraphicFramePr>
        <p:xfrm>
          <a:off x="623888" y="2667000"/>
          <a:ext cx="8139112" cy="3114040"/>
        </p:xfrm>
        <a:graphic>
          <a:graphicData uri="http://schemas.openxmlformats.org/drawingml/2006/table">
            <a:tbl>
              <a:tblPr firstRow="1" bandRow="1">
                <a:tableStyleId>{073A0DAA-6AF3-43AB-8588-CEC1D06C72B9}</a:tableStyleId>
              </a:tblPr>
              <a:tblGrid>
                <a:gridCol w="877747"/>
                <a:gridCol w="4388737"/>
                <a:gridCol w="1117133"/>
                <a:gridCol w="718157"/>
                <a:gridCol w="1037338"/>
              </a:tblGrid>
              <a:tr h="370840">
                <a:tc>
                  <a:txBody>
                    <a:bodyPr/>
                    <a:lstStyle/>
                    <a:p>
                      <a:pPr algn="ctr"/>
                      <a:r>
                        <a:rPr lang="en-US" sz="1400" dirty="0" smtClean="0"/>
                        <a:t>Activity Code</a:t>
                      </a:r>
                      <a:endParaRPr lang="en-US" sz="1400" dirty="0"/>
                    </a:p>
                  </a:txBody>
                  <a:tcPr/>
                </a:tc>
                <a:tc>
                  <a:txBody>
                    <a:bodyPr/>
                    <a:lstStyle/>
                    <a:p>
                      <a:pPr algn="ctr"/>
                      <a:r>
                        <a:rPr lang="en-US" sz="1400" dirty="0" smtClean="0"/>
                        <a:t>Activity Description</a:t>
                      </a:r>
                      <a:endParaRPr lang="en-US" sz="1400" dirty="0"/>
                    </a:p>
                  </a:txBody>
                  <a:tcPr/>
                </a:tc>
                <a:tc>
                  <a:txBody>
                    <a:bodyPr/>
                    <a:lstStyle/>
                    <a:p>
                      <a:pPr algn="ctr"/>
                      <a:r>
                        <a:rPr lang="en-US" sz="1400" dirty="0" smtClean="0"/>
                        <a:t>Depends on</a:t>
                      </a:r>
                      <a:endParaRPr lang="en-US" sz="1400" dirty="0"/>
                    </a:p>
                  </a:txBody>
                  <a:tcPr/>
                </a:tc>
                <a:tc>
                  <a:txBody>
                    <a:bodyPr/>
                    <a:lstStyle/>
                    <a:p>
                      <a:pPr algn="ctr"/>
                      <a:r>
                        <a:rPr lang="en-US" sz="1400" dirty="0" smtClean="0"/>
                        <a:t>Level</a:t>
                      </a:r>
                      <a:endParaRPr lang="en-US" sz="1400" dirty="0"/>
                    </a:p>
                  </a:txBody>
                  <a:tcPr/>
                </a:tc>
                <a:tc>
                  <a:txBody>
                    <a:bodyPr/>
                    <a:lstStyle/>
                    <a:p>
                      <a:pPr algn="ctr"/>
                      <a:r>
                        <a:rPr lang="en-US" sz="1400" dirty="0" smtClean="0"/>
                        <a:t>Duration</a:t>
                      </a:r>
                    </a:p>
                    <a:p>
                      <a:pPr algn="ctr"/>
                      <a:r>
                        <a:rPr lang="en-US" sz="1400" dirty="0" smtClean="0"/>
                        <a:t>(day)</a:t>
                      </a:r>
                      <a:endParaRPr lang="en-US" sz="1400" dirty="0"/>
                    </a:p>
                  </a:txBody>
                  <a:tcPr/>
                </a:tc>
              </a:tr>
              <a:tr h="370840">
                <a:tc>
                  <a:txBody>
                    <a:bodyPr/>
                    <a:lstStyle/>
                    <a:p>
                      <a:pPr algn="ctr"/>
                      <a:r>
                        <a:rPr lang="en-US" sz="1600" dirty="0" smtClean="0"/>
                        <a:t>100</a:t>
                      </a:r>
                      <a:endParaRPr lang="en-US" sz="1600" dirty="0"/>
                    </a:p>
                  </a:txBody>
                  <a:tcPr/>
                </a:tc>
                <a:tc>
                  <a:txBody>
                    <a:bodyPr/>
                    <a:lstStyle/>
                    <a:p>
                      <a:r>
                        <a:rPr lang="en-US" sz="1600" dirty="0" smtClean="0"/>
                        <a:t>Inspect the machine after installation</a:t>
                      </a:r>
                      <a:endParaRPr lang="en-US" sz="1600" dirty="0"/>
                    </a:p>
                  </a:txBody>
                  <a:tcPr/>
                </a:tc>
                <a:tc>
                  <a:txBody>
                    <a:bodyPr/>
                    <a:lstStyle/>
                    <a:p>
                      <a:pPr algn="ctr"/>
                      <a:r>
                        <a:rPr lang="en-US" sz="1600" dirty="0" smtClean="0"/>
                        <a:t>300</a:t>
                      </a:r>
                      <a:endParaRPr lang="en-US" sz="1600" dirty="0"/>
                    </a:p>
                  </a:txBody>
                  <a:tcPr/>
                </a:tc>
                <a:tc>
                  <a:txBody>
                    <a:bodyPr/>
                    <a:lstStyle/>
                    <a:p>
                      <a:pPr algn="ctr"/>
                      <a:r>
                        <a:rPr lang="en-US" sz="1600" dirty="0" smtClean="0"/>
                        <a:t>4</a:t>
                      </a:r>
                      <a:endParaRPr lang="en-US" sz="1600" dirty="0"/>
                    </a:p>
                  </a:txBody>
                  <a:tcPr/>
                </a:tc>
                <a:tc>
                  <a:txBody>
                    <a:bodyPr/>
                    <a:lstStyle/>
                    <a:p>
                      <a:endParaRPr lang="en-US" sz="1600"/>
                    </a:p>
                  </a:txBody>
                  <a:tcPr/>
                </a:tc>
              </a:tr>
              <a:tr h="370840">
                <a:tc>
                  <a:txBody>
                    <a:bodyPr/>
                    <a:lstStyle/>
                    <a:p>
                      <a:pPr algn="ctr"/>
                      <a:r>
                        <a:rPr lang="en-US" sz="1600" dirty="0" smtClean="0"/>
                        <a:t>200</a:t>
                      </a:r>
                      <a:endParaRPr lang="en-US" sz="1600" dirty="0"/>
                    </a:p>
                  </a:txBody>
                  <a:tcPr/>
                </a:tc>
                <a:tc>
                  <a:txBody>
                    <a:bodyPr/>
                    <a:lstStyle/>
                    <a:p>
                      <a:r>
                        <a:rPr lang="en-US" sz="1600" dirty="0" smtClean="0"/>
                        <a:t>Hire the operator</a:t>
                      </a:r>
                      <a:endParaRPr lang="en-US" sz="1600" dirty="0"/>
                    </a:p>
                  </a:txBody>
                  <a:tcPr/>
                </a:tc>
                <a:tc>
                  <a:txBody>
                    <a:bodyPr/>
                    <a:lstStyle/>
                    <a:p>
                      <a:pPr algn="ctr"/>
                      <a:r>
                        <a:rPr lang="en-US" sz="1600" dirty="0" smtClean="0"/>
                        <a:t>None</a:t>
                      </a:r>
                      <a:endParaRPr lang="en-US" sz="1600" dirty="0"/>
                    </a:p>
                  </a:txBody>
                  <a:tcPr/>
                </a:tc>
                <a:tc>
                  <a:txBody>
                    <a:bodyPr/>
                    <a:lstStyle/>
                    <a:p>
                      <a:pPr algn="ctr"/>
                      <a:r>
                        <a:rPr lang="en-US" sz="1600" dirty="0" smtClean="0"/>
                        <a:t>1</a:t>
                      </a:r>
                      <a:endParaRPr lang="en-US" sz="1600" dirty="0"/>
                    </a:p>
                  </a:txBody>
                  <a:tcPr/>
                </a:tc>
                <a:tc>
                  <a:txBody>
                    <a:bodyPr/>
                    <a:lstStyle/>
                    <a:p>
                      <a:endParaRPr lang="en-US" sz="1600"/>
                    </a:p>
                  </a:txBody>
                  <a:tcPr/>
                </a:tc>
              </a:tr>
              <a:tr h="370840">
                <a:tc>
                  <a:txBody>
                    <a:bodyPr/>
                    <a:lstStyle/>
                    <a:p>
                      <a:pPr algn="ctr"/>
                      <a:r>
                        <a:rPr lang="en-US" sz="1600" dirty="0" smtClean="0"/>
                        <a:t>300</a:t>
                      </a:r>
                      <a:endParaRPr lang="en-US" sz="1600" dirty="0"/>
                    </a:p>
                  </a:txBody>
                  <a:tcPr/>
                </a:tc>
                <a:tc>
                  <a:txBody>
                    <a:bodyPr/>
                    <a:lstStyle/>
                    <a:p>
                      <a:r>
                        <a:rPr lang="en-US" sz="1600" dirty="0" smtClean="0"/>
                        <a:t>Install the new machine</a:t>
                      </a:r>
                      <a:endParaRPr lang="en-US" sz="1600" dirty="0"/>
                    </a:p>
                  </a:txBody>
                  <a:tcPr/>
                </a:tc>
                <a:tc>
                  <a:txBody>
                    <a:bodyPr/>
                    <a:lstStyle/>
                    <a:p>
                      <a:pPr algn="ctr"/>
                      <a:r>
                        <a:rPr lang="en-US" sz="1600" dirty="0" smtClean="0"/>
                        <a:t>500, 400</a:t>
                      </a:r>
                      <a:endParaRPr lang="en-US" sz="1600" dirty="0"/>
                    </a:p>
                  </a:txBody>
                  <a:tcPr/>
                </a:tc>
                <a:tc>
                  <a:txBody>
                    <a:bodyPr/>
                    <a:lstStyle/>
                    <a:p>
                      <a:pPr algn="ctr"/>
                      <a:r>
                        <a:rPr lang="en-US" sz="1600" dirty="0" smtClean="0"/>
                        <a:t>3</a:t>
                      </a:r>
                      <a:endParaRPr lang="en-US" sz="1600" dirty="0"/>
                    </a:p>
                  </a:txBody>
                  <a:tcPr/>
                </a:tc>
                <a:tc>
                  <a:txBody>
                    <a:bodyPr/>
                    <a:lstStyle/>
                    <a:p>
                      <a:endParaRPr lang="en-US" sz="1600" dirty="0"/>
                    </a:p>
                  </a:txBody>
                  <a:tcPr/>
                </a:tc>
              </a:tr>
              <a:tr h="370840">
                <a:tc>
                  <a:txBody>
                    <a:bodyPr/>
                    <a:lstStyle/>
                    <a:p>
                      <a:pPr algn="ctr"/>
                      <a:r>
                        <a:rPr lang="en-US" sz="1600" dirty="0" smtClean="0"/>
                        <a:t>400</a:t>
                      </a:r>
                      <a:endParaRPr lang="en-US" sz="1600" dirty="0"/>
                    </a:p>
                  </a:txBody>
                  <a:tcPr/>
                </a:tc>
                <a:tc>
                  <a:txBody>
                    <a:bodyPr/>
                    <a:lstStyle/>
                    <a:p>
                      <a:r>
                        <a:rPr lang="en-US" sz="1600" dirty="0" smtClean="0"/>
                        <a:t>Inspect and store the machine after delivery</a:t>
                      </a:r>
                      <a:endParaRPr lang="en-US" sz="1600" dirty="0"/>
                    </a:p>
                  </a:txBody>
                  <a:tcPr/>
                </a:tc>
                <a:tc>
                  <a:txBody>
                    <a:bodyPr/>
                    <a:lstStyle/>
                    <a:p>
                      <a:pPr algn="ctr"/>
                      <a:r>
                        <a:rPr lang="en-US" sz="1600" dirty="0" smtClean="0"/>
                        <a:t>700</a:t>
                      </a:r>
                      <a:endParaRPr lang="en-US" sz="1600" dirty="0"/>
                    </a:p>
                  </a:txBody>
                  <a:tcPr/>
                </a:tc>
                <a:tc>
                  <a:txBody>
                    <a:bodyPr/>
                    <a:lstStyle/>
                    <a:p>
                      <a:pPr algn="ctr"/>
                      <a:r>
                        <a:rPr lang="en-US" sz="1600" dirty="0" smtClean="0"/>
                        <a:t>2</a:t>
                      </a:r>
                      <a:endParaRPr lang="en-US" sz="1600" dirty="0"/>
                    </a:p>
                  </a:txBody>
                  <a:tcPr/>
                </a:tc>
                <a:tc>
                  <a:txBody>
                    <a:bodyPr/>
                    <a:lstStyle/>
                    <a:p>
                      <a:endParaRPr lang="en-US" sz="1600" dirty="0"/>
                    </a:p>
                  </a:txBody>
                  <a:tcPr/>
                </a:tc>
              </a:tr>
              <a:tr h="370840">
                <a:tc>
                  <a:txBody>
                    <a:bodyPr/>
                    <a:lstStyle/>
                    <a:p>
                      <a:pPr algn="ctr"/>
                      <a:r>
                        <a:rPr lang="en-US" sz="1600" dirty="0" smtClean="0"/>
                        <a:t>500</a:t>
                      </a:r>
                      <a:endParaRPr lang="en-US" sz="1600" dirty="0"/>
                    </a:p>
                  </a:txBody>
                  <a:tcPr/>
                </a:tc>
                <a:tc>
                  <a:txBody>
                    <a:bodyPr/>
                    <a:lstStyle/>
                    <a:p>
                      <a:r>
                        <a:rPr lang="en-US" sz="1600" dirty="0" smtClean="0"/>
                        <a:t>Hire labor</a:t>
                      </a:r>
                      <a:r>
                        <a:rPr lang="en-US" sz="1600" baseline="0" dirty="0" smtClean="0"/>
                        <a:t> to install the new machine</a:t>
                      </a:r>
                      <a:endParaRPr lang="en-US" sz="1600" dirty="0"/>
                    </a:p>
                  </a:txBody>
                  <a:tcPr/>
                </a:tc>
                <a:tc>
                  <a:txBody>
                    <a:bodyPr/>
                    <a:lstStyle/>
                    <a:p>
                      <a:pPr algn="ctr"/>
                      <a:r>
                        <a:rPr lang="en-US" sz="1600" dirty="0" smtClean="0"/>
                        <a:t>None</a:t>
                      </a:r>
                      <a:endParaRPr lang="en-US" sz="1600" dirty="0"/>
                    </a:p>
                  </a:txBody>
                  <a:tcPr/>
                </a:tc>
                <a:tc>
                  <a:txBody>
                    <a:bodyPr/>
                    <a:lstStyle/>
                    <a:p>
                      <a:pPr algn="ctr"/>
                      <a:r>
                        <a:rPr lang="en-US" sz="1600" dirty="0" smtClean="0"/>
                        <a:t>1</a:t>
                      </a:r>
                      <a:endParaRPr lang="en-US" sz="1600" dirty="0"/>
                    </a:p>
                  </a:txBody>
                  <a:tcPr/>
                </a:tc>
                <a:tc>
                  <a:txBody>
                    <a:bodyPr/>
                    <a:lstStyle/>
                    <a:p>
                      <a:endParaRPr lang="en-US" sz="1600"/>
                    </a:p>
                  </a:txBody>
                  <a:tcPr/>
                </a:tc>
              </a:tr>
              <a:tr h="370840">
                <a:tc>
                  <a:txBody>
                    <a:bodyPr/>
                    <a:lstStyle/>
                    <a:p>
                      <a:pPr algn="ctr"/>
                      <a:r>
                        <a:rPr lang="en-US" sz="1600" dirty="0" smtClean="0"/>
                        <a:t>600</a:t>
                      </a:r>
                      <a:endParaRPr lang="en-US" sz="1600" dirty="0"/>
                    </a:p>
                  </a:txBody>
                  <a:tcPr/>
                </a:tc>
                <a:tc>
                  <a:txBody>
                    <a:bodyPr/>
                    <a:lstStyle/>
                    <a:p>
                      <a:r>
                        <a:rPr lang="en-US" sz="1600" dirty="0" smtClean="0"/>
                        <a:t>Train the operator</a:t>
                      </a:r>
                      <a:endParaRPr lang="en-US" sz="1600" dirty="0"/>
                    </a:p>
                  </a:txBody>
                  <a:tcPr/>
                </a:tc>
                <a:tc>
                  <a:txBody>
                    <a:bodyPr/>
                    <a:lstStyle/>
                    <a:p>
                      <a:pPr algn="ctr"/>
                      <a:r>
                        <a:rPr lang="en-US" sz="1600" dirty="0" smtClean="0"/>
                        <a:t>200, 300</a:t>
                      </a:r>
                      <a:endParaRPr lang="en-US" sz="1600" dirty="0"/>
                    </a:p>
                  </a:txBody>
                  <a:tcPr/>
                </a:tc>
                <a:tc>
                  <a:txBody>
                    <a:bodyPr/>
                    <a:lstStyle/>
                    <a:p>
                      <a:pPr algn="ctr"/>
                      <a:r>
                        <a:rPr lang="en-US" sz="1600" dirty="0" smtClean="0"/>
                        <a:t>4</a:t>
                      </a:r>
                      <a:endParaRPr lang="en-US" sz="1600" dirty="0"/>
                    </a:p>
                  </a:txBody>
                  <a:tcPr/>
                </a:tc>
                <a:tc>
                  <a:txBody>
                    <a:bodyPr/>
                    <a:lstStyle/>
                    <a:p>
                      <a:endParaRPr lang="en-US" sz="1600"/>
                    </a:p>
                  </a:txBody>
                  <a:tcPr/>
                </a:tc>
              </a:tr>
              <a:tr h="370840">
                <a:tc>
                  <a:txBody>
                    <a:bodyPr/>
                    <a:lstStyle/>
                    <a:p>
                      <a:pPr algn="ctr"/>
                      <a:r>
                        <a:rPr lang="en-US" sz="1600" dirty="0" smtClean="0"/>
                        <a:t>700</a:t>
                      </a:r>
                      <a:endParaRPr lang="en-US" sz="1600" dirty="0"/>
                    </a:p>
                  </a:txBody>
                  <a:tcPr/>
                </a:tc>
                <a:tc>
                  <a:txBody>
                    <a:bodyPr/>
                    <a:lstStyle/>
                    <a:p>
                      <a:r>
                        <a:rPr lang="en-US" sz="1600" dirty="0" smtClean="0"/>
                        <a:t>Order and deliver the new</a:t>
                      </a:r>
                      <a:r>
                        <a:rPr lang="en-US" sz="1600" baseline="0" dirty="0" smtClean="0"/>
                        <a:t> machine</a:t>
                      </a:r>
                      <a:endParaRPr lang="en-US" sz="1600" dirty="0"/>
                    </a:p>
                  </a:txBody>
                  <a:tcPr/>
                </a:tc>
                <a:tc>
                  <a:txBody>
                    <a:bodyPr/>
                    <a:lstStyle/>
                    <a:p>
                      <a:pPr algn="ctr"/>
                      <a:r>
                        <a:rPr lang="en-US" sz="1600" dirty="0" smtClean="0"/>
                        <a:t>None</a:t>
                      </a:r>
                      <a:endParaRPr lang="en-US" sz="1600" dirty="0"/>
                    </a:p>
                  </a:txBody>
                  <a:tcPr/>
                </a:tc>
                <a:tc>
                  <a:txBody>
                    <a:bodyPr/>
                    <a:lstStyle/>
                    <a:p>
                      <a:pPr algn="ctr"/>
                      <a:r>
                        <a:rPr lang="en-US" sz="1600" dirty="0" smtClean="0"/>
                        <a:t>1</a:t>
                      </a:r>
                      <a:endParaRPr lang="en-US" sz="1600" dirty="0"/>
                    </a:p>
                  </a:txBody>
                  <a:tcPr/>
                </a:tc>
                <a:tc>
                  <a:txBody>
                    <a:bodyPr/>
                    <a:lstStyle/>
                    <a:p>
                      <a:endParaRPr lang="en-US" sz="1600" dirty="0"/>
                    </a:p>
                  </a:txBody>
                  <a:tcPr/>
                </a:tc>
              </a:tr>
            </a:tbl>
          </a:graphicData>
        </a:graphic>
      </p:graphicFrame>
      <p:sp>
        <p:nvSpPr>
          <p:cNvPr id="7" name="Rectangle 2"/>
          <p:cNvSpPr txBox="1">
            <a:spLocks noChangeArrowheads="1"/>
          </p:cNvSpPr>
          <p:nvPr/>
        </p:nvSpPr>
        <p:spPr bwMode="auto">
          <a:xfrm>
            <a:off x="589252" y="685800"/>
            <a:ext cx="5167312" cy="515937"/>
          </a:xfrm>
          <a:prstGeom prst="rect">
            <a:avLst/>
          </a:prstGeom>
          <a:noFill/>
          <a:ln w="9525">
            <a:noFill/>
            <a:miter lim="800000"/>
            <a:headEnd/>
            <a:tailEnd/>
          </a:ln>
          <a:effectLst/>
        </p:spPr>
        <p:txBody>
          <a:bodyPr lIns="0" tIns="0" rIns="0" bIns="0"/>
          <a:lstStyle/>
          <a:p>
            <a:pPr marL="381000" indent="-381000" algn="l">
              <a:spcBef>
                <a:spcPct val="20000"/>
              </a:spcBef>
              <a:buClr>
                <a:srgbClr val="CC3300"/>
              </a:buClr>
              <a:buSzPct val="120000"/>
              <a:buFont typeface="Webdings" pitchFamily="18" charset="2"/>
              <a:buChar char="&lt;"/>
              <a:defRPr/>
            </a:pPr>
            <a:r>
              <a:rPr lang="en-US" sz="2800" kern="0" dirty="0">
                <a:solidFill>
                  <a:srgbClr val="CC3300"/>
                </a:solidFill>
                <a:effectLst>
                  <a:outerShdw blurRad="38100" dist="38100" dir="2700000" algn="tl">
                    <a:srgbClr val="C0C0C0"/>
                  </a:outerShdw>
                </a:effectLst>
                <a:latin typeface="Arial Black" pitchFamily="34" charset="0"/>
                <a:ea typeface="+mj-ea"/>
                <a:cs typeface="+mj-cs"/>
              </a:rPr>
              <a:t>Sequence the activities</a:t>
            </a:r>
            <a:endParaRPr lang="de-DE" sz="2800" kern="0" dirty="0">
              <a:solidFill>
                <a:srgbClr val="CC3300"/>
              </a:solidFill>
              <a:effectLst>
                <a:outerShdw blurRad="38100" dist="38100" dir="2700000" algn="tl">
                  <a:srgbClr val="C0C0C0"/>
                </a:outerShdw>
              </a:effectLst>
              <a:latin typeface="Arial Black" pitchFamily="34" charset="0"/>
              <a:ea typeface="+mj-ea"/>
              <a:cs typeface="+mj-cs"/>
            </a:endParaRPr>
          </a:p>
        </p:txBody>
      </p:sp>
    </p:spTree>
    <p:extLst>
      <p:ext uri="{BB962C8B-B14F-4D97-AF65-F5344CB8AC3E}">
        <p14:creationId xmlns:p14="http://schemas.microsoft.com/office/powerpoint/2010/main" val="31119071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a:xfrm>
            <a:off x="609600" y="609600"/>
            <a:ext cx="6462712" cy="515937"/>
          </a:xfrm>
          <a:noFill/>
          <a:ln>
            <a:noFill/>
          </a:ln>
          <a:effectLst/>
        </p:spPr>
        <p:txBody>
          <a:bodyPr/>
          <a:lstStyle/>
          <a:p>
            <a:pPr>
              <a:buClr>
                <a:srgbClr val="CC3300"/>
              </a:buClr>
              <a:defRPr/>
            </a:pPr>
            <a:r>
              <a:rPr lang="en-US" sz="2800" dirty="0" smtClean="0">
                <a:solidFill>
                  <a:srgbClr val="CC3300"/>
                </a:solidFill>
                <a:effectLst>
                  <a:outerShdw blurRad="38100" dist="38100" dir="2700000" algn="tl">
                    <a:srgbClr val="C0C0C0"/>
                  </a:outerShdw>
                </a:effectLst>
                <a:latin typeface="Arial Black" pitchFamily="34" charset="0"/>
              </a:rPr>
              <a:t>Estimate the activity duration</a:t>
            </a:r>
            <a:endParaRPr lang="de-DE" sz="2800" dirty="0" smtClean="0">
              <a:solidFill>
                <a:srgbClr val="CC3300"/>
              </a:solidFill>
              <a:effectLst>
                <a:outerShdw blurRad="38100" dist="38100" dir="2700000" algn="tl">
                  <a:srgbClr val="C0C0C0"/>
                </a:outerShdw>
              </a:effectLst>
              <a:latin typeface="Arial Black" pitchFamily="34" charset="0"/>
            </a:endParaRPr>
          </a:p>
        </p:txBody>
      </p:sp>
      <p:sp>
        <p:nvSpPr>
          <p:cNvPr id="522243" name="Rectangle 3"/>
          <p:cNvSpPr>
            <a:spLocks noGrp="1" noChangeArrowheads="1"/>
          </p:cNvSpPr>
          <p:nvPr>
            <p:ph type="body" idx="1"/>
          </p:nvPr>
        </p:nvSpPr>
        <p:spPr>
          <a:xfrm>
            <a:off x="685801" y="1358900"/>
            <a:ext cx="7924800" cy="4889500"/>
          </a:xfrm>
          <a:noFill/>
          <a:ln>
            <a:noFill/>
          </a:ln>
          <a:effectLst/>
        </p:spPr>
        <p:txBody>
          <a:bodyPr/>
          <a:lstStyle/>
          <a:p>
            <a:pPr marL="457200" indent="-457200" algn="justLow">
              <a:lnSpc>
                <a:spcPct val="100000"/>
              </a:lnSpc>
              <a:buClr>
                <a:srgbClr val="CC3300"/>
              </a:buClr>
              <a:buSzPct val="100000"/>
              <a:buFontTx/>
              <a:buAutoNum type="arabicPeriod"/>
              <a:defRPr/>
            </a:pPr>
            <a:r>
              <a:rPr lang="en-US" sz="2000" dirty="0" smtClean="0"/>
              <a:t>Select the </a:t>
            </a:r>
            <a:r>
              <a:rPr lang="en-US" sz="2000" b="1" u="sng" dirty="0" smtClean="0"/>
              <a:t>time unit</a:t>
            </a:r>
            <a:r>
              <a:rPr lang="en-US" sz="2000" dirty="0" smtClean="0"/>
              <a:t> (week, day,..) to be used.</a:t>
            </a:r>
          </a:p>
          <a:p>
            <a:pPr marL="457200" indent="-457200" algn="justLow">
              <a:lnSpc>
                <a:spcPct val="100000"/>
              </a:lnSpc>
              <a:buClr>
                <a:srgbClr val="CC3300"/>
              </a:buClr>
              <a:buSzPct val="100000"/>
              <a:buFontTx/>
              <a:buAutoNum type="arabicPeriod"/>
              <a:defRPr/>
            </a:pPr>
            <a:endParaRPr lang="en-US" sz="2000" dirty="0" smtClean="0"/>
          </a:p>
          <a:p>
            <a:pPr marL="457200" indent="-457200" algn="justLow">
              <a:lnSpc>
                <a:spcPct val="100000"/>
              </a:lnSpc>
              <a:buClr>
                <a:srgbClr val="CC3300"/>
              </a:buClr>
              <a:buSzPct val="100000"/>
              <a:buFontTx/>
              <a:buAutoNum type="arabicPeriod"/>
              <a:defRPr/>
            </a:pPr>
            <a:r>
              <a:rPr lang="en-US" sz="2000" dirty="0" smtClean="0"/>
              <a:t>Use one of the following tools and techniques for estimating the activity duration: </a:t>
            </a:r>
          </a:p>
          <a:p>
            <a:pPr marL="682625" lvl="1" indent="-304800" algn="justLow">
              <a:lnSpc>
                <a:spcPct val="100000"/>
              </a:lnSpc>
              <a:buClr>
                <a:srgbClr val="CC3300"/>
              </a:buClr>
              <a:defRPr/>
            </a:pPr>
            <a:r>
              <a:rPr lang="en-US" sz="2000" b="1" u="sng" dirty="0">
                <a:cs typeface="+mn-cs"/>
              </a:rPr>
              <a:t>Expert judgment </a:t>
            </a:r>
          </a:p>
          <a:p>
            <a:pPr marL="682625" lvl="1" indent="-304800" algn="justLow">
              <a:lnSpc>
                <a:spcPct val="100000"/>
              </a:lnSpc>
              <a:buClr>
                <a:srgbClr val="CC3300"/>
              </a:buClr>
              <a:defRPr/>
            </a:pPr>
            <a:endParaRPr lang="en-US" sz="1000" dirty="0" smtClean="0"/>
          </a:p>
          <a:p>
            <a:pPr marL="682625" lvl="1" indent="-304800" algn="justLow">
              <a:lnSpc>
                <a:spcPct val="100000"/>
              </a:lnSpc>
              <a:buClr>
                <a:srgbClr val="CC3300"/>
              </a:buClr>
              <a:defRPr/>
            </a:pPr>
            <a:r>
              <a:rPr lang="en-US" sz="2000" b="1" u="sng" dirty="0">
                <a:cs typeface="+mn-cs"/>
              </a:rPr>
              <a:t>Quantitatively b</a:t>
            </a:r>
            <a:r>
              <a:rPr lang="en-US" sz="2000" dirty="0" smtClean="0"/>
              <a:t>ased durations </a:t>
            </a:r>
          </a:p>
          <a:p>
            <a:pPr marL="893763" lvl="2" indent="-269875">
              <a:lnSpc>
                <a:spcPct val="100000"/>
              </a:lnSpc>
              <a:buClr>
                <a:srgbClr val="CC3300"/>
              </a:buClr>
              <a:defRPr/>
            </a:pPr>
            <a:r>
              <a:rPr lang="en-US" sz="1400" b="1" dirty="0" smtClean="0"/>
              <a:t>Duration of activity (D)</a:t>
            </a:r>
          </a:p>
          <a:p>
            <a:pPr marL="893763" lvl="2" indent="-269875">
              <a:lnSpc>
                <a:spcPct val="100000"/>
              </a:lnSpc>
              <a:buClr>
                <a:srgbClr val="CC3300"/>
              </a:buClr>
              <a:buFontTx/>
              <a:buNone/>
              <a:defRPr/>
            </a:pPr>
            <a:r>
              <a:rPr lang="en-US" sz="1400" b="1" dirty="0" smtClean="0"/>
              <a:t>	= Quantity of work / [Production rate of a crew or equipment * No. of crews].</a:t>
            </a:r>
          </a:p>
          <a:p>
            <a:pPr marL="893763" lvl="2" indent="-269875" algn="ctr">
              <a:lnSpc>
                <a:spcPct val="100000"/>
              </a:lnSpc>
              <a:buClr>
                <a:srgbClr val="CC3300"/>
              </a:buClr>
              <a:buFontTx/>
              <a:buNone/>
              <a:defRPr/>
            </a:pPr>
            <a:r>
              <a:rPr lang="en-US" sz="1400" i="1" dirty="0" smtClean="0"/>
              <a:t>Where production rate = Quantity produced in unit of time</a:t>
            </a:r>
          </a:p>
          <a:p>
            <a:pPr marL="893763" lvl="2" indent="-269875" algn="ctr">
              <a:lnSpc>
                <a:spcPct val="100000"/>
              </a:lnSpc>
              <a:buClr>
                <a:srgbClr val="CC3300"/>
              </a:buClr>
              <a:buFontTx/>
              <a:buNone/>
              <a:defRPr/>
            </a:pPr>
            <a:endParaRPr lang="en-US" sz="1000" dirty="0" smtClean="0"/>
          </a:p>
          <a:p>
            <a:pPr marL="893763" lvl="2" indent="-269875">
              <a:lnSpc>
                <a:spcPct val="100000"/>
              </a:lnSpc>
              <a:buClr>
                <a:srgbClr val="CC3300"/>
              </a:buClr>
              <a:defRPr/>
            </a:pPr>
            <a:r>
              <a:rPr lang="en-US" b="1" dirty="0" smtClean="0"/>
              <a:t>Duration of activity (D)</a:t>
            </a:r>
          </a:p>
          <a:p>
            <a:pPr marL="893763" lvl="2" indent="-269875">
              <a:lnSpc>
                <a:spcPct val="100000"/>
              </a:lnSpc>
              <a:buClr>
                <a:srgbClr val="CC3300"/>
              </a:buClr>
              <a:buFontTx/>
              <a:buNone/>
              <a:defRPr/>
            </a:pPr>
            <a:r>
              <a:rPr lang="en-US" b="1" dirty="0" smtClean="0"/>
              <a:t>	= Quantity of work * Unit rate productivity of a crew or     equipment</a:t>
            </a:r>
          </a:p>
          <a:p>
            <a:pPr marL="893763" lvl="2" indent="-269875" algn="ctr">
              <a:lnSpc>
                <a:spcPct val="100000"/>
              </a:lnSpc>
              <a:buClr>
                <a:srgbClr val="CC3300"/>
              </a:buClr>
              <a:buFontTx/>
              <a:buNone/>
              <a:defRPr/>
            </a:pPr>
            <a:r>
              <a:rPr lang="en-US" sz="1400" i="1" dirty="0" smtClean="0"/>
              <a:t>Where unit rate productivity = Time needs to produce one unit of output</a:t>
            </a:r>
            <a:endParaRPr lang="de-DE" sz="1400" i="1" dirty="0" smtClean="0"/>
          </a:p>
        </p:txBody>
      </p:sp>
    </p:spTree>
    <p:extLst>
      <p:ext uri="{BB962C8B-B14F-4D97-AF65-F5344CB8AC3E}">
        <p14:creationId xmlns:p14="http://schemas.microsoft.com/office/powerpoint/2010/main" val="181921004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983777249"/>
              </p:ext>
            </p:extLst>
          </p:nvPr>
        </p:nvGraphicFramePr>
        <p:xfrm>
          <a:off x="623888" y="2590800"/>
          <a:ext cx="8132185" cy="3114040"/>
        </p:xfrm>
        <a:graphic>
          <a:graphicData uri="http://schemas.openxmlformats.org/drawingml/2006/table">
            <a:tbl>
              <a:tblPr firstRow="1" bandRow="1">
                <a:tableStyleId>{073A0DAA-6AF3-43AB-8588-CEC1D06C72B9}</a:tableStyleId>
              </a:tblPr>
              <a:tblGrid>
                <a:gridCol w="877000"/>
                <a:gridCol w="4385002"/>
                <a:gridCol w="1116182"/>
                <a:gridCol w="717546"/>
                <a:gridCol w="1036455"/>
              </a:tblGrid>
              <a:tr h="370840">
                <a:tc>
                  <a:txBody>
                    <a:bodyPr/>
                    <a:lstStyle/>
                    <a:p>
                      <a:pPr algn="ctr"/>
                      <a:r>
                        <a:rPr lang="en-US" sz="1400" dirty="0" smtClean="0"/>
                        <a:t>Activity Code</a:t>
                      </a:r>
                      <a:endParaRPr lang="en-US" sz="1400" dirty="0"/>
                    </a:p>
                  </a:txBody>
                  <a:tcPr/>
                </a:tc>
                <a:tc>
                  <a:txBody>
                    <a:bodyPr/>
                    <a:lstStyle/>
                    <a:p>
                      <a:pPr algn="ctr"/>
                      <a:r>
                        <a:rPr lang="en-US" sz="1400" dirty="0" smtClean="0"/>
                        <a:t>Activity Description</a:t>
                      </a:r>
                      <a:endParaRPr lang="en-US" sz="1400" dirty="0"/>
                    </a:p>
                  </a:txBody>
                  <a:tcPr/>
                </a:tc>
                <a:tc>
                  <a:txBody>
                    <a:bodyPr/>
                    <a:lstStyle/>
                    <a:p>
                      <a:pPr algn="ctr"/>
                      <a:r>
                        <a:rPr lang="en-US" sz="1400" dirty="0" smtClean="0"/>
                        <a:t>Depends on</a:t>
                      </a:r>
                      <a:endParaRPr lang="en-US" sz="1400" dirty="0"/>
                    </a:p>
                  </a:txBody>
                  <a:tcPr/>
                </a:tc>
                <a:tc>
                  <a:txBody>
                    <a:bodyPr/>
                    <a:lstStyle/>
                    <a:p>
                      <a:pPr algn="ctr"/>
                      <a:r>
                        <a:rPr lang="en-US" sz="1400" dirty="0" smtClean="0"/>
                        <a:t>Level</a:t>
                      </a:r>
                      <a:endParaRPr lang="en-US" sz="1400" dirty="0"/>
                    </a:p>
                  </a:txBody>
                  <a:tcPr/>
                </a:tc>
                <a:tc>
                  <a:txBody>
                    <a:bodyPr/>
                    <a:lstStyle/>
                    <a:p>
                      <a:pPr algn="ctr"/>
                      <a:r>
                        <a:rPr lang="en-US" sz="1400" dirty="0" smtClean="0"/>
                        <a:t>Duration</a:t>
                      </a:r>
                    </a:p>
                    <a:p>
                      <a:pPr algn="ctr"/>
                      <a:r>
                        <a:rPr lang="en-US" sz="1400" dirty="0" smtClean="0"/>
                        <a:t>(day)</a:t>
                      </a:r>
                      <a:endParaRPr lang="en-US" sz="1400" dirty="0"/>
                    </a:p>
                  </a:txBody>
                  <a:tcPr/>
                </a:tc>
              </a:tr>
              <a:tr h="370840">
                <a:tc>
                  <a:txBody>
                    <a:bodyPr/>
                    <a:lstStyle/>
                    <a:p>
                      <a:pPr algn="ctr"/>
                      <a:r>
                        <a:rPr lang="en-US" sz="1600" dirty="0" smtClean="0"/>
                        <a:t>100</a:t>
                      </a:r>
                      <a:endParaRPr lang="en-US" sz="1600" dirty="0"/>
                    </a:p>
                  </a:txBody>
                  <a:tcPr/>
                </a:tc>
                <a:tc>
                  <a:txBody>
                    <a:bodyPr/>
                    <a:lstStyle/>
                    <a:p>
                      <a:r>
                        <a:rPr lang="en-US" sz="1600" dirty="0" smtClean="0"/>
                        <a:t>Inspect the machine after installation</a:t>
                      </a:r>
                      <a:endParaRPr lang="en-US" sz="1600" dirty="0"/>
                    </a:p>
                  </a:txBody>
                  <a:tcPr/>
                </a:tc>
                <a:tc>
                  <a:txBody>
                    <a:bodyPr/>
                    <a:lstStyle/>
                    <a:p>
                      <a:pPr algn="ctr"/>
                      <a:r>
                        <a:rPr lang="en-US" sz="1600" dirty="0" smtClean="0"/>
                        <a:t>300</a:t>
                      </a:r>
                      <a:endParaRPr lang="en-US" sz="1600" dirty="0"/>
                    </a:p>
                  </a:txBody>
                  <a:tcPr/>
                </a:tc>
                <a:tc>
                  <a:txBody>
                    <a:bodyPr/>
                    <a:lstStyle/>
                    <a:p>
                      <a:pPr algn="ctr"/>
                      <a:r>
                        <a:rPr lang="en-US" sz="1600" dirty="0" smtClean="0"/>
                        <a:t>4</a:t>
                      </a:r>
                      <a:endParaRPr lang="en-US" sz="1600" dirty="0"/>
                    </a:p>
                  </a:txBody>
                  <a:tcPr/>
                </a:tc>
                <a:tc>
                  <a:txBody>
                    <a:bodyPr/>
                    <a:lstStyle/>
                    <a:p>
                      <a:pPr algn="ctr"/>
                      <a:r>
                        <a:rPr lang="en-US" sz="1600" dirty="0" smtClean="0"/>
                        <a:t>1</a:t>
                      </a:r>
                      <a:endParaRPr lang="en-US" sz="1600" dirty="0"/>
                    </a:p>
                  </a:txBody>
                  <a:tcPr/>
                </a:tc>
              </a:tr>
              <a:tr h="370840">
                <a:tc>
                  <a:txBody>
                    <a:bodyPr/>
                    <a:lstStyle/>
                    <a:p>
                      <a:pPr algn="ctr"/>
                      <a:r>
                        <a:rPr lang="en-US" sz="1600" dirty="0" smtClean="0"/>
                        <a:t>200</a:t>
                      </a:r>
                      <a:endParaRPr lang="en-US" sz="1600" dirty="0"/>
                    </a:p>
                  </a:txBody>
                  <a:tcPr/>
                </a:tc>
                <a:tc>
                  <a:txBody>
                    <a:bodyPr/>
                    <a:lstStyle/>
                    <a:p>
                      <a:r>
                        <a:rPr lang="en-US" sz="1600" dirty="0" smtClean="0"/>
                        <a:t>Hire the operator</a:t>
                      </a:r>
                      <a:endParaRPr lang="en-US" sz="1600" dirty="0"/>
                    </a:p>
                  </a:txBody>
                  <a:tcPr/>
                </a:tc>
                <a:tc>
                  <a:txBody>
                    <a:bodyPr/>
                    <a:lstStyle/>
                    <a:p>
                      <a:pPr algn="ctr"/>
                      <a:r>
                        <a:rPr lang="en-US" sz="1600" dirty="0" smtClean="0"/>
                        <a:t>None</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25</a:t>
                      </a:r>
                      <a:endParaRPr lang="en-US" sz="1600" dirty="0"/>
                    </a:p>
                  </a:txBody>
                  <a:tcPr/>
                </a:tc>
              </a:tr>
              <a:tr h="370840">
                <a:tc>
                  <a:txBody>
                    <a:bodyPr/>
                    <a:lstStyle/>
                    <a:p>
                      <a:pPr algn="ctr"/>
                      <a:r>
                        <a:rPr lang="en-US" sz="1600" dirty="0" smtClean="0"/>
                        <a:t>300</a:t>
                      </a:r>
                      <a:endParaRPr lang="en-US" sz="1600" dirty="0"/>
                    </a:p>
                  </a:txBody>
                  <a:tcPr/>
                </a:tc>
                <a:tc>
                  <a:txBody>
                    <a:bodyPr/>
                    <a:lstStyle/>
                    <a:p>
                      <a:r>
                        <a:rPr lang="en-US" sz="1600" dirty="0" smtClean="0"/>
                        <a:t>Install the new machine</a:t>
                      </a:r>
                      <a:endParaRPr lang="en-US" sz="1600" dirty="0"/>
                    </a:p>
                  </a:txBody>
                  <a:tcPr/>
                </a:tc>
                <a:tc>
                  <a:txBody>
                    <a:bodyPr/>
                    <a:lstStyle/>
                    <a:p>
                      <a:pPr algn="ctr"/>
                      <a:r>
                        <a:rPr lang="en-US" sz="1600" dirty="0" smtClean="0"/>
                        <a:t>500, 400</a:t>
                      </a:r>
                      <a:endParaRPr lang="en-US" sz="1600" dirty="0"/>
                    </a:p>
                  </a:txBody>
                  <a:tcPr/>
                </a:tc>
                <a:tc>
                  <a:txBody>
                    <a:bodyPr/>
                    <a:lstStyle/>
                    <a:p>
                      <a:pPr algn="ctr"/>
                      <a:r>
                        <a:rPr lang="en-US" sz="1600" dirty="0" smtClean="0"/>
                        <a:t>3</a:t>
                      </a:r>
                      <a:endParaRPr lang="en-US" sz="1600" dirty="0"/>
                    </a:p>
                  </a:txBody>
                  <a:tcPr/>
                </a:tc>
                <a:tc>
                  <a:txBody>
                    <a:bodyPr/>
                    <a:lstStyle/>
                    <a:p>
                      <a:pPr algn="ctr"/>
                      <a:r>
                        <a:rPr lang="en-US" sz="1600" dirty="0" smtClean="0"/>
                        <a:t>2</a:t>
                      </a:r>
                      <a:endParaRPr lang="en-US" sz="1600" dirty="0"/>
                    </a:p>
                  </a:txBody>
                  <a:tcPr/>
                </a:tc>
              </a:tr>
              <a:tr h="370840">
                <a:tc>
                  <a:txBody>
                    <a:bodyPr/>
                    <a:lstStyle/>
                    <a:p>
                      <a:pPr algn="ctr"/>
                      <a:r>
                        <a:rPr lang="en-US" sz="1600" dirty="0" smtClean="0"/>
                        <a:t>400</a:t>
                      </a:r>
                      <a:endParaRPr lang="en-US" sz="1600" dirty="0"/>
                    </a:p>
                  </a:txBody>
                  <a:tcPr/>
                </a:tc>
                <a:tc>
                  <a:txBody>
                    <a:bodyPr/>
                    <a:lstStyle/>
                    <a:p>
                      <a:r>
                        <a:rPr lang="en-US" sz="1600" dirty="0" smtClean="0"/>
                        <a:t>Inspect and store the machine after delivery</a:t>
                      </a:r>
                      <a:endParaRPr lang="en-US" sz="1600" dirty="0"/>
                    </a:p>
                  </a:txBody>
                  <a:tcPr/>
                </a:tc>
                <a:tc>
                  <a:txBody>
                    <a:bodyPr/>
                    <a:lstStyle/>
                    <a:p>
                      <a:pPr algn="ctr"/>
                      <a:r>
                        <a:rPr lang="en-US" sz="1600" dirty="0" smtClean="0"/>
                        <a:t>700</a:t>
                      </a:r>
                      <a:endParaRPr lang="en-US" sz="1600" dirty="0"/>
                    </a:p>
                  </a:txBody>
                  <a:tcPr/>
                </a:tc>
                <a:tc>
                  <a:txBody>
                    <a:bodyPr/>
                    <a:lstStyle/>
                    <a:p>
                      <a:pPr algn="ctr"/>
                      <a:r>
                        <a:rPr lang="en-US" sz="1600" dirty="0" smtClean="0"/>
                        <a:t>2</a:t>
                      </a:r>
                      <a:endParaRPr lang="en-US" sz="1600" dirty="0"/>
                    </a:p>
                  </a:txBody>
                  <a:tcPr/>
                </a:tc>
                <a:tc>
                  <a:txBody>
                    <a:bodyPr/>
                    <a:lstStyle/>
                    <a:p>
                      <a:pPr algn="ctr"/>
                      <a:r>
                        <a:rPr lang="en-US" sz="1600" dirty="0" smtClean="0"/>
                        <a:t>1</a:t>
                      </a:r>
                      <a:endParaRPr lang="en-US" sz="1600" dirty="0"/>
                    </a:p>
                  </a:txBody>
                  <a:tcPr/>
                </a:tc>
              </a:tr>
              <a:tr h="370840">
                <a:tc>
                  <a:txBody>
                    <a:bodyPr/>
                    <a:lstStyle/>
                    <a:p>
                      <a:pPr algn="ctr"/>
                      <a:r>
                        <a:rPr lang="en-US" sz="1600" dirty="0" smtClean="0"/>
                        <a:t>500</a:t>
                      </a:r>
                      <a:endParaRPr lang="en-US" sz="1600" dirty="0"/>
                    </a:p>
                  </a:txBody>
                  <a:tcPr/>
                </a:tc>
                <a:tc>
                  <a:txBody>
                    <a:bodyPr/>
                    <a:lstStyle/>
                    <a:p>
                      <a:r>
                        <a:rPr lang="en-US" sz="1600" dirty="0" smtClean="0"/>
                        <a:t>Hire labor</a:t>
                      </a:r>
                      <a:r>
                        <a:rPr lang="en-US" sz="1600" baseline="0" dirty="0" smtClean="0"/>
                        <a:t> to install the new machine</a:t>
                      </a:r>
                      <a:endParaRPr lang="en-US" sz="1600" dirty="0"/>
                    </a:p>
                  </a:txBody>
                  <a:tcPr/>
                </a:tc>
                <a:tc>
                  <a:txBody>
                    <a:bodyPr/>
                    <a:lstStyle/>
                    <a:p>
                      <a:pPr algn="ctr"/>
                      <a:r>
                        <a:rPr lang="en-US" sz="1600" dirty="0" smtClean="0"/>
                        <a:t>None</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20</a:t>
                      </a:r>
                      <a:endParaRPr lang="en-US" sz="1600" dirty="0"/>
                    </a:p>
                  </a:txBody>
                  <a:tcPr/>
                </a:tc>
              </a:tr>
              <a:tr h="370840">
                <a:tc>
                  <a:txBody>
                    <a:bodyPr/>
                    <a:lstStyle/>
                    <a:p>
                      <a:pPr algn="ctr"/>
                      <a:r>
                        <a:rPr lang="en-US" sz="1600" dirty="0" smtClean="0"/>
                        <a:t>600</a:t>
                      </a:r>
                      <a:endParaRPr lang="en-US" sz="1600" dirty="0"/>
                    </a:p>
                  </a:txBody>
                  <a:tcPr/>
                </a:tc>
                <a:tc>
                  <a:txBody>
                    <a:bodyPr/>
                    <a:lstStyle/>
                    <a:p>
                      <a:r>
                        <a:rPr lang="en-US" sz="1600" dirty="0" smtClean="0"/>
                        <a:t>Train the operator</a:t>
                      </a:r>
                      <a:endParaRPr lang="en-US" sz="1600" dirty="0"/>
                    </a:p>
                  </a:txBody>
                  <a:tcPr/>
                </a:tc>
                <a:tc>
                  <a:txBody>
                    <a:bodyPr/>
                    <a:lstStyle/>
                    <a:p>
                      <a:pPr algn="ctr"/>
                      <a:r>
                        <a:rPr lang="en-US" sz="1600" dirty="0" smtClean="0"/>
                        <a:t>200, 300</a:t>
                      </a:r>
                      <a:endParaRPr lang="en-US" sz="1600" dirty="0"/>
                    </a:p>
                  </a:txBody>
                  <a:tcPr/>
                </a:tc>
                <a:tc>
                  <a:txBody>
                    <a:bodyPr/>
                    <a:lstStyle/>
                    <a:p>
                      <a:pPr algn="ctr"/>
                      <a:r>
                        <a:rPr lang="en-US" sz="1600" dirty="0" smtClean="0"/>
                        <a:t>4</a:t>
                      </a:r>
                      <a:endParaRPr lang="en-US" sz="1600" dirty="0"/>
                    </a:p>
                  </a:txBody>
                  <a:tcPr/>
                </a:tc>
                <a:tc>
                  <a:txBody>
                    <a:bodyPr/>
                    <a:lstStyle/>
                    <a:p>
                      <a:pPr algn="ctr"/>
                      <a:r>
                        <a:rPr lang="en-US" sz="1600" dirty="0" smtClean="0"/>
                        <a:t>3</a:t>
                      </a:r>
                      <a:endParaRPr lang="en-US" sz="1600" dirty="0"/>
                    </a:p>
                  </a:txBody>
                  <a:tcPr/>
                </a:tc>
              </a:tr>
              <a:tr h="370840">
                <a:tc>
                  <a:txBody>
                    <a:bodyPr/>
                    <a:lstStyle/>
                    <a:p>
                      <a:pPr algn="ctr"/>
                      <a:r>
                        <a:rPr lang="en-US" sz="1600" dirty="0" smtClean="0"/>
                        <a:t>700</a:t>
                      </a:r>
                      <a:endParaRPr lang="en-US" sz="1600" dirty="0"/>
                    </a:p>
                  </a:txBody>
                  <a:tcPr/>
                </a:tc>
                <a:tc>
                  <a:txBody>
                    <a:bodyPr/>
                    <a:lstStyle/>
                    <a:p>
                      <a:r>
                        <a:rPr lang="en-US" sz="1600" dirty="0" smtClean="0"/>
                        <a:t>Order and deliver the new</a:t>
                      </a:r>
                      <a:r>
                        <a:rPr lang="en-US" sz="1600" baseline="0" dirty="0" smtClean="0"/>
                        <a:t> machine</a:t>
                      </a:r>
                      <a:endParaRPr lang="en-US" sz="1600" dirty="0"/>
                    </a:p>
                  </a:txBody>
                  <a:tcPr/>
                </a:tc>
                <a:tc>
                  <a:txBody>
                    <a:bodyPr/>
                    <a:lstStyle/>
                    <a:p>
                      <a:pPr algn="ctr"/>
                      <a:r>
                        <a:rPr lang="en-US" sz="1600" dirty="0" smtClean="0"/>
                        <a:t>None</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30</a:t>
                      </a:r>
                      <a:endParaRPr lang="en-US" sz="1600" dirty="0"/>
                    </a:p>
                  </a:txBody>
                  <a:tcPr/>
                </a:tc>
              </a:tr>
            </a:tbl>
          </a:graphicData>
        </a:graphic>
      </p:graphicFrame>
      <p:sp>
        <p:nvSpPr>
          <p:cNvPr id="8" name="Rectangle 2"/>
          <p:cNvSpPr>
            <a:spLocks noGrp="1" noChangeArrowheads="1"/>
          </p:cNvSpPr>
          <p:nvPr>
            <p:ph type="title"/>
          </p:nvPr>
        </p:nvSpPr>
        <p:spPr>
          <a:xfrm>
            <a:off x="630814" y="762000"/>
            <a:ext cx="6081712" cy="515937"/>
          </a:xfrm>
          <a:solidFill>
            <a:schemeClr val="bg1"/>
          </a:solidFill>
          <a:ln>
            <a:solidFill>
              <a:schemeClr val="tx2"/>
            </a:solidFill>
          </a:ln>
        </p:spPr>
        <p:txBody>
          <a:bodyPr/>
          <a:lstStyle/>
          <a:p>
            <a:pPr>
              <a:buClr>
                <a:srgbClr val="CC3300"/>
              </a:buClr>
              <a:defRPr/>
            </a:pPr>
            <a:r>
              <a:rPr lang="en-US" sz="2800" dirty="0" smtClean="0">
                <a:solidFill>
                  <a:srgbClr val="CC3300"/>
                </a:solidFill>
                <a:effectLst>
                  <a:outerShdw blurRad="38100" dist="38100" dir="2700000" algn="tl">
                    <a:srgbClr val="C0C0C0"/>
                  </a:outerShdw>
                </a:effectLst>
                <a:latin typeface="Arial Black" pitchFamily="34" charset="0"/>
              </a:rPr>
              <a:t>Estimate the activity duration</a:t>
            </a:r>
            <a:endParaRPr lang="de-DE" sz="2800" dirty="0" smtClean="0">
              <a:solidFill>
                <a:srgbClr val="CC3300"/>
              </a:solidFill>
              <a:effectLst>
                <a:outerShdw blurRad="38100" dist="38100" dir="2700000" algn="tl">
                  <a:srgbClr val="C0C0C0"/>
                </a:outerShdw>
              </a:effectLst>
              <a:latin typeface="Arial Black" pitchFamily="34" charset="0"/>
            </a:endParaRPr>
          </a:p>
        </p:txBody>
      </p:sp>
      <p:sp>
        <p:nvSpPr>
          <p:cNvPr id="9" name="Rectangle 3"/>
          <p:cNvSpPr txBox="1">
            <a:spLocks noChangeArrowheads="1"/>
          </p:cNvSpPr>
          <p:nvPr/>
        </p:nvSpPr>
        <p:spPr>
          <a:xfrm>
            <a:off x="630814" y="1828800"/>
            <a:ext cx="4256087" cy="334963"/>
          </a:xfrm>
          <a:prstGeom prst="rect">
            <a:avLst/>
          </a:prstGeom>
          <a:noFill/>
          <a:ln>
            <a:noFill/>
          </a:ln>
          <a:effectLst/>
        </p:spPr>
        <p:txBody>
          <a:bodyPr/>
          <a:lstStyle>
            <a:lvl1pPr marL="342900" indent="-342900" algn="l" rtl="0" eaLnBrk="0" fontAlgn="base" latinLnBrk="1" hangingPunct="0">
              <a:spcBef>
                <a:spcPct val="20000"/>
              </a:spcBef>
              <a:spcAft>
                <a:spcPct val="0"/>
              </a:spcAft>
              <a:buClr>
                <a:schemeClr val="accent2"/>
              </a:buClr>
              <a:buSzPct val="75000"/>
              <a:buFont typeface="Wingdings" pitchFamily="2" charset="2"/>
              <a:buChar char="l"/>
              <a:defRPr kumimoji="1" sz="2800">
                <a:solidFill>
                  <a:schemeClr val="tx1"/>
                </a:solidFill>
                <a:latin typeface="+mn-lt"/>
                <a:ea typeface="+mn-ea"/>
                <a:cs typeface="+mn-cs"/>
              </a:defRPr>
            </a:lvl1pPr>
            <a:lvl2pPr marL="742950" indent="-285750" algn="l" rtl="0" eaLnBrk="0" fontAlgn="base" latinLnBrk="1" hangingPunct="0">
              <a:spcBef>
                <a:spcPct val="20000"/>
              </a:spcBef>
              <a:spcAft>
                <a:spcPct val="0"/>
              </a:spcAft>
              <a:buClr>
                <a:schemeClr val="accent1"/>
              </a:buClr>
              <a:buSzPct val="75000"/>
              <a:buFont typeface="Wingdings" pitchFamily="2" charset="2"/>
              <a:buChar char="£"/>
              <a:defRPr kumimoji="1" sz="2400">
                <a:solidFill>
                  <a:schemeClr val="tx1"/>
                </a:solidFill>
                <a:latin typeface="+mn-lt"/>
                <a:ea typeface="+mn-ea"/>
              </a:defRPr>
            </a:lvl2pPr>
            <a:lvl3pPr marL="1143000" indent="-228600" algn="l" rtl="0" eaLnBrk="0" fontAlgn="base" latinLnBrk="1" hangingPunct="0">
              <a:spcBef>
                <a:spcPct val="20000"/>
              </a:spcBef>
              <a:spcAft>
                <a:spcPct val="0"/>
              </a:spcAft>
              <a:buClr>
                <a:schemeClr val="accent2"/>
              </a:buClr>
              <a:buSzPct val="75000"/>
              <a:buFont typeface="Wingdings" pitchFamily="2" charset="2"/>
              <a:buChar char="l"/>
              <a:defRPr kumimoji="1" sz="2000">
                <a:solidFill>
                  <a:schemeClr val="tx1"/>
                </a:solidFill>
                <a:latin typeface="+mn-lt"/>
                <a:ea typeface="+mn-ea"/>
              </a:defRPr>
            </a:lvl3pPr>
            <a:lvl4pPr marL="1600200" indent="-228600" algn="l" rtl="0" eaLnBrk="0" fontAlgn="base" latinLnBrk="1" hangingPunct="0">
              <a:spcBef>
                <a:spcPct val="20000"/>
              </a:spcBef>
              <a:spcAft>
                <a:spcPct val="0"/>
              </a:spcAft>
              <a:buClr>
                <a:schemeClr val="accent1"/>
              </a:buClr>
              <a:buSzPct val="80000"/>
              <a:buFont typeface="Wingdings" pitchFamily="2" charset="2"/>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lr>
                <a:schemeClr val="accent2"/>
              </a:buClr>
              <a:buSzPct val="65000"/>
              <a:buFont typeface="Wingdings" pitchFamily="2" charset="2"/>
              <a:buChar char="l"/>
              <a:defRPr kumimoji="1" sz="2000">
                <a:solidFill>
                  <a:schemeClr val="tx1"/>
                </a:solidFill>
                <a:latin typeface="+mn-lt"/>
                <a:ea typeface="+mn-ea"/>
              </a:defRPr>
            </a:lvl5pPr>
            <a:lvl6pPr marL="2514600" indent="-228600" algn="l" rtl="0" fontAlgn="base" latinLnBrk="1">
              <a:spcBef>
                <a:spcPct val="20000"/>
              </a:spcBef>
              <a:spcAft>
                <a:spcPct val="0"/>
              </a:spcAft>
              <a:buClr>
                <a:schemeClr val="accent2"/>
              </a:buClr>
              <a:buSzPct val="65000"/>
              <a:buFont typeface="Wingdings" pitchFamily="2" charset="2"/>
              <a:buChar char="l"/>
              <a:defRPr kumimoji="1">
                <a:solidFill>
                  <a:schemeClr val="tx1"/>
                </a:solidFill>
                <a:latin typeface="+mn-lt"/>
                <a:ea typeface="+mn-ea"/>
              </a:defRPr>
            </a:lvl6pPr>
            <a:lvl7pPr marL="2971800" indent="-228600" algn="l" rtl="0" fontAlgn="base" latinLnBrk="1">
              <a:spcBef>
                <a:spcPct val="20000"/>
              </a:spcBef>
              <a:spcAft>
                <a:spcPct val="0"/>
              </a:spcAft>
              <a:buClr>
                <a:schemeClr val="accent2"/>
              </a:buClr>
              <a:buSzPct val="65000"/>
              <a:buFont typeface="Wingdings" pitchFamily="2" charset="2"/>
              <a:buChar char="l"/>
              <a:defRPr kumimoji="1">
                <a:solidFill>
                  <a:schemeClr val="tx1"/>
                </a:solidFill>
                <a:latin typeface="+mn-lt"/>
                <a:ea typeface="+mn-ea"/>
              </a:defRPr>
            </a:lvl7pPr>
            <a:lvl8pPr marL="3429000" indent="-228600" algn="l" rtl="0" fontAlgn="base" latinLnBrk="1">
              <a:spcBef>
                <a:spcPct val="20000"/>
              </a:spcBef>
              <a:spcAft>
                <a:spcPct val="0"/>
              </a:spcAft>
              <a:buClr>
                <a:schemeClr val="accent2"/>
              </a:buClr>
              <a:buSzPct val="65000"/>
              <a:buFont typeface="Wingdings" pitchFamily="2" charset="2"/>
              <a:buChar char="l"/>
              <a:defRPr kumimoji="1">
                <a:solidFill>
                  <a:schemeClr val="tx1"/>
                </a:solidFill>
                <a:latin typeface="+mn-lt"/>
                <a:ea typeface="+mn-ea"/>
              </a:defRPr>
            </a:lvl8pPr>
            <a:lvl9pPr marL="3886200" indent="-228600" algn="l" rtl="0" fontAlgn="base" latinLnBrk="1">
              <a:spcBef>
                <a:spcPct val="20000"/>
              </a:spcBef>
              <a:spcAft>
                <a:spcPct val="0"/>
              </a:spcAft>
              <a:buClr>
                <a:schemeClr val="accent2"/>
              </a:buClr>
              <a:buSzPct val="65000"/>
              <a:buFont typeface="Wingdings" pitchFamily="2" charset="2"/>
              <a:buChar char="l"/>
              <a:defRPr kumimoji="1">
                <a:solidFill>
                  <a:schemeClr val="tx1"/>
                </a:solidFill>
                <a:latin typeface="+mn-lt"/>
                <a:ea typeface="+mn-ea"/>
              </a:defRPr>
            </a:lvl9pPr>
          </a:lstStyle>
          <a:p>
            <a:pPr marL="304800" indent="-304800" algn="just">
              <a:lnSpc>
                <a:spcPct val="120000"/>
              </a:lnSpc>
              <a:buClr>
                <a:srgbClr val="CC3300"/>
              </a:buClr>
              <a:buFontTx/>
              <a:buNone/>
              <a:defRPr/>
            </a:pPr>
            <a:r>
              <a:rPr lang="de-DE" sz="2000" b="1" dirty="0" smtClean="0"/>
              <a:t>Case Study: Install a new machine</a:t>
            </a:r>
          </a:p>
        </p:txBody>
      </p:sp>
    </p:spTree>
    <p:extLst>
      <p:ext uri="{BB962C8B-B14F-4D97-AF65-F5344CB8AC3E}">
        <p14:creationId xmlns:p14="http://schemas.microsoft.com/office/powerpoint/2010/main" val="131624553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34855"/>
            <a:ext cx="8229600" cy="639762"/>
          </a:xfrm>
        </p:spPr>
        <p:txBody>
          <a:bodyPr/>
          <a:lstStyle/>
          <a:p>
            <a:r>
              <a:rPr lang="en-US" sz="2800" dirty="0" smtClean="0">
                <a:solidFill>
                  <a:srgbClr val="C00000"/>
                </a:solidFill>
                <a:latin typeface="Arial Black" pitchFamily="34" charset="0"/>
              </a:rPr>
              <a:t>Removal of Redundant Dependencies</a:t>
            </a:r>
            <a:endParaRPr lang="en-US" sz="2800" dirty="0">
              <a:solidFill>
                <a:srgbClr val="C00000"/>
              </a:solidFill>
              <a:latin typeface="Arial Black" pitchFamily="34" charset="0"/>
            </a:endParaRPr>
          </a:p>
        </p:txBody>
      </p:sp>
      <p:sp>
        <p:nvSpPr>
          <p:cNvPr id="4" name="Slide Number Placeholder 3"/>
          <p:cNvSpPr>
            <a:spLocks noGrp="1"/>
          </p:cNvSpPr>
          <p:nvPr>
            <p:ph type="sldNum" sz="quarter" idx="10"/>
          </p:nvPr>
        </p:nvSpPr>
        <p:spPr/>
        <p:txBody>
          <a:bodyPr/>
          <a:lstStyle/>
          <a:p>
            <a:pPr>
              <a:defRPr/>
            </a:pPr>
            <a:fld id="{0A3A375F-037C-424F-ADA5-A6E415D44476}" type="slidenum">
              <a:rPr lang="en-US" altLang="ko-KR" smtClean="0">
                <a:solidFill>
                  <a:srgbClr val="FFFFFF"/>
                </a:solidFill>
              </a:rPr>
              <a:pPr>
                <a:defRPr/>
              </a:pPr>
              <a:t>14</a:t>
            </a:fld>
            <a:endParaRPr lang="en-US" altLang="ko-KR">
              <a:solidFill>
                <a:srgbClr val="FFFFF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30036"/>
            <a:ext cx="7315200" cy="522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828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644092"/>
            <a:ext cx="8458200" cy="639762"/>
          </a:xfrm>
        </p:spPr>
        <p:txBody>
          <a:bodyPr/>
          <a:lstStyle/>
          <a:p>
            <a:r>
              <a:rPr lang="en-US" sz="2600" dirty="0" smtClean="0">
                <a:solidFill>
                  <a:srgbClr val="C00000"/>
                </a:solidFill>
                <a:latin typeface="Arial Black" pitchFamily="34" charset="0"/>
              </a:rPr>
              <a:t>Removal of Redundant Dependencies (Cont.)</a:t>
            </a:r>
            <a:endParaRPr lang="en-US" sz="2600" dirty="0">
              <a:solidFill>
                <a:srgbClr val="C00000"/>
              </a:solidFill>
              <a:latin typeface="Arial Black" pitchFamily="34" charset="0"/>
            </a:endParaRPr>
          </a:p>
        </p:txBody>
      </p:sp>
      <p:sp>
        <p:nvSpPr>
          <p:cNvPr id="4" name="Slide Number Placeholder 3"/>
          <p:cNvSpPr>
            <a:spLocks noGrp="1"/>
          </p:cNvSpPr>
          <p:nvPr>
            <p:ph type="sldNum" sz="quarter" idx="10"/>
          </p:nvPr>
        </p:nvSpPr>
        <p:spPr/>
        <p:txBody>
          <a:bodyPr/>
          <a:lstStyle/>
          <a:p>
            <a:pPr>
              <a:defRPr/>
            </a:pPr>
            <a:fld id="{0A3A375F-037C-424F-ADA5-A6E415D44476}" type="slidenum">
              <a:rPr lang="en-US" altLang="ko-KR" smtClean="0">
                <a:solidFill>
                  <a:srgbClr val="FFFFFF"/>
                </a:solidFill>
              </a:rPr>
              <a:pPr>
                <a:defRPr/>
              </a:pPr>
              <a:t>15</a:t>
            </a:fld>
            <a:endParaRPr lang="en-US" altLang="ko-KR">
              <a:solidFill>
                <a:srgbClr val="FFFFFF"/>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1295400"/>
            <a:ext cx="7724775" cy="504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3845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a:xfrm>
            <a:off x="609600" y="533400"/>
            <a:ext cx="6234112" cy="515937"/>
          </a:xfrm>
          <a:solidFill>
            <a:schemeClr val="bg1"/>
          </a:solidFill>
          <a:ln>
            <a:solidFill>
              <a:schemeClr val="tx2"/>
            </a:solidFill>
          </a:ln>
        </p:spPr>
        <p:txBody>
          <a:bodyPr/>
          <a:lstStyle/>
          <a:p>
            <a:pPr>
              <a:buClr>
                <a:srgbClr val="CC3300"/>
              </a:buClr>
              <a:defRPr/>
            </a:pPr>
            <a:r>
              <a:rPr lang="en-US" sz="2800" dirty="0" smtClean="0">
                <a:solidFill>
                  <a:srgbClr val="CC3300"/>
                </a:solidFill>
                <a:effectLst>
                  <a:outerShdw blurRad="38100" dist="38100" dir="2700000" algn="tl">
                    <a:srgbClr val="C0C0C0"/>
                  </a:outerShdw>
                </a:effectLst>
                <a:latin typeface="Arial Black" pitchFamily="34" charset="0"/>
              </a:rPr>
              <a:t>Schedule the Project or Phase</a:t>
            </a:r>
            <a:endParaRPr lang="de-DE" sz="2800" dirty="0" smtClean="0">
              <a:solidFill>
                <a:srgbClr val="CC3300"/>
              </a:solidFill>
              <a:effectLst>
                <a:outerShdw blurRad="38100" dist="38100" dir="2700000" algn="tl">
                  <a:srgbClr val="C0C0C0"/>
                </a:outerShdw>
              </a:effectLst>
              <a:latin typeface="Arial Black" pitchFamily="34" charset="0"/>
            </a:endParaRPr>
          </a:p>
        </p:txBody>
      </p:sp>
      <p:sp>
        <p:nvSpPr>
          <p:cNvPr id="522243" name="Rectangle 3"/>
          <p:cNvSpPr>
            <a:spLocks noGrp="1" noChangeArrowheads="1"/>
          </p:cNvSpPr>
          <p:nvPr>
            <p:ph type="body" idx="1"/>
          </p:nvPr>
        </p:nvSpPr>
        <p:spPr>
          <a:xfrm>
            <a:off x="457200" y="1358900"/>
            <a:ext cx="8153401" cy="4813300"/>
          </a:xfrm>
          <a:noFill/>
          <a:ln>
            <a:noFill/>
          </a:ln>
          <a:effectLst/>
        </p:spPr>
        <p:txBody>
          <a:bodyPr/>
          <a:lstStyle/>
          <a:p>
            <a:pPr algn="justLow">
              <a:lnSpc>
                <a:spcPct val="100000"/>
              </a:lnSpc>
              <a:buClr>
                <a:srgbClr val="CC3300"/>
              </a:buClr>
              <a:buSzPct val="100000"/>
              <a:buFont typeface="Wingdings" pitchFamily="2" charset="2"/>
              <a:buChar char="§"/>
              <a:defRPr/>
            </a:pPr>
            <a:r>
              <a:rPr lang="en-US" sz="2400" b="1" u="sng" dirty="0" smtClean="0"/>
              <a:t>Scheduling</a:t>
            </a:r>
            <a:r>
              <a:rPr lang="en-US" sz="2400" dirty="0" smtClean="0"/>
              <a:t> is the determination of the project time  and the timing of the activities comprising the project</a:t>
            </a:r>
          </a:p>
          <a:p>
            <a:pPr algn="justLow">
              <a:lnSpc>
                <a:spcPct val="100000"/>
              </a:lnSpc>
              <a:buClr>
                <a:srgbClr val="CC3300"/>
              </a:buClr>
              <a:buSzPct val="100000"/>
              <a:buFont typeface="Wingdings" pitchFamily="2" charset="2"/>
              <a:buChar char="§"/>
              <a:defRPr/>
            </a:pPr>
            <a:endParaRPr lang="en-US" sz="2400" dirty="0" smtClean="0"/>
          </a:p>
          <a:p>
            <a:pPr algn="justLow">
              <a:lnSpc>
                <a:spcPct val="100000"/>
              </a:lnSpc>
              <a:buClr>
                <a:srgbClr val="CC3300"/>
              </a:buClr>
              <a:buSzPct val="100000"/>
              <a:buFont typeface="Wingdings" pitchFamily="2" charset="2"/>
              <a:buChar char="§"/>
              <a:defRPr/>
            </a:pPr>
            <a:r>
              <a:rPr lang="en-US" sz="2400" dirty="0" smtClean="0"/>
              <a:t>In scheduling we consider the questions of: </a:t>
            </a:r>
          </a:p>
          <a:p>
            <a:pPr marL="836612" lvl="1" indent="-457200" algn="justLow">
              <a:lnSpc>
                <a:spcPct val="100000"/>
              </a:lnSpc>
              <a:buClr>
                <a:srgbClr val="CC3300"/>
              </a:buClr>
              <a:buSzPct val="100000"/>
              <a:buFont typeface="Wingdings" pitchFamily="2" charset="2"/>
              <a:buChar char="§"/>
              <a:defRPr/>
            </a:pPr>
            <a:r>
              <a:rPr lang="en-US" sz="2400" dirty="0" smtClean="0"/>
              <a:t>how long the project is expected to take, and</a:t>
            </a:r>
          </a:p>
          <a:p>
            <a:pPr marL="836612" lvl="1" indent="-457200" algn="justLow">
              <a:lnSpc>
                <a:spcPct val="100000"/>
              </a:lnSpc>
              <a:buClr>
                <a:srgbClr val="CC3300"/>
              </a:buClr>
              <a:buSzPct val="100000"/>
              <a:buFont typeface="Wingdings" pitchFamily="2" charset="2"/>
              <a:buChar char="§"/>
              <a:defRPr/>
            </a:pPr>
            <a:r>
              <a:rPr lang="en-US" sz="2400" dirty="0" smtClean="0"/>
              <a:t>when each activity may be scheduled (starts and ends)</a:t>
            </a:r>
          </a:p>
          <a:p>
            <a:pPr marL="836612" lvl="1" indent="-457200" algn="justLow">
              <a:lnSpc>
                <a:spcPct val="100000"/>
              </a:lnSpc>
              <a:buClr>
                <a:srgbClr val="CC3300"/>
              </a:buClr>
              <a:buSzPct val="100000"/>
              <a:buFont typeface="Wingdings" pitchFamily="2" charset="2"/>
              <a:buChar char="§"/>
              <a:defRPr/>
            </a:pPr>
            <a:endParaRPr lang="en-US" sz="2400" i="1" dirty="0" smtClean="0"/>
          </a:p>
          <a:p>
            <a:pPr marL="446088" lvl="1" indent="-446088" algn="justLow">
              <a:lnSpc>
                <a:spcPct val="100000"/>
              </a:lnSpc>
              <a:buClr>
                <a:srgbClr val="CC3300"/>
              </a:buClr>
              <a:buSzPct val="100000"/>
              <a:buFont typeface="Wingdings" pitchFamily="2" charset="2"/>
              <a:buChar char="§"/>
              <a:defRPr/>
            </a:pPr>
            <a:r>
              <a:rPr lang="en-US" sz="2400" dirty="0" smtClean="0">
                <a:ea typeface="+mn-ea"/>
                <a:cs typeface="+mn-cs"/>
              </a:rPr>
              <a:t>To schedule the project, the planner needs a </a:t>
            </a:r>
            <a:r>
              <a:rPr lang="en-US" b="1" u="sng" dirty="0">
                <a:cs typeface="+mn-cs"/>
              </a:rPr>
              <a:t>Time </a:t>
            </a:r>
            <a:r>
              <a:rPr lang="en-US" b="1" u="sng" dirty="0" smtClean="0">
                <a:cs typeface="+mn-cs"/>
              </a:rPr>
              <a:t> Planning </a:t>
            </a:r>
            <a:r>
              <a:rPr lang="en-US" b="1" u="sng" dirty="0">
                <a:cs typeface="+mn-cs"/>
              </a:rPr>
              <a:t>Technique.</a:t>
            </a:r>
            <a:endParaRPr lang="de-DE" b="1" u="sng" dirty="0">
              <a:cs typeface="+mn-cs"/>
            </a:endParaRPr>
          </a:p>
        </p:txBody>
      </p:sp>
    </p:spTree>
    <p:extLst>
      <p:ext uri="{BB962C8B-B14F-4D97-AF65-F5344CB8AC3E}">
        <p14:creationId xmlns:p14="http://schemas.microsoft.com/office/powerpoint/2010/main" val="198491439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609600" y="685800"/>
            <a:ext cx="5776912" cy="515937"/>
          </a:xfrm>
          <a:noFill/>
          <a:ln>
            <a:noFill/>
          </a:ln>
          <a:effectLst/>
        </p:spPr>
        <p:txBody>
          <a:bodyPr/>
          <a:lstStyle/>
          <a:p>
            <a:pPr>
              <a:buClr>
                <a:srgbClr val="CC3300"/>
              </a:buClr>
            </a:pPr>
            <a:r>
              <a:rPr lang="en-US" sz="2800" dirty="0" smtClean="0">
                <a:solidFill>
                  <a:srgbClr val="CC3300"/>
                </a:solidFill>
                <a:latin typeface="Arial Black" pitchFamily="34" charset="0"/>
              </a:rPr>
              <a:t>Time Planning Techniques</a:t>
            </a:r>
            <a:endParaRPr lang="de-DE" sz="2800" dirty="0" smtClean="0">
              <a:solidFill>
                <a:srgbClr val="CC3300"/>
              </a:solidFill>
              <a:latin typeface="Arial Black" pitchFamily="34" charset="0"/>
            </a:endParaRPr>
          </a:p>
        </p:txBody>
      </p:sp>
      <p:sp>
        <p:nvSpPr>
          <p:cNvPr id="495619" name="Rectangle 3"/>
          <p:cNvSpPr>
            <a:spLocks noGrp="1" noChangeArrowheads="1"/>
          </p:cNvSpPr>
          <p:nvPr>
            <p:ph type="body" idx="1"/>
          </p:nvPr>
        </p:nvSpPr>
        <p:spPr>
          <a:xfrm>
            <a:off x="533400" y="1427163"/>
            <a:ext cx="8305800" cy="4516437"/>
          </a:xfrm>
          <a:noFill/>
          <a:ln>
            <a:noFill/>
          </a:ln>
          <a:effectLst/>
        </p:spPr>
        <p:txBody>
          <a:bodyPr/>
          <a:lstStyle/>
          <a:p>
            <a:pPr algn="just">
              <a:lnSpc>
                <a:spcPct val="130000"/>
              </a:lnSpc>
              <a:buClr>
                <a:srgbClr val="CC3300"/>
              </a:buClr>
              <a:buFont typeface="Wingdings" pitchFamily="2" charset="2"/>
              <a:buChar char="§"/>
              <a:defRPr/>
            </a:pPr>
            <a:r>
              <a:rPr lang="en-US" sz="2400" dirty="0" smtClean="0">
                <a:cs typeface="Times New Roman" pitchFamily="18" charset="0"/>
              </a:rPr>
              <a:t>Practically every project is sufficiently complex that  its breakdown and its inner relationships must be         recorded on paper or any other media, and not only in  the head of the planner.</a:t>
            </a:r>
          </a:p>
          <a:p>
            <a:pPr algn="just">
              <a:lnSpc>
                <a:spcPct val="130000"/>
              </a:lnSpc>
              <a:buClr>
                <a:srgbClr val="CC3300"/>
              </a:buClr>
              <a:buFont typeface="Wingdings" pitchFamily="2" charset="2"/>
              <a:buChar char="§"/>
              <a:defRPr/>
            </a:pPr>
            <a:endParaRPr lang="en-US" sz="1000" dirty="0" smtClean="0">
              <a:cs typeface="Times New Roman" pitchFamily="18" charset="0"/>
            </a:endParaRPr>
          </a:p>
          <a:p>
            <a:pPr algn="just">
              <a:lnSpc>
                <a:spcPct val="130000"/>
              </a:lnSpc>
              <a:buClr>
                <a:srgbClr val="CC3300"/>
              </a:buClr>
              <a:buFont typeface="Wingdings" pitchFamily="2" charset="2"/>
              <a:buChar char="§"/>
              <a:defRPr/>
            </a:pPr>
            <a:r>
              <a:rPr lang="en-US" sz="2400" dirty="0" smtClean="0">
                <a:cs typeface="Times New Roman" pitchFamily="18" charset="0"/>
              </a:rPr>
              <a:t>Therefore as a plan is formulated,  some type of        "</a:t>
            </a:r>
            <a:r>
              <a:rPr lang="en-US" sz="2400" b="1" dirty="0" smtClean="0">
                <a:effectLst>
                  <a:outerShdw blurRad="38100" dist="38100" dir="2700000" algn="tl">
                    <a:srgbClr val="C0C0C0"/>
                  </a:outerShdw>
                </a:effectLst>
                <a:cs typeface="Times New Roman" pitchFamily="18" charset="0"/>
              </a:rPr>
              <a:t>paper model</a:t>
            </a:r>
            <a:r>
              <a:rPr lang="en-US" sz="2400" dirty="0" smtClean="0">
                <a:cs typeface="Times New Roman" pitchFamily="18" charset="0"/>
              </a:rPr>
              <a:t>" of the project would be developed to    communicate results of the plan to others and to       serve  as a base for evaluating progress and             controlling   the work.</a:t>
            </a:r>
            <a:endParaRPr lang="de-DE" sz="2400" dirty="0" smtClean="0"/>
          </a:p>
        </p:txBody>
      </p:sp>
    </p:spTree>
    <p:extLst>
      <p:ext uri="{BB962C8B-B14F-4D97-AF65-F5344CB8AC3E}">
        <p14:creationId xmlns:p14="http://schemas.microsoft.com/office/powerpoint/2010/main" val="1252343922"/>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7" name="Rectangle 3"/>
          <p:cNvSpPr>
            <a:spLocks noGrp="1" noChangeArrowheads="1"/>
          </p:cNvSpPr>
          <p:nvPr>
            <p:ph type="body" idx="1"/>
          </p:nvPr>
        </p:nvSpPr>
        <p:spPr>
          <a:xfrm>
            <a:off x="1219200" y="1219200"/>
            <a:ext cx="7315200" cy="4681538"/>
          </a:xfrm>
          <a:noFill/>
          <a:ln>
            <a:noFill/>
          </a:ln>
          <a:effectLst/>
        </p:spPr>
        <p:txBody>
          <a:bodyPr/>
          <a:lstStyle/>
          <a:p>
            <a:pPr algn="just">
              <a:lnSpc>
                <a:spcPct val="140000"/>
              </a:lnSpc>
              <a:buClr>
                <a:srgbClr val="C00000"/>
              </a:buClr>
              <a:buSzTx/>
              <a:buFont typeface="Wingdings" pitchFamily="2" charset="2"/>
              <a:buChar char="§"/>
              <a:defRPr/>
            </a:pPr>
            <a:r>
              <a:rPr lang="en-US" sz="2400" b="1" dirty="0" smtClean="0">
                <a:effectLst>
                  <a:outerShdw blurRad="38100" dist="38100" dir="2700000" algn="tl">
                    <a:srgbClr val="C0C0C0"/>
                  </a:outerShdw>
                </a:effectLst>
                <a:cs typeface="Arial" charset="0"/>
              </a:rPr>
              <a:t>Bar Charts and Linked Bar Charts;</a:t>
            </a:r>
          </a:p>
          <a:p>
            <a:pPr algn="just">
              <a:lnSpc>
                <a:spcPct val="140000"/>
              </a:lnSpc>
              <a:buClr>
                <a:srgbClr val="C00000"/>
              </a:buClr>
              <a:buSzTx/>
              <a:buFont typeface="Wingdings" pitchFamily="2" charset="2"/>
              <a:buChar char="§"/>
              <a:defRPr/>
            </a:pPr>
            <a:endParaRPr lang="en-US" sz="500" b="1" dirty="0" smtClean="0">
              <a:effectLst>
                <a:outerShdw blurRad="38100" dist="38100" dir="2700000" algn="tl">
                  <a:srgbClr val="C0C0C0"/>
                </a:outerShdw>
              </a:effectLst>
              <a:cs typeface="Arial" charset="0"/>
            </a:endParaRPr>
          </a:p>
          <a:p>
            <a:pPr algn="just">
              <a:lnSpc>
                <a:spcPct val="140000"/>
              </a:lnSpc>
              <a:buClr>
                <a:srgbClr val="C00000"/>
              </a:buClr>
              <a:buSzTx/>
              <a:buFont typeface="Wingdings" pitchFamily="2" charset="2"/>
              <a:buChar char="§"/>
              <a:defRPr/>
            </a:pPr>
            <a:r>
              <a:rPr lang="en-US" sz="2400" b="1" dirty="0" smtClean="0">
                <a:effectLst>
                  <a:outerShdw blurRad="38100" dist="38100" dir="2700000" algn="tl">
                    <a:srgbClr val="C0C0C0"/>
                  </a:outerShdw>
                </a:effectLst>
                <a:cs typeface="Arial" charset="0"/>
              </a:rPr>
              <a:t>Network Model (Analysis), either </a:t>
            </a:r>
          </a:p>
          <a:p>
            <a:pPr marL="879475" lvl="1" indent="-342900" algn="just">
              <a:lnSpc>
                <a:spcPct val="140000"/>
              </a:lnSpc>
              <a:buClr>
                <a:srgbClr val="C00000"/>
              </a:buClr>
              <a:buSzTx/>
              <a:buFont typeface="Wingdings" pitchFamily="2" charset="2"/>
              <a:buChar char="§"/>
              <a:defRPr/>
            </a:pPr>
            <a:r>
              <a:rPr lang="en-US" sz="2400" b="1" dirty="0" smtClean="0">
                <a:effectLst>
                  <a:outerShdw blurRad="38100" dist="38100" dir="2700000" algn="tl">
                    <a:srgbClr val="C0C0C0"/>
                  </a:outerShdw>
                </a:effectLst>
                <a:cs typeface="Arial" charset="0"/>
              </a:rPr>
              <a:t>Activity on arrow, </a:t>
            </a:r>
          </a:p>
          <a:p>
            <a:pPr marL="879475" lvl="1" indent="-342900" algn="just">
              <a:lnSpc>
                <a:spcPct val="140000"/>
              </a:lnSpc>
              <a:buClr>
                <a:srgbClr val="C00000"/>
              </a:buClr>
              <a:buSzTx/>
              <a:buFont typeface="Wingdings" pitchFamily="2" charset="2"/>
              <a:buChar char="§"/>
              <a:defRPr/>
            </a:pPr>
            <a:r>
              <a:rPr lang="en-US" sz="2400" b="1" dirty="0" smtClean="0">
                <a:effectLst>
                  <a:outerShdw blurRad="38100" dist="38100" dir="2700000" algn="tl">
                    <a:srgbClr val="C0C0C0"/>
                  </a:outerShdw>
                </a:effectLst>
                <a:cs typeface="Arial" charset="0"/>
              </a:rPr>
              <a:t>Activity on node,</a:t>
            </a:r>
          </a:p>
          <a:p>
            <a:pPr marL="879475" lvl="1" indent="-342900" algn="just">
              <a:lnSpc>
                <a:spcPct val="140000"/>
              </a:lnSpc>
              <a:buClr>
                <a:srgbClr val="C00000"/>
              </a:buClr>
              <a:buSzTx/>
              <a:buFont typeface="Wingdings" pitchFamily="2" charset="2"/>
              <a:buChar char="§"/>
              <a:defRPr/>
            </a:pPr>
            <a:r>
              <a:rPr lang="en-US" sz="2400" b="1" dirty="0" smtClean="0">
                <a:effectLst>
                  <a:outerShdw blurRad="38100" dist="38100" dir="2700000" algn="tl">
                    <a:srgbClr val="C0C0C0"/>
                  </a:outerShdw>
                </a:effectLst>
                <a:cs typeface="Arial" charset="0"/>
              </a:rPr>
              <a:t>Precedence Diagram</a:t>
            </a:r>
          </a:p>
          <a:p>
            <a:pPr marL="879475" lvl="1" indent="-342900" algn="just">
              <a:lnSpc>
                <a:spcPct val="140000"/>
              </a:lnSpc>
              <a:buClr>
                <a:srgbClr val="C00000"/>
              </a:buClr>
              <a:buSzTx/>
              <a:buFont typeface="Wingdings" pitchFamily="2" charset="2"/>
              <a:buChar char="§"/>
              <a:defRPr/>
            </a:pPr>
            <a:r>
              <a:rPr lang="en-US" b="1" dirty="0" smtClean="0">
                <a:effectLst>
                  <a:outerShdw blurRad="38100" dist="38100" dir="2700000" algn="tl">
                    <a:srgbClr val="C0C0C0"/>
                  </a:outerShdw>
                </a:effectLst>
                <a:cs typeface="Arial" charset="0"/>
              </a:rPr>
              <a:t>PERT (Program Evaluation and Review       Technique)</a:t>
            </a:r>
            <a:endParaRPr lang="en-US" sz="2400" b="1" dirty="0" smtClean="0">
              <a:effectLst>
                <a:outerShdw blurRad="38100" dist="38100" dir="2700000" algn="tl">
                  <a:srgbClr val="C0C0C0"/>
                </a:outerShdw>
              </a:effectLst>
              <a:cs typeface="Arial" charset="0"/>
            </a:endParaRPr>
          </a:p>
        </p:txBody>
      </p:sp>
      <p:sp>
        <p:nvSpPr>
          <p:cNvPr id="30725" name="Rectangle 5"/>
          <p:cNvSpPr>
            <a:spLocks noGrp="1" noChangeArrowheads="1"/>
          </p:cNvSpPr>
          <p:nvPr>
            <p:ph type="title"/>
          </p:nvPr>
        </p:nvSpPr>
        <p:spPr>
          <a:xfrm>
            <a:off x="685800" y="304800"/>
            <a:ext cx="5334000" cy="515938"/>
          </a:xfrm>
          <a:noFill/>
          <a:ln>
            <a:noFill/>
          </a:ln>
          <a:effectLst/>
        </p:spPr>
        <p:txBody>
          <a:bodyPr/>
          <a:lstStyle/>
          <a:p>
            <a:pPr marL="346075" indent="-346075">
              <a:buClr>
                <a:srgbClr val="CC3300"/>
              </a:buClr>
            </a:pPr>
            <a:r>
              <a:rPr lang="en-US" sz="2800" smtClean="0">
                <a:solidFill>
                  <a:srgbClr val="CC3300"/>
                </a:solidFill>
                <a:latin typeface="Arial Black" pitchFamily="34" charset="0"/>
              </a:rPr>
              <a:t>Time Planning Techniques</a:t>
            </a:r>
            <a:endParaRPr lang="de-DE" sz="2800" smtClean="0">
              <a:solidFill>
                <a:srgbClr val="CC3300"/>
              </a:solidFill>
              <a:latin typeface="Arial Black" pitchFamily="34" charset="0"/>
            </a:endParaRPr>
          </a:p>
        </p:txBody>
      </p:sp>
    </p:spTree>
    <p:extLst>
      <p:ext uri="{BB962C8B-B14F-4D97-AF65-F5344CB8AC3E}">
        <p14:creationId xmlns:p14="http://schemas.microsoft.com/office/powerpoint/2010/main" val="1058660451"/>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a:xfrm>
            <a:off x="609600" y="762000"/>
            <a:ext cx="2957512" cy="515937"/>
          </a:xfrm>
          <a:noFill/>
          <a:ln>
            <a:noFill/>
          </a:ln>
          <a:effectLst/>
        </p:spPr>
        <p:txBody>
          <a:bodyPr/>
          <a:lstStyle/>
          <a:p>
            <a:pPr>
              <a:buClr>
                <a:srgbClr val="CC3300"/>
              </a:buClr>
              <a:defRPr/>
            </a:pPr>
            <a:r>
              <a:rPr lang="en-US" sz="2800" dirty="0" smtClean="0">
                <a:solidFill>
                  <a:srgbClr val="CC3300"/>
                </a:solidFill>
                <a:effectLst>
                  <a:outerShdw blurRad="38100" dist="38100" dir="2700000" algn="tl">
                    <a:srgbClr val="C0C0C0"/>
                  </a:outerShdw>
                </a:effectLst>
                <a:latin typeface="Arial Black" pitchFamily="34" charset="0"/>
                <a:cs typeface="Arial" charset="0"/>
              </a:rPr>
              <a:t>BAR CHART</a:t>
            </a:r>
            <a:endParaRPr lang="de-DE" sz="2800" dirty="0" smtClean="0">
              <a:solidFill>
                <a:srgbClr val="CC3300"/>
              </a:solidFill>
              <a:effectLst>
                <a:outerShdw blurRad="38100" dist="38100" dir="2700000" algn="tl">
                  <a:srgbClr val="C0C0C0"/>
                </a:outerShdw>
              </a:effectLst>
              <a:latin typeface="Arial Black" pitchFamily="34" charset="0"/>
              <a:cs typeface="Arial" charset="0"/>
            </a:endParaRPr>
          </a:p>
        </p:txBody>
      </p:sp>
      <p:sp>
        <p:nvSpPr>
          <p:cNvPr id="498691" name="Rectangle 3"/>
          <p:cNvSpPr>
            <a:spLocks noGrp="1" noChangeArrowheads="1"/>
          </p:cNvSpPr>
          <p:nvPr>
            <p:ph type="body" idx="1"/>
          </p:nvPr>
        </p:nvSpPr>
        <p:spPr>
          <a:xfrm>
            <a:off x="609600" y="1600200"/>
            <a:ext cx="7685087" cy="4419600"/>
          </a:xfrm>
          <a:noFill/>
          <a:ln w="12700">
            <a:noFill/>
          </a:ln>
          <a:effectLst/>
        </p:spPr>
        <p:txBody>
          <a:bodyPr/>
          <a:lstStyle/>
          <a:p>
            <a:pPr algn="just" eaLnBrk="1" hangingPunct="1">
              <a:lnSpc>
                <a:spcPct val="140000"/>
              </a:lnSpc>
              <a:spcBef>
                <a:spcPct val="20000"/>
              </a:spcBef>
              <a:buClr>
                <a:srgbClr val="CC3300"/>
              </a:buClr>
              <a:buSzTx/>
              <a:buFont typeface="Wingdings" pitchFamily="2" charset="2"/>
              <a:buChar char="§"/>
              <a:defRPr/>
            </a:pPr>
            <a:r>
              <a:rPr lang="en-US" sz="2400" dirty="0" smtClean="0">
                <a:cs typeface="Arial" charset="0"/>
              </a:rPr>
              <a:t>During World War 1, Henry </a:t>
            </a:r>
            <a:r>
              <a:rPr lang="en-US" sz="2400" b="1" u="sng" dirty="0" smtClean="0">
                <a:cs typeface="Arial" charset="0"/>
              </a:rPr>
              <a:t>Gantt</a:t>
            </a:r>
            <a:r>
              <a:rPr lang="en-US" sz="2400" dirty="0" smtClean="0">
                <a:cs typeface="Arial" charset="0"/>
              </a:rPr>
              <a:t> developed the  Bar chart planning technique.</a:t>
            </a:r>
          </a:p>
          <a:p>
            <a:pPr algn="just" eaLnBrk="1" hangingPunct="1">
              <a:lnSpc>
                <a:spcPct val="140000"/>
              </a:lnSpc>
              <a:spcBef>
                <a:spcPct val="20000"/>
              </a:spcBef>
              <a:buClr>
                <a:srgbClr val="CC3300"/>
              </a:buClr>
              <a:buSzTx/>
              <a:buFont typeface="Wingdings" pitchFamily="2" charset="2"/>
              <a:buChar char="§"/>
              <a:defRPr/>
            </a:pPr>
            <a:endParaRPr lang="en-US" sz="1400" dirty="0" smtClean="0">
              <a:cs typeface="Arial" charset="0"/>
            </a:endParaRPr>
          </a:p>
          <a:p>
            <a:pPr algn="just" eaLnBrk="1" hangingPunct="1">
              <a:lnSpc>
                <a:spcPct val="140000"/>
              </a:lnSpc>
              <a:spcBef>
                <a:spcPct val="20000"/>
              </a:spcBef>
              <a:buClr>
                <a:srgbClr val="CC3300"/>
              </a:buClr>
              <a:buSzTx/>
              <a:buFont typeface="Wingdings" pitchFamily="2" charset="2"/>
              <a:buChar char="§"/>
              <a:defRPr/>
            </a:pPr>
            <a:r>
              <a:rPr lang="en-US" sz="2400" dirty="0" smtClean="0">
                <a:cs typeface="Arial" charset="0"/>
              </a:rPr>
              <a:t>A bar chart graphically describes a project          consisting of well-defined activities, the             completion of which marks its end.</a:t>
            </a:r>
          </a:p>
          <a:p>
            <a:pPr algn="just" eaLnBrk="1" hangingPunct="1">
              <a:lnSpc>
                <a:spcPct val="140000"/>
              </a:lnSpc>
              <a:spcBef>
                <a:spcPct val="20000"/>
              </a:spcBef>
              <a:buClr>
                <a:srgbClr val="CC3300"/>
              </a:buClr>
              <a:buSzTx/>
              <a:buFont typeface="Wingdings" pitchFamily="2" charset="2"/>
              <a:buChar char="§"/>
              <a:defRPr/>
            </a:pPr>
            <a:endParaRPr lang="en-US" sz="1400" dirty="0" smtClean="0">
              <a:cs typeface="Arial" charset="0"/>
            </a:endParaRPr>
          </a:p>
          <a:p>
            <a:pPr algn="just" eaLnBrk="1" hangingPunct="1">
              <a:lnSpc>
                <a:spcPct val="140000"/>
              </a:lnSpc>
              <a:spcBef>
                <a:spcPct val="20000"/>
              </a:spcBef>
              <a:buClr>
                <a:srgbClr val="CC3300"/>
              </a:buClr>
              <a:buSzTx/>
              <a:buFont typeface="Wingdings" pitchFamily="2" charset="2"/>
              <a:buChar char="§"/>
              <a:defRPr/>
            </a:pPr>
            <a:r>
              <a:rPr lang="en-US" sz="2400" dirty="0" smtClean="0">
                <a:cs typeface="Arial" charset="0"/>
              </a:rPr>
              <a:t>An activity is a task whose performance             contributes to completion of the overall project.</a:t>
            </a:r>
            <a:endParaRPr lang="de-DE" sz="2400" dirty="0" smtClean="0">
              <a:cs typeface="Arial" charset="0"/>
            </a:endParaRPr>
          </a:p>
        </p:txBody>
      </p:sp>
    </p:spTree>
    <p:extLst>
      <p:ext uri="{BB962C8B-B14F-4D97-AF65-F5344CB8AC3E}">
        <p14:creationId xmlns:p14="http://schemas.microsoft.com/office/powerpoint/2010/main" val="313876215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7" name="Rectangle 3"/>
          <p:cNvSpPr>
            <a:spLocks noGrp="1" noChangeArrowheads="1"/>
          </p:cNvSpPr>
          <p:nvPr>
            <p:ph type="body" idx="1"/>
          </p:nvPr>
        </p:nvSpPr>
        <p:spPr>
          <a:xfrm>
            <a:off x="914401" y="1676400"/>
            <a:ext cx="7620000" cy="4267200"/>
          </a:xfrm>
          <a:noFill/>
          <a:ln>
            <a:noFill/>
          </a:ln>
          <a:effectLst/>
        </p:spPr>
        <p:txBody>
          <a:bodyPr/>
          <a:lstStyle/>
          <a:p>
            <a:pPr marL="407988" algn="just">
              <a:lnSpc>
                <a:spcPct val="130000"/>
              </a:lnSpc>
              <a:buClrTx/>
              <a:buFont typeface="Wingdings" pitchFamily="2" charset="2"/>
              <a:buChar char="§"/>
              <a:defRPr/>
            </a:pPr>
            <a:r>
              <a:rPr lang="en-US" sz="2400" dirty="0" smtClean="0">
                <a:cs typeface="Arial" charset="0"/>
              </a:rPr>
              <a:t>Planning is the process of thinking systematically about the future in order to decide </a:t>
            </a:r>
          </a:p>
          <a:p>
            <a:pPr marL="787400" lvl="1" indent="-342900" algn="just">
              <a:lnSpc>
                <a:spcPct val="130000"/>
              </a:lnSpc>
              <a:buClrTx/>
              <a:buFont typeface="Wingdings" pitchFamily="2" charset="2"/>
              <a:buChar char="§"/>
              <a:defRPr/>
            </a:pPr>
            <a:r>
              <a:rPr lang="en-US" sz="2400" dirty="0" smtClean="0">
                <a:cs typeface="Arial" charset="0"/>
              </a:rPr>
              <a:t>what our </a:t>
            </a:r>
            <a:r>
              <a:rPr lang="en-US" sz="2400" b="1" u="sng" dirty="0" smtClean="0">
                <a:effectLst>
                  <a:outerShdw blurRad="38100" dist="38100" dir="2700000" algn="tl">
                    <a:srgbClr val="C0C0C0"/>
                  </a:outerShdw>
                </a:effectLst>
                <a:cs typeface="Arial" charset="0"/>
              </a:rPr>
              <a:t>goals</a:t>
            </a:r>
            <a:r>
              <a:rPr lang="en-US" sz="2400" dirty="0" smtClean="0">
                <a:cs typeface="Arial" charset="0"/>
              </a:rPr>
              <a:t> are, and</a:t>
            </a:r>
          </a:p>
          <a:p>
            <a:pPr marL="787400" lvl="1" indent="-342900" algn="just">
              <a:lnSpc>
                <a:spcPct val="130000"/>
              </a:lnSpc>
              <a:buClrTx/>
              <a:buFont typeface="Wingdings" pitchFamily="2" charset="2"/>
              <a:buChar char="§"/>
              <a:defRPr/>
            </a:pPr>
            <a:r>
              <a:rPr lang="en-US" sz="2400" dirty="0" smtClean="0">
                <a:cs typeface="Arial" charset="0"/>
              </a:rPr>
              <a:t> </a:t>
            </a:r>
            <a:r>
              <a:rPr lang="en-US" sz="2400" b="1" u="sng" dirty="0" smtClean="0">
                <a:effectLst>
                  <a:outerShdw blurRad="38100" dist="38100" dir="2700000" algn="tl">
                    <a:srgbClr val="C0C0C0"/>
                  </a:outerShdw>
                </a:effectLst>
                <a:cs typeface="Arial" charset="0"/>
              </a:rPr>
              <a:t>how</a:t>
            </a:r>
            <a:r>
              <a:rPr lang="en-US" sz="2400" dirty="0" smtClean="0">
                <a:cs typeface="Arial" charset="0"/>
              </a:rPr>
              <a:t> we are going to achieve them.</a:t>
            </a:r>
          </a:p>
          <a:p>
            <a:pPr marL="407988" algn="just">
              <a:lnSpc>
                <a:spcPct val="130000"/>
              </a:lnSpc>
              <a:buClrTx/>
              <a:buFont typeface="Wingdings" pitchFamily="2" charset="2"/>
              <a:buChar char="§"/>
              <a:defRPr/>
            </a:pPr>
            <a:endParaRPr lang="en-US" sz="2400" dirty="0" smtClean="0">
              <a:cs typeface="Arial" charset="0"/>
            </a:endParaRPr>
          </a:p>
          <a:p>
            <a:pPr marL="407988" algn="just">
              <a:lnSpc>
                <a:spcPct val="130000"/>
              </a:lnSpc>
              <a:buClrTx/>
              <a:buFont typeface="Wingdings" pitchFamily="2" charset="2"/>
              <a:buChar char="§"/>
              <a:defRPr/>
            </a:pPr>
            <a:r>
              <a:rPr lang="en-US" sz="2400" dirty="0" smtClean="0">
                <a:cs typeface="Arial" charset="0"/>
              </a:rPr>
              <a:t>Planning means looking ahead, making             preparations, and deciding the best course of    action.</a:t>
            </a:r>
            <a:endParaRPr lang="de-DE" sz="2400" dirty="0" smtClean="0">
              <a:cs typeface="Arial" charset="0"/>
            </a:endParaRPr>
          </a:p>
        </p:txBody>
      </p:sp>
      <p:sp>
        <p:nvSpPr>
          <p:cNvPr id="513029" name="Rectangle 5"/>
          <p:cNvSpPr>
            <a:spLocks noChangeArrowheads="1"/>
          </p:cNvSpPr>
          <p:nvPr/>
        </p:nvSpPr>
        <p:spPr bwMode="auto">
          <a:xfrm>
            <a:off x="685800" y="562769"/>
            <a:ext cx="4648200" cy="515938"/>
          </a:xfrm>
          <a:prstGeom prst="rect">
            <a:avLst/>
          </a:prstGeom>
          <a:noFill/>
          <a:ln w="9525">
            <a:noFill/>
            <a:miter lim="800000"/>
            <a:headEnd/>
            <a:tailEnd/>
          </a:ln>
          <a:effectLst/>
          <a:scene3d>
            <a:camera prst="orthographicFront"/>
            <a:lightRig rig="threePt" dir="t"/>
          </a:scene3d>
          <a:sp3d>
            <a:bevelT w="165100" prst="coolSlant"/>
          </a:sp3d>
        </p:spPr>
        <p:txBody>
          <a:bodyPr lIns="0" tIns="0" rIns="0" bIns="0"/>
          <a:lstStyle/>
          <a:p>
            <a:pPr marL="381000" indent="-381000" algn="l">
              <a:spcBef>
                <a:spcPct val="20000"/>
              </a:spcBef>
              <a:buClr>
                <a:srgbClr val="CC3300"/>
              </a:buClr>
              <a:buSzPct val="120000"/>
              <a:buFont typeface="Webdings" pitchFamily="18" charset="2"/>
              <a:buChar char="&lt;"/>
              <a:defRPr/>
            </a:pPr>
            <a:r>
              <a:rPr lang="en-US" sz="2800" b="1" dirty="0">
                <a:solidFill>
                  <a:srgbClr val="CC3300"/>
                </a:solidFill>
                <a:latin typeface="Arial Black" pitchFamily="34" charset="0"/>
                <a:cs typeface="Times New Roman" pitchFamily="18" charset="0"/>
              </a:rPr>
              <a:t>Definition of Planning</a:t>
            </a:r>
            <a:endParaRPr lang="de-DE" sz="2800" b="1" dirty="0">
              <a:solidFill>
                <a:srgbClr val="CC3300"/>
              </a:solidFill>
              <a:latin typeface="Arial Black" pitchFamily="34" charset="0"/>
              <a:cs typeface="Times New Roman" pitchFamily="18" charset="0"/>
            </a:endParaRPr>
          </a:p>
        </p:txBody>
      </p:sp>
    </p:spTree>
    <p:extLst>
      <p:ext uri="{BB962C8B-B14F-4D97-AF65-F5344CB8AC3E}">
        <p14:creationId xmlns:p14="http://schemas.microsoft.com/office/powerpoint/2010/main" val="3557417519"/>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5" name="Rectangle 1027"/>
          <p:cNvSpPr>
            <a:spLocks noGrp="1" noChangeArrowheads="1"/>
          </p:cNvSpPr>
          <p:nvPr>
            <p:ph type="body" idx="1"/>
          </p:nvPr>
        </p:nvSpPr>
        <p:spPr>
          <a:xfrm>
            <a:off x="685801" y="1524000"/>
            <a:ext cx="7848600" cy="4343400"/>
          </a:xfrm>
          <a:noFill/>
          <a:ln w="12700">
            <a:noFill/>
          </a:ln>
          <a:effectLst/>
        </p:spPr>
        <p:txBody>
          <a:bodyPr/>
          <a:lstStyle/>
          <a:p>
            <a:pPr algn="just">
              <a:lnSpc>
                <a:spcPct val="140000"/>
              </a:lnSpc>
              <a:buClr>
                <a:srgbClr val="CC3300"/>
              </a:buClr>
              <a:buFont typeface="Wingdings" pitchFamily="2" charset="2"/>
              <a:buChar char="Ø"/>
              <a:defRPr/>
            </a:pPr>
            <a:r>
              <a:rPr lang="en-US" sz="2400" dirty="0" smtClean="0">
                <a:cs typeface="Arial" charset="0"/>
              </a:rPr>
              <a:t>All activities are listed in a column at the left side  of the diagram.</a:t>
            </a:r>
          </a:p>
          <a:p>
            <a:pPr algn="just">
              <a:lnSpc>
                <a:spcPct val="140000"/>
              </a:lnSpc>
              <a:buClr>
                <a:srgbClr val="CC3300"/>
              </a:buClr>
              <a:buFont typeface="Wingdings" pitchFamily="2" charset="2"/>
              <a:buNone/>
              <a:defRPr/>
            </a:pPr>
            <a:endParaRPr lang="en-US" sz="1400" dirty="0" smtClean="0">
              <a:cs typeface="Arial" charset="0"/>
            </a:endParaRPr>
          </a:p>
          <a:p>
            <a:pPr algn="just">
              <a:lnSpc>
                <a:spcPct val="140000"/>
              </a:lnSpc>
              <a:buClr>
                <a:srgbClr val="CC3300"/>
              </a:buClr>
              <a:buFont typeface="Wingdings" pitchFamily="2" charset="2"/>
              <a:buChar char="Ø"/>
              <a:defRPr/>
            </a:pPr>
            <a:r>
              <a:rPr lang="en-US" sz="2400" dirty="0" smtClean="0">
                <a:cs typeface="Arial" charset="0"/>
              </a:rPr>
              <a:t>A horizontal time scale extends to the right of the   list.</a:t>
            </a:r>
          </a:p>
          <a:p>
            <a:pPr algn="just">
              <a:lnSpc>
                <a:spcPct val="140000"/>
              </a:lnSpc>
              <a:buClr>
                <a:srgbClr val="CC3300"/>
              </a:buClr>
              <a:buFont typeface="Wingdings" pitchFamily="2" charset="2"/>
              <a:buNone/>
              <a:defRPr/>
            </a:pPr>
            <a:endParaRPr lang="en-US" sz="1400" dirty="0" smtClean="0">
              <a:cs typeface="Arial" charset="0"/>
            </a:endParaRPr>
          </a:p>
          <a:p>
            <a:pPr algn="just">
              <a:lnSpc>
                <a:spcPct val="140000"/>
              </a:lnSpc>
              <a:buClr>
                <a:srgbClr val="CC3300"/>
              </a:buClr>
              <a:buFont typeface="Wingdings" pitchFamily="2" charset="2"/>
              <a:buChar char="Ø"/>
              <a:defRPr/>
            </a:pPr>
            <a:r>
              <a:rPr lang="en-US" sz="2400" dirty="0" smtClean="0">
                <a:cs typeface="Arial" charset="0"/>
              </a:rPr>
              <a:t>A bar presenting each activity is drawn between its corresponding scheduled start and finish times.</a:t>
            </a:r>
            <a:r>
              <a:rPr lang="en-US" sz="2400" dirty="0" smtClean="0"/>
              <a:t> </a:t>
            </a:r>
            <a:endParaRPr lang="de-DE" sz="2400" dirty="0" smtClean="0"/>
          </a:p>
        </p:txBody>
      </p:sp>
      <p:sp>
        <p:nvSpPr>
          <p:cNvPr id="7" name="Rectangle 2"/>
          <p:cNvSpPr>
            <a:spLocks noGrp="1" noChangeArrowheads="1"/>
          </p:cNvSpPr>
          <p:nvPr>
            <p:ph type="title"/>
          </p:nvPr>
        </p:nvSpPr>
        <p:spPr>
          <a:xfrm>
            <a:off x="609600" y="762000"/>
            <a:ext cx="2957512" cy="515937"/>
          </a:xfrm>
          <a:noFill/>
          <a:ln>
            <a:noFill/>
          </a:ln>
          <a:effectLst/>
        </p:spPr>
        <p:txBody>
          <a:bodyPr/>
          <a:lstStyle/>
          <a:p>
            <a:pPr>
              <a:buClr>
                <a:srgbClr val="CC3300"/>
              </a:buClr>
              <a:defRPr/>
            </a:pPr>
            <a:r>
              <a:rPr lang="en-US" sz="2800" dirty="0" smtClean="0">
                <a:solidFill>
                  <a:srgbClr val="CC3300"/>
                </a:solidFill>
                <a:effectLst>
                  <a:outerShdw blurRad="38100" dist="38100" dir="2700000" algn="tl">
                    <a:srgbClr val="C0C0C0"/>
                  </a:outerShdw>
                </a:effectLst>
                <a:latin typeface="Arial Black" pitchFamily="34" charset="0"/>
                <a:cs typeface="Arial" charset="0"/>
              </a:rPr>
              <a:t>BAR CHART</a:t>
            </a:r>
            <a:endParaRPr lang="de-DE" sz="2800" dirty="0" smtClean="0">
              <a:solidFill>
                <a:srgbClr val="CC3300"/>
              </a:solidFill>
              <a:effectLst>
                <a:outerShdw blurRad="38100" dist="38100" dir="2700000" algn="tl">
                  <a:srgbClr val="C0C0C0"/>
                </a:outerShdw>
              </a:effectLst>
              <a:latin typeface="Arial Black" pitchFamily="34" charset="0"/>
              <a:cs typeface="Arial" charset="0"/>
            </a:endParaRPr>
          </a:p>
        </p:txBody>
      </p:sp>
    </p:spTree>
    <p:extLst>
      <p:ext uri="{BB962C8B-B14F-4D97-AF65-F5344CB8AC3E}">
        <p14:creationId xmlns:p14="http://schemas.microsoft.com/office/powerpoint/2010/main" val="688558310"/>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609600" y="609600"/>
            <a:ext cx="7772400" cy="515937"/>
          </a:xfrm>
          <a:solidFill>
            <a:schemeClr val="bg1"/>
          </a:solidFill>
          <a:ln>
            <a:solidFill>
              <a:schemeClr val="tx2"/>
            </a:solidFill>
          </a:ln>
        </p:spPr>
        <p:txBody>
          <a:bodyPr/>
          <a:lstStyle/>
          <a:p>
            <a:pPr>
              <a:buClr>
                <a:srgbClr val="CC3300"/>
              </a:buClr>
              <a:defRPr/>
            </a:pPr>
            <a:r>
              <a:rPr lang="en-US" sz="2800" dirty="0" smtClean="0">
                <a:solidFill>
                  <a:srgbClr val="CC3300"/>
                </a:solidFill>
                <a:latin typeface="Arial Black" pitchFamily="34" charset="0"/>
                <a:cs typeface="Arial" charset="0"/>
              </a:rPr>
              <a:t>Uses of Bar Chart Planning Technique</a:t>
            </a:r>
            <a:endParaRPr lang="de-DE" sz="2800" dirty="0" smtClean="0">
              <a:solidFill>
                <a:srgbClr val="CC3300"/>
              </a:solidFill>
              <a:latin typeface="Arial Black" pitchFamily="34" charset="0"/>
              <a:cs typeface="Arial" charset="0"/>
            </a:endParaRPr>
          </a:p>
        </p:txBody>
      </p:sp>
      <p:sp>
        <p:nvSpPr>
          <p:cNvPr id="501763" name="Rectangle 3"/>
          <p:cNvSpPr>
            <a:spLocks noGrp="1" noChangeArrowheads="1"/>
          </p:cNvSpPr>
          <p:nvPr>
            <p:ph type="body" idx="1"/>
          </p:nvPr>
        </p:nvSpPr>
        <p:spPr>
          <a:xfrm>
            <a:off x="762000" y="1371600"/>
            <a:ext cx="7837487" cy="4870450"/>
          </a:xfrm>
          <a:noFill/>
          <a:ln w="12700">
            <a:noFill/>
          </a:ln>
          <a:effectLst/>
        </p:spPr>
        <p:txBody>
          <a:bodyPr/>
          <a:lstStyle/>
          <a:p>
            <a:pPr algn="just">
              <a:lnSpc>
                <a:spcPct val="140000"/>
              </a:lnSpc>
              <a:buClr>
                <a:srgbClr val="CC3300"/>
              </a:buClr>
              <a:buFont typeface="Wingdings" pitchFamily="2" charset="2"/>
              <a:buChar char="§"/>
              <a:defRPr/>
            </a:pPr>
            <a:r>
              <a:rPr lang="en-US" sz="2000" dirty="0" smtClean="0">
                <a:cs typeface="Arial" charset="0"/>
              </a:rPr>
              <a:t>Showing the order of the different activities</a:t>
            </a:r>
          </a:p>
          <a:p>
            <a:pPr algn="just">
              <a:lnSpc>
                <a:spcPct val="140000"/>
              </a:lnSpc>
              <a:buClr>
                <a:srgbClr val="CC3300"/>
              </a:buClr>
              <a:buFont typeface="Wingdings" pitchFamily="2" charset="2"/>
              <a:buChar char="§"/>
              <a:defRPr/>
            </a:pPr>
            <a:endParaRPr lang="en-US" sz="500" dirty="0" smtClean="0">
              <a:cs typeface="Arial" charset="0"/>
            </a:endParaRPr>
          </a:p>
          <a:p>
            <a:pPr algn="just">
              <a:lnSpc>
                <a:spcPct val="140000"/>
              </a:lnSpc>
              <a:buClr>
                <a:srgbClr val="CC3300"/>
              </a:buClr>
              <a:buFont typeface="Wingdings" pitchFamily="2" charset="2"/>
              <a:buChar char="§"/>
              <a:defRPr/>
            </a:pPr>
            <a:r>
              <a:rPr lang="en-US" sz="2000" dirty="0" smtClean="0">
                <a:cs typeface="Arial" charset="0"/>
              </a:rPr>
              <a:t>Showing when operations should start and finish</a:t>
            </a:r>
          </a:p>
          <a:p>
            <a:pPr algn="just">
              <a:lnSpc>
                <a:spcPct val="140000"/>
              </a:lnSpc>
              <a:buClr>
                <a:srgbClr val="CC3300"/>
              </a:buClr>
              <a:buFont typeface="Wingdings" pitchFamily="2" charset="2"/>
              <a:buChar char="§"/>
              <a:defRPr/>
            </a:pPr>
            <a:endParaRPr lang="en-US" sz="500" dirty="0" smtClean="0">
              <a:cs typeface="Arial" charset="0"/>
            </a:endParaRPr>
          </a:p>
          <a:p>
            <a:pPr>
              <a:lnSpc>
                <a:spcPct val="140000"/>
              </a:lnSpc>
              <a:buClr>
                <a:srgbClr val="CC3300"/>
              </a:buClr>
              <a:buFont typeface="Wingdings" pitchFamily="2" charset="2"/>
              <a:buChar char="§"/>
              <a:defRPr/>
            </a:pPr>
            <a:r>
              <a:rPr lang="en-US" sz="2000" dirty="0" smtClean="0">
                <a:cs typeface="Arial" charset="0"/>
              </a:rPr>
              <a:t>Checking what labor or equipment are needed and when</a:t>
            </a:r>
          </a:p>
          <a:p>
            <a:pPr>
              <a:lnSpc>
                <a:spcPct val="140000"/>
              </a:lnSpc>
              <a:buClr>
                <a:srgbClr val="CC3300"/>
              </a:buClr>
              <a:buFont typeface="Wingdings" pitchFamily="2" charset="2"/>
              <a:buChar char="§"/>
              <a:defRPr/>
            </a:pPr>
            <a:endParaRPr lang="en-US" sz="500" dirty="0" smtClean="0">
              <a:cs typeface="Arial" charset="0"/>
            </a:endParaRPr>
          </a:p>
          <a:p>
            <a:pPr algn="just">
              <a:lnSpc>
                <a:spcPct val="140000"/>
              </a:lnSpc>
              <a:buClr>
                <a:srgbClr val="CC3300"/>
              </a:buClr>
              <a:buFont typeface="Wingdings" pitchFamily="2" charset="2"/>
              <a:buChar char="§"/>
              <a:defRPr/>
            </a:pPr>
            <a:r>
              <a:rPr lang="en-US" sz="2000" dirty="0" smtClean="0">
                <a:cs typeface="Arial" charset="0"/>
              </a:rPr>
              <a:t>Checking out delivery dates for materials</a:t>
            </a:r>
          </a:p>
          <a:p>
            <a:pPr algn="just">
              <a:lnSpc>
                <a:spcPct val="140000"/>
              </a:lnSpc>
              <a:buClr>
                <a:srgbClr val="CC3300"/>
              </a:buClr>
              <a:buFont typeface="Wingdings" pitchFamily="2" charset="2"/>
              <a:buChar char="§"/>
              <a:defRPr/>
            </a:pPr>
            <a:endParaRPr lang="en-US" sz="500" dirty="0" smtClean="0">
              <a:cs typeface="Arial" charset="0"/>
            </a:endParaRPr>
          </a:p>
          <a:p>
            <a:pPr algn="just">
              <a:lnSpc>
                <a:spcPct val="140000"/>
              </a:lnSpc>
              <a:buClr>
                <a:srgbClr val="CC3300"/>
              </a:buClr>
              <a:buFont typeface="Wingdings" pitchFamily="2" charset="2"/>
              <a:buChar char="§"/>
              <a:defRPr/>
            </a:pPr>
            <a:r>
              <a:rPr lang="en-US" sz="2000" dirty="0" smtClean="0">
                <a:cs typeface="Arial" charset="0"/>
              </a:rPr>
              <a:t>Explaining to everyone concerned what is due to happen and when</a:t>
            </a:r>
          </a:p>
          <a:p>
            <a:pPr algn="just">
              <a:lnSpc>
                <a:spcPct val="140000"/>
              </a:lnSpc>
              <a:buClr>
                <a:srgbClr val="CC3300"/>
              </a:buClr>
              <a:buFont typeface="Wingdings" pitchFamily="2" charset="2"/>
              <a:buChar char="§"/>
              <a:defRPr/>
            </a:pPr>
            <a:endParaRPr lang="en-US" sz="500" dirty="0" smtClean="0">
              <a:cs typeface="Arial" charset="0"/>
            </a:endParaRPr>
          </a:p>
          <a:p>
            <a:pPr algn="just">
              <a:lnSpc>
                <a:spcPct val="140000"/>
              </a:lnSpc>
              <a:buClr>
                <a:srgbClr val="CC3300"/>
              </a:buClr>
              <a:buFont typeface="Wingdings" pitchFamily="2" charset="2"/>
              <a:buChar char="§"/>
              <a:defRPr/>
            </a:pPr>
            <a:r>
              <a:rPr lang="en-US" sz="2000" dirty="0" smtClean="0">
                <a:cs typeface="Arial" charset="0"/>
              </a:rPr>
              <a:t>Forecasting cash flow</a:t>
            </a:r>
          </a:p>
          <a:p>
            <a:pPr algn="just">
              <a:lnSpc>
                <a:spcPct val="140000"/>
              </a:lnSpc>
              <a:buClr>
                <a:srgbClr val="CC3300"/>
              </a:buClr>
              <a:buFont typeface="Wingdings" pitchFamily="2" charset="2"/>
              <a:buChar char="§"/>
              <a:defRPr/>
            </a:pPr>
            <a:endParaRPr lang="en-US" sz="500" dirty="0" smtClean="0">
              <a:cs typeface="Arial" charset="0"/>
            </a:endParaRPr>
          </a:p>
          <a:p>
            <a:pPr algn="just">
              <a:lnSpc>
                <a:spcPct val="140000"/>
              </a:lnSpc>
              <a:buClr>
                <a:srgbClr val="CC3300"/>
              </a:buClr>
              <a:buFont typeface="Wingdings" pitchFamily="2" charset="2"/>
              <a:buChar char="§"/>
              <a:defRPr/>
            </a:pPr>
            <a:r>
              <a:rPr lang="en-US" sz="2000" dirty="0" smtClean="0">
                <a:cs typeface="Arial" charset="0"/>
              </a:rPr>
              <a:t>During execution, the chart used to control the work</a:t>
            </a:r>
          </a:p>
          <a:p>
            <a:pPr algn="just">
              <a:lnSpc>
                <a:spcPct val="140000"/>
              </a:lnSpc>
              <a:buClr>
                <a:srgbClr val="CC3300"/>
              </a:buClr>
              <a:buFont typeface="Wingdings" pitchFamily="2" charset="2"/>
              <a:buChar char="§"/>
              <a:defRPr/>
            </a:pPr>
            <a:endParaRPr lang="en-US" sz="500" dirty="0" smtClean="0">
              <a:cs typeface="Arial" charset="0"/>
            </a:endParaRPr>
          </a:p>
        </p:txBody>
      </p:sp>
    </p:spTree>
    <p:extLst>
      <p:ext uri="{BB962C8B-B14F-4D97-AF65-F5344CB8AC3E}">
        <p14:creationId xmlns:p14="http://schemas.microsoft.com/office/powerpoint/2010/main" val="2498646845"/>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609600" y="322263"/>
            <a:ext cx="3200400" cy="515937"/>
          </a:xfrm>
          <a:noFill/>
          <a:ln>
            <a:noFill/>
          </a:ln>
          <a:effectLst/>
        </p:spPr>
        <p:txBody>
          <a:bodyPr/>
          <a:lstStyle/>
          <a:p>
            <a:pPr>
              <a:buClr>
                <a:srgbClr val="CC3300"/>
              </a:buClr>
            </a:pPr>
            <a:r>
              <a:rPr lang="en-US" sz="3200" dirty="0" smtClean="0">
                <a:solidFill>
                  <a:srgbClr val="CC3300"/>
                </a:solidFill>
                <a:latin typeface="Arial Black" pitchFamily="34" charset="0"/>
                <a:cs typeface="Arial" charset="0"/>
              </a:rPr>
              <a:t>Case study</a:t>
            </a:r>
            <a:endParaRPr lang="de-DE" sz="3200" dirty="0" smtClean="0">
              <a:solidFill>
                <a:srgbClr val="CC3300"/>
              </a:solidFill>
              <a:latin typeface="Arial Black" pitchFamily="34" charset="0"/>
              <a:cs typeface="Arial" charset="0"/>
            </a:endParaRPr>
          </a:p>
        </p:txBody>
      </p:sp>
      <p:pic>
        <p:nvPicPr>
          <p:cNvPr id="37893" name="Picture 5" descr="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9600" y="1295400"/>
            <a:ext cx="7777162" cy="4672013"/>
          </a:xfrm>
          <a:prstGeom prst="rect">
            <a:avLst/>
          </a:prstGeom>
          <a:solidFill>
            <a:schemeClr val="bg1"/>
          </a:solidFill>
          <a:ln w="28575">
            <a:solidFill>
              <a:schemeClr val="tx1"/>
            </a:solidFill>
            <a:miter lim="800000"/>
            <a:headEnd/>
            <a:tailEnd/>
          </a:ln>
        </p:spPr>
      </p:pic>
    </p:spTree>
    <p:extLst>
      <p:ext uri="{BB962C8B-B14F-4D97-AF65-F5344CB8AC3E}">
        <p14:creationId xmlns:p14="http://schemas.microsoft.com/office/powerpoint/2010/main" val="229502284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3" descr="2"/>
          <p:cNvPicPr>
            <a:picLocks noChangeAspect="1" noChangeArrowheads="1"/>
          </p:cNvPicPr>
          <p:nvPr/>
        </p:nvPicPr>
        <p:blipFill>
          <a:blip r:embed="rId2" cstate="print">
            <a:clrChange>
              <a:clrFrom>
                <a:srgbClr val="E9E9E9"/>
              </a:clrFrom>
              <a:clrTo>
                <a:srgbClr val="E9E9E9">
                  <a:alpha val="0"/>
                </a:srgbClr>
              </a:clrTo>
            </a:clrChange>
          </a:blip>
          <a:srcRect/>
          <a:stretch>
            <a:fillRect/>
          </a:stretch>
        </p:blipFill>
        <p:spPr bwMode="auto">
          <a:xfrm>
            <a:off x="838200" y="1295400"/>
            <a:ext cx="7537450" cy="4757738"/>
          </a:xfrm>
          <a:prstGeom prst="rect">
            <a:avLst/>
          </a:prstGeom>
          <a:noFill/>
          <a:ln w="28575">
            <a:solidFill>
              <a:schemeClr val="tx1"/>
            </a:solidFill>
            <a:miter lim="800000"/>
            <a:headEnd/>
            <a:tailEnd/>
          </a:ln>
        </p:spPr>
      </p:pic>
      <p:sp>
        <p:nvSpPr>
          <p:cNvPr id="7" name="Rectangle 2"/>
          <p:cNvSpPr>
            <a:spLocks noGrp="1" noChangeArrowheads="1"/>
          </p:cNvSpPr>
          <p:nvPr>
            <p:ph type="title"/>
          </p:nvPr>
        </p:nvSpPr>
        <p:spPr>
          <a:xfrm>
            <a:off x="609600" y="381000"/>
            <a:ext cx="3200400" cy="515937"/>
          </a:xfrm>
          <a:noFill/>
          <a:ln>
            <a:noFill/>
          </a:ln>
          <a:effectLst/>
        </p:spPr>
        <p:txBody>
          <a:bodyPr/>
          <a:lstStyle/>
          <a:p>
            <a:pPr>
              <a:buClr>
                <a:srgbClr val="CC3300"/>
              </a:buClr>
            </a:pPr>
            <a:r>
              <a:rPr lang="en-US" sz="3200" dirty="0" smtClean="0">
                <a:solidFill>
                  <a:srgbClr val="CC3300"/>
                </a:solidFill>
                <a:latin typeface="Arial Black" pitchFamily="34" charset="0"/>
                <a:cs typeface="Arial" charset="0"/>
              </a:rPr>
              <a:t>Case study</a:t>
            </a:r>
            <a:endParaRPr lang="de-DE" sz="3200" dirty="0" smtClean="0">
              <a:solidFill>
                <a:srgbClr val="CC3300"/>
              </a:solidFill>
              <a:latin typeface="Arial Black" pitchFamily="34" charset="0"/>
              <a:cs typeface="Arial" charset="0"/>
            </a:endParaRPr>
          </a:p>
        </p:txBody>
      </p:sp>
    </p:spTree>
    <p:extLst>
      <p:ext uri="{BB962C8B-B14F-4D97-AF65-F5344CB8AC3E}">
        <p14:creationId xmlns:p14="http://schemas.microsoft.com/office/powerpoint/2010/main" val="33889271"/>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6"/>
          <p:cNvSpPr>
            <a:spLocks noGrp="1" noChangeArrowheads="1"/>
          </p:cNvSpPr>
          <p:nvPr>
            <p:ph type="title"/>
          </p:nvPr>
        </p:nvSpPr>
        <p:spPr>
          <a:xfrm>
            <a:off x="535709" y="457200"/>
            <a:ext cx="4495800" cy="515937"/>
          </a:xfrm>
          <a:noFill/>
          <a:ln>
            <a:noFill/>
          </a:ln>
          <a:effectLst/>
        </p:spPr>
        <p:txBody>
          <a:bodyPr/>
          <a:lstStyle/>
          <a:p>
            <a:pPr>
              <a:buClr>
                <a:srgbClr val="CC3300"/>
              </a:buClr>
            </a:pPr>
            <a:r>
              <a:rPr lang="en-US" sz="2800" dirty="0" smtClean="0">
                <a:solidFill>
                  <a:srgbClr val="CC3300"/>
                </a:solidFill>
                <a:latin typeface="Arial Black" pitchFamily="34" charset="0"/>
                <a:cs typeface="Arial" charset="0"/>
              </a:rPr>
              <a:t>Preparing a Bar Chart</a:t>
            </a:r>
            <a:endParaRPr lang="de-DE" sz="2800" dirty="0" smtClean="0">
              <a:solidFill>
                <a:srgbClr val="CC3300"/>
              </a:solidFill>
              <a:latin typeface="Arial Black" pitchFamily="34" charset="0"/>
              <a:cs typeface="Arial" charset="0"/>
            </a:endParaRPr>
          </a:p>
        </p:txBody>
      </p:sp>
      <p:pic>
        <p:nvPicPr>
          <p:cNvPr id="39941" name="Picture 7" descr="3"/>
          <p:cNvPicPr>
            <a:picLocks noChangeAspect="1" noChangeArrowheads="1"/>
          </p:cNvPicPr>
          <p:nvPr/>
        </p:nvPicPr>
        <p:blipFill>
          <a:blip r:embed="rId2" cstate="print"/>
          <a:srcRect/>
          <a:stretch>
            <a:fillRect/>
          </a:stretch>
        </p:blipFill>
        <p:spPr bwMode="auto">
          <a:xfrm>
            <a:off x="533400" y="1295400"/>
            <a:ext cx="8029575" cy="4803775"/>
          </a:xfrm>
          <a:prstGeom prst="rect">
            <a:avLst/>
          </a:prstGeom>
          <a:solidFill>
            <a:schemeClr val="bg1"/>
          </a:solidFill>
          <a:ln w="28575">
            <a:solidFill>
              <a:schemeClr val="tx1"/>
            </a:solidFill>
            <a:miter lim="800000"/>
            <a:headEnd/>
            <a:tailEnd/>
          </a:ln>
        </p:spPr>
      </p:pic>
    </p:spTree>
    <p:extLst>
      <p:ext uri="{BB962C8B-B14F-4D97-AF65-F5344CB8AC3E}">
        <p14:creationId xmlns:p14="http://schemas.microsoft.com/office/powerpoint/2010/main" val="1925999202"/>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228600" y="685800"/>
            <a:ext cx="7543800" cy="603250"/>
          </a:xfrm>
        </p:spPr>
        <p:txBody>
          <a:bodyPr/>
          <a:lstStyle/>
          <a:p>
            <a:pPr eaLnBrk="1" hangingPunct="1"/>
            <a:r>
              <a:rPr lang="en-US" altLang="ar-SA" sz="2600" dirty="0" smtClean="0">
                <a:solidFill>
                  <a:srgbClr val="C00000"/>
                </a:solidFill>
                <a:latin typeface="Arial Black" pitchFamily="34" charset="0"/>
              </a:rPr>
              <a:t>Gant Chart (Example)</a:t>
            </a:r>
            <a:endParaRPr lang="en-US" altLang="ar-SA" dirty="0" smtClean="0">
              <a:solidFill>
                <a:srgbClr val="C00000"/>
              </a:solidFill>
              <a:latin typeface="Arial Black" pitchFamily="34" charset="0"/>
            </a:endParaRPr>
          </a:p>
        </p:txBody>
      </p:sp>
      <p:pic>
        <p:nvPicPr>
          <p:cNvPr id="30725" name="Picture 3"/>
          <p:cNvPicPr>
            <a:picLocks noChangeAspect="1" noChangeArrowheads="1"/>
          </p:cNvPicPr>
          <p:nvPr/>
        </p:nvPicPr>
        <p:blipFill>
          <a:blip r:embed="rId2"/>
          <a:srcRect/>
          <a:stretch>
            <a:fillRect/>
          </a:stretch>
        </p:blipFill>
        <p:spPr bwMode="auto">
          <a:xfrm>
            <a:off x="827088" y="1590675"/>
            <a:ext cx="7272337" cy="4427538"/>
          </a:xfrm>
          <a:prstGeom prst="rect">
            <a:avLst/>
          </a:prstGeom>
          <a:noFill/>
          <a:ln w="9525">
            <a:noFill/>
            <a:miter lim="800000"/>
            <a:headEnd/>
            <a:tailEnd/>
          </a:ln>
        </p:spPr>
      </p:pic>
    </p:spTree>
    <p:extLst>
      <p:ext uri="{BB962C8B-B14F-4D97-AF65-F5344CB8AC3E}">
        <p14:creationId xmlns:p14="http://schemas.microsoft.com/office/powerpoint/2010/main" val="2924027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a:xfrm>
            <a:off x="609600" y="762000"/>
            <a:ext cx="5410200" cy="515937"/>
          </a:xfrm>
          <a:noFill/>
          <a:ln>
            <a:noFill/>
          </a:ln>
          <a:effectLst/>
        </p:spPr>
        <p:txBody>
          <a:bodyPr/>
          <a:lstStyle/>
          <a:p>
            <a:pPr>
              <a:buClr>
                <a:srgbClr val="CC3300"/>
              </a:buClr>
            </a:pPr>
            <a:r>
              <a:rPr lang="en-US" sz="2800" dirty="0" smtClean="0">
                <a:solidFill>
                  <a:srgbClr val="CC3300"/>
                </a:solidFill>
                <a:latin typeface="Arial Black" pitchFamily="34" charset="0"/>
                <a:cs typeface="Arial" charset="0"/>
              </a:rPr>
              <a:t>Advantages of Bar Chart</a:t>
            </a:r>
            <a:endParaRPr lang="de-DE" sz="2800" dirty="0" smtClean="0">
              <a:solidFill>
                <a:srgbClr val="CC3300"/>
              </a:solidFill>
              <a:latin typeface="Arial Black" pitchFamily="34" charset="0"/>
              <a:cs typeface="Arial" charset="0"/>
            </a:endParaRPr>
          </a:p>
        </p:txBody>
      </p:sp>
      <p:sp>
        <p:nvSpPr>
          <p:cNvPr id="503811" name="Rectangle 3"/>
          <p:cNvSpPr>
            <a:spLocks noGrp="1" noChangeArrowheads="1"/>
          </p:cNvSpPr>
          <p:nvPr>
            <p:ph type="body" idx="1"/>
          </p:nvPr>
        </p:nvSpPr>
        <p:spPr>
          <a:xfrm>
            <a:off x="762000" y="1905000"/>
            <a:ext cx="7456487" cy="1727200"/>
          </a:xfrm>
          <a:noFill/>
          <a:ln>
            <a:noFill/>
          </a:ln>
          <a:effectLst/>
        </p:spPr>
        <p:txBody>
          <a:bodyPr/>
          <a:lstStyle/>
          <a:p>
            <a:pPr algn="just">
              <a:lnSpc>
                <a:spcPct val="140000"/>
              </a:lnSpc>
              <a:buClr>
                <a:srgbClr val="CC3300"/>
              </a:buClr>
              <a:buFont typeface="Wingdings" pitchFamily="2" charset="2"/>
              <a:buChar char="§"/>
              <a:defRPr/>
            </a:pPr>
            <a:r>
              <a:rPr lang="en-US" sz="2400" dirty="0" smtClean="0">
                <a:cs typeface="Arial" charset="0"/>
              </a:rPr>
              <a:t>Simple graphical form.</a:t>
            </a:r>
          </a:p>
          <a:p>
            <a:pPr algn="just">
              <a:lnSpc>
                <a:spcPct val="140000"/>
              </a:lnSpc>
              <a:buClr>
                <a:srgbClr val="CC3300"/>
              </a:buClr>
              <a:buFont typeface="Wingdings" pitchFamily="2" charset="2"/>
              <a:buChar char="§"/>
              <a:defRPr/>
            </a:pPr>
            <a:r>
              <a:rPr lang="en-US" sz="2400" dirty="0" smtClean="0">
                <a:cs typeface="Arial" charset="0"/>
              </a:rPr>
              <a:t>Easy understood for all levels of management.</a:t>
            </a:r>
          </a:p>
          <a:p>
            <a:pPr algn="just">
              <a:lnSpc>
                <a:spcPct val="140000"/>
              </a:lnSpc>
              <a:buClr>
                <a:srgbClr val="CC3300"/>
              </a:buClr>
              <a:buFont typeface="Wingdings" pitchFamily="2" charset="2"/>
              <a:buChar char="§"/>
              <a:defRPr/>
            </a:pPr>
            <a:r>
              <a:rPr lang="en-US" sz="2400" dirty="0" smtClean="0">
                <a:cs typeface="Arial" charset="0"/>
              </a:rPr>
              <a:t>Good form of communication</a:t>
            </a:r>
            <a:r>
              <a:rPr lang="en-US" sz="2000" dirty="0" smtClean="0">
                <a:cs typeface="Arial" charset="0"/>
              </a:rPr>
              <a:t>.</a:t>
            </a:r>
            <a:endParaRPr lang="de-DE" sz="2000" dirty="0" smtClean="0">
              <a:cs typeface="Arial" charset="0"/>
            </a:endParaRPr>
          </a:p>
        </p:txBody>
      </p:sp>
    </p:spTree>
    <p:extLst>
      <p:ext uri="{BB962C8B-B14F-4D97-AF65-F5344CB8AC3E}">
        <p14:creationId xmlns:p14="http://schemas.microsoft.com/office/powerpoint/2010/main" val="2031285602"/>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1026"/>
          <p:cNvSpPr>
            <a:spLocks noGrp="1" noChangeArrowheads="1"/>
          </p:cNvSpPr>
          <p:nvPr>
            <p:ph type="title"/>
          </p:nvPr>
        </p:nvSpPr>
        <p:spPr>
          <a:xfrm>
            <a:off x="609600" y="685800"/>
            <a:ext cx="5105400" cy="515937"/>
          </a:xfrm>
          <a:noFill/>
          <a:ln>
            <a:noFill/>
          </a:ln>
          <a:effectLst/>
        </p:spPr>
        <p:txBody>
          <a:bodyPr/>
          <a:lstStyle/>
          <a:p>
            <a:pPr>
              <a:buClr>
                <a:srgbClr val="CC3300"/>
              </a:buClr>
            </a:pPr>
            <a:r>
              <a:rPr lang="en-US" sz="2800" b="0" dirty="0" smtClean="0">
                <a:solidFill>
                  <a:srgbClr val="CC3300"/>
                </a:solidFill>
                <a:latin typeface="Arial Black" pitchFamily="34" charset="0"/>
                <a:cs typeface="Arial" charset="0"/>
              </a:rPr>
              <a:t>Limitations of Bar Chart</a:t>
            </a:r>
            <a:endParaRPr lang="de-DE" sz="2800" b="0" dirty="0" smtClean="0">
              <a:solidFill>
                <a:srgbClr val="CC3300"/>
              </a:solidFill>
              <a:latin typeface="Arial Black" pitchFamily="34" charset="0"/>
              <a:cs typeface="Arial" charset="0"/>
            </a:endParaRPr>
          </a:p>
        </p:txBody>
      </p:sp>
      <p:sp>
        <p:nvSpPr>
          <p:cNvPr id="504835" name="Rectangle 1027"/>
          <p:cNvSpPr>
            <a:spLocks noGrp="1" noChangeArrowheads="1"/>
          </p:cNvSpPr>
          <p:nvPr>
            <p:ph type="body" idx="1"/>
          </p:nvPr>
        </p:nvSpPr>
        <p:spPr>
          <a:xfrm>
            <a:off x="838200" y="1600200"/>
            <a:ext cx="7532688" cy="4343400"/>
          </a:xfrm>
          <a:noFill/>
          <a:ln>
            <a:noFill/>
          </a:ln>
          <a:effectLst/>
        </p:spPr>
        <p:txBody>
          <a:bodyPr/>
          <a:lstStyle/>
          <a:p>
            <a:pPr algn="just">
              <a:lnSpc>
                <a:spcPct val="140000"/>
              </a:lnSpc>
              <a:buClr>
                <a:srgbClr val="CC3300"/>
              </a:buClr>
              <a:buFont typeface="Wingdings" pitchFamily="2" charset="2"/>
              <a:buChar char="§"/>
              <a:defRPr/>
            </a:pPr>
            <a:r>
              <a:rPr lang="en-US" sz="2000" dirty="0" smtClean="0">
                <a:cs typeface="Arial" charset="0"/>
              </a:rPr>
              <a:t>Very cumbersome as the number of activities, increases</a:t>
            </a:r>
          </a:p>
          <a:p>
            <a:pPr algn="just">
              <a:lnSpc>
                <a:spcPct val="140000"/>
              </a:lnSpc>
              <a:buClr>
                <a:srgbClr val="CC3300"/>
              </a:buClr>
              <a:buFont typeface="Wingdings" pitchFamily="2" charset="2"/>
              <a:buChar char="§"/>
              <a:defRPr/>
            </a:pPr>
            <a:endParaRPr lang="en-US" sz="800" dirty="0" smtClean="0">
              <a:cs typeface="Arial" charset="0"/>
            </a:endParaRPr>
          </a:p>
          <a:p>
            <a:pPr algn="just">
              <a:lnSpc>
                <a:spcPct val="140000"/>
              </a:lnSpc>
              <a:buClr>
                <a:srgbClr val="CC3300"/>
              </a:buClr>
              <a:buFont typeface="Wingdings" pitchFamily="2" charset="2"/>
              <a:buChar char="§"/>
              <a:defRPr/>
            </a:pPr>
            <a:r>
              <a:rPr lang="en-US" sz="2000" dirty="0" smtClean="0">
                <a:cs typeface="Arial" charset="0"/>
              </a:rPr>
              <a:t>Logic is not expressed in the diagram</a:t>
            </a:r>
          </a:p>
          <a:p>
            <a:pPr algn="just">
              <a:lnSpc>
                <a:spcPct val="140000"/>
              </a:lnSpc>
              <a:buClr>
                <a:srgbClr val="CC3300"/>
              </a:buClr>
              <a:buFont typeface="Wingdings" pitchFamily="2" charset="2"/>
              <a:buChar char="§"/>
              <a:defRPr/>
            </a:pPr>
            <a:endParaRPr lang="en-US" sz="800" dirty="0" smtClean="0">
              <a:cs typeface="Arial" charset="0"/>
            </a:endParaRPr>
          </a:p>
          <a:p>
            <a:pPr algn="just">
              <a:lnSpc>
                <a:spcPct val="140000"/>
              </a:lnSpc>
              <a:buClr>
                <a:srgbClr val="CC3300"/>
              </a:buClr>
              <a:buFont typeface="Wingdings" pitchFamily="2" charset="2"/>
              <a:buChar char="§"/>
              <a:defRPr/>
            </a:pPr>
            <a:r>
              <a:rPr lang="en-US" sz="2000" dirty="0" smtClean="0">
                <a:cs typeface="Arial" charset="0"/>
              </a:rPr>
              <a:t>Difficult to use for forecasting the effects of changes, It is therefore limited as a control tool</a:t>
            </a:r>
          </a:p>
          <a:p>
            <a:pPr algn="just">
              <a:lnSpc>
                <a:spcPct val="140000"/>
              </a:lnSpc>
              <a:buClr>
                <a:srgbClr val="CC3300"/>
              </a:buClr>
              <a:buFont typeface="Wingdings" pitchFamily="2" charset="2"/>
              <a:buChar char="§"/>
              <a:defRPr/>
            </a:pPr>
            <a:endParaRPr lang="en-US" sz="800" dirty="0" smtClean="0">
              <a:cs typeface="Arial" charset="0"/>
            </a:endParaRPr>
          </a:p>
          <a:p>
            <a:pPr algn="just">
              <a:lnSpc>
                <a:spcPct val="140000"/>
              </a:lnSpc>
              <a:buClr>
                <a:srgbClr val="CC3300"/>
              </a:buClr>
              <a:buFont typeface="Wingdings" pitchFamily="2" charset="2"/>
              <a:buChar char="§"/>
              <a:defRPr/>
            </a:pPr>
            <a:r>
              <a:rPr lang="en-US" sz="2000" dirty="0" smtClean="0">
                <a:cs typeface="Arial" charset="0"/>
              </a:rPr>
              <a:t>No indication where management attention should be       focused.</a:t>
            </a:r>
          </a:p>
          <a:p>
            <a:pPr algn="just">
              <a:lnSpc>
                <a:spcPct val="140000"/>
              </a:lnSpc>
              <a:buClr>
                <a:srgbClr val="CC3300"/>
              </a:buClr>
              <a:buFont typeface="Wingdings" pitchFamily="2" charset="2"/>
              <a:buChar char="§"/>
              <a:defRPr/>
            </a:pPr>
            <a:endParaRPr lang="en-US" sz="800" dirty="0" smtClean="0">
              <a:cs typeface="Arial" charset="0"/>
            </a:endParaRPr>
          </a:p>
          <a:p>
            <a:pPr algn="just">
              <a:lnSpc>
                <a:spcPct val="140000"/>
              </a:lnSpc>
              <a:buClr>
                <a:srgbClr val="CC3300"/>
              </a:buClr>
              <a:buFont typeface="Wingdings" pitchFamily="2" charset="2"/>
              <a:buChar char="§"/>
              <a:defRPr/>
            </a:pPr>
            <a:r>
              <a:rPr lang="en-US" sz="2000" dirty="0" smtClean="0">
                <a:cs typeface="Arial" charset="0"/>
              </a:rPr>
              <a:t>Ineffective for project shortening.</a:t>
            </a:r>
            <a:endParaRPr lang="de-DE" sz="2000" dirty="0" smtClean="0">
              <a:cs typeface="Arial" charset="0"/>
            </a:endParaRPr>
          </a:p>
        </p:txBody>
      </p:sp>
    </p:spTree>
    <p:extLst>
      <p:ext uri="{BB962C8B-B14F-4D97-AF65-F5344CB8AC3E}">
        <p14:creationId xmlns:p14="http://schemas.microsoft.com/office/powerpoint/2010/main" val="1534797002"/>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609600" y="609600"/>
            <a:ext cx="7086600" cy="515937"/>
          </a:xfrm>
          <a:noFill/>
          <a:ln>
            <a:noFill/>
          </a:ln>
          <a:effectLst/>
        </p:spPr>
        <p:txBody>
          <a:bodyPr/>
          <a:lstStyle/>
          <a:p>
            <a:pPr>
              <a:buClr>
                <a:srgbClr val="CC3300"/>
              </a:buClr>
              <a:defRPr/>
            </a:pPr>
            <a:r>
              <a:rPr lang="en-US" sz="2400" dirty="0" smtClean="0">
                <a:solidFill>
                  <a:srgbClr val="CC3300"/>
                </a:solidFill>
                <a:latin typeface="Arial Black" pitchFamily="34" charset="0"/>
                <a:cs typeface="Arial" charset="0"/>
              </a:rPr>
              <a:t>Logic is not represented in the Bar Chart</a:t>
            </a:r>
            <a:endParaRPr lang="de-DE" sz="2400" dirty="0" smtClean="0">
              <a:solidFill>
                <a:srgbClr val="CC3300"/>
              </a:solidFill>
              <a:latin typeface="Arial Black" pitchFamily="34" charset="0"/>
              <a:cs typeface="Arial" charset="0"/>
            </a:endParaRPr>
          </a:p>
        </p:txBody>
      </p:sp>
      <p:sp>
        <p:nvSpPr>
          <p:cNvPr id="1030" name="Rectangle 6"/>
          <p:cNvSpPr>
            <a:spLocks noChangeArrowheads="1"/>
          </p:cNvSpPr>
          <p:nvPr/>
        </p:nvSpPr>
        <p:spPr bwMode="auto">
          <a:xfrm>
            <a:off x="0" y="2071688"/>
            <a:ext cx="9144000" cy="0"/>
          </a:xfrm>
          <a:prstGeom prst="rect">
            <a:avLst/>
          </a:prstGeom>
          <a:noFill/>
          <a:ln w="9525">
            <a:noFill/>
            <a:miter lim="800000"/>
            <a:headEnd/>
            <a:tailEnd/>
          </a:ln>
        </p:spPr>
        <p:txBody>
          <a:bodyPr lIns="0" tIns="0" rIns="0" bIns="0" anchor="ctr">
            <a:spAutoFit/>
          </a:bodyPr>
          <a:lstStyle/>
          <a:p>
            <a:endParaRPr lang="en-US"/>
          </a:p>
        </p:txBody>
      </p:sp>
      <p:graphicFrame>
        <p:nvGraphicFramePr>
          <p:cNvPr id="1026" name="Object 5"/>
          <p:cNvGraphicFramePr>
            <a:graphicFrameLocks noChangeAspect="1"/>
          </p:cNvGraphicFramePr>
          <p:nvPr>
            <p:extLst>
              <p:ext uri="{D42A27DB-BD31-4B8C-83A1-F6EECF244321}">
                <p14:modId xmlns:p14="http://schemas.microsoft.com/office/powerpoint/2010/main" val="4285930922"/>
              </p:ext>
            </p:extLst>
          </p:nvPr>
        </p:nvGraphicFramePr>
        <p:xfrm>
          <a:off x="685800" y="1676400"/>
          <a:ext cx="8077200" cy="4343400"/>
        </p:xfrm>
        <a:graphic>
          <a:graphicData uri="http://schemas.openxmlformats.org/presentationml/2006/ole">
            <mc:AlternateContent xmlns:mc="http://schemas.openxmlformats.org/markup-compatibility/2006">
              <mc:Choice xmlns:v="urn:schemas-microsoft-com:vml" Requires="v">
                <p:oleObj spid="_x0000_s1037" name="Visio" r:id="rId3" imgW="6185002" imgH="3559150" progId="">
                  <p:embed/>
                </p:oleObj>
              </mc:Choice>
              <mc:Fallback>
                <p:oleObj name="Visio" r:id="rId3" imgW="6185002" imgH="355915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76400"/>
                        <a:ext cx="8077200" cy="4343400"/>
                      </a:xfrm>
                      <a:prstGeom prst="rect">
                        <a:avLst/>
                      </a:prstGeom>
                      <a:solidFill>
                        <a:srgbClr val="F8F9BD"/>
                      </a:solidFill>
                    </p:spPr>
                  </p:pic>
                </p:oleObj>
              </mc:Fallback>
            </mc:AlternateContent>
          </a:graphicData>
        </a:graphic>
      </p:graphicFrame>
    </p:spTree>
    <p:extLst>
      <p:ext uri="{BB962C8B-B14F-4D97-AF65-F5344CB8AC3E}">
        <p14:creationId xmlns:p14="http://schemas.microsoft.com/office/powerpoint/2010/main" val="419075217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a:xfrm>
            <a:off x="685800" y="609600"/>
            <a:ext cx="5029200" cy="609600"/>
          </a:xfrm>
          <a:noFill/>
          <a:ln>
            <a:noFill/>
          </a:ln>
          <a:effectLst/>
        </p:spPr>
        <p:txBody>
          <a:bodyPr/>
          <a:lstStyle/>
          <a:p>
            <a:pPr>
              <a:lnSpc>
                <a:spcPct val="125000"/>
              </a:lnSpc>
              <a:buClr>
                <a:srgbClr val="CC3300"/>
              </a:buClr>
              <a:defRPr/>
            </a:pPr>
            <a:r>
              <a:rPr lang="en-US" sz="2800" dirty="0" smtClean="0">
                <a:solidFill>
                  <a:srgbClr val="CC3300"/>
                </a:solidFill>
                <a:effectLst>
                  <a:outerShdw blurRad="38100" dist="38100" dir="2700000" algn="tl">
                    <a:srgbClr val="C0C0C0"/>
                  </a:outerShdw>
                </a:effectLst>
                <a:latin typeface="Arial Black" pitchFamily="34" charset="0"/>
                <a:cs typeface="Arial" charset="0"/>
              </a:rPr>
              <a:t>Dimensions of Planning</a:t>
            </a:r>
            <a:endParaRPr lang="de-DE" sz="2800" dirty="0" smtClean="0">
              <a:solidFill>
                <a:srgbClr val="CC3300"/>
              </a:solidFill>
              <a:effectLst>
                <a:outerShdw blurRad="38100" dist="38100" dir="2700000" algn="tl">
                  <a:srgbClr val="C0C0C0"/>
                </a:outerShdw>
              </a:effectLst>
              <a:latin typeface="Arial Black" pitchFamily="34" charset="0"/>
              <a:cs typeface="Arial" charset="0"/>
            </a:endParaRPr>
          </a:p>
        </p:txBody>
      </p:sp>
      <p:sp>
        <p:nvSpPr>
          <p:cNvPr id="555011" name="Rectangle 3"/>
          <p:cNvSpPr>
            <a:spLocks noGrp="1" noChangeArrowheads="1"/>
          </p:cNvSpPr>
          <p:nvPr>
            <p:ph type="body" idx="1"/>
          </p:nvPr>
        </p:nvSpPr>
        <p:spPr>
          <a:xfrm>
            <a:off x="533400" y="1752600"/>
            <a:ext cx="8229600" cy="3886200"/>
          </a:xfrm>
          <a:noFill/>
          <a:ln w="12700">
            <a:noFill/>
          </a:ln>
          <a:effectLst/>
        </p:spPr>
        <p:txBody>
          <a:bodyPr/>
          <a:lstStyle/>
          <a:p>
            <a:pPr>
              <a:buClr>
                <a:srgbClr val="C00000"/>
              </a:buClr>
              <a:buFont typeface="Wingdings" pitchFamily="2" charset="2"/>
              <a:buChar char="§"/>
              <a:defRPr/>
            </a:pPr>
            <a:r>
              <a:rPr lang="en-US" sz="2400" dirty="0" smtClean="0">
                <a:cs typeface="Times New Roman" pitchFamily="18" charset="0"/>
              </a:rPr>
              <a:t>Planning can be viewed from following points:</a:t>
            </a:r>
          </a:p>
          <a:p>
            <a:pPr>
              <a:buClr>
                <a:srgbClr val="C00000"/>
              </a:buClr>
              <a:buFont typeface="Wingdings" pitchFamily="2" charset="2"/>
              <a:buChar char="§"/>
              <a:defRPr/>
            </a:pPr>
            <a:endParaRPr lang="en-US" sz="500" dirty="0" smtClean="0">
              <a:cs typeface="Times New Roman" pitchFamily="18" charset="0"/>
            </a:endParaRPr>
          </a:p>
          <a:p>
            <a:pPr algn="just">
              <a:lnSpc>
                <a:spcPct val="150000"/>
              </a:lnSpc>
              <a:buClr>
                <a:srgbClr val="C00000"/>
              </a:buClr>
              <a:buFont typeface="Wingdings" pitchFamily="2" charset="2"/>
              <a:buChar char="§"/>
              <a:defRPr/>
            </a:pPr>
            <a:r>
              <a:rPr lang="en-US" sz="2400" b="1" u="sng" dirty="0" smtClean="0">
                <a:solidFill>
                  <a:srgbClr val="C00000"/>
                </a:solidFill>
                <a:cs typeface="Arial" charset="0"/>
              </a:rPr>
              <a:t>Subject</a:t>
            </a:r>
            <a:r>
              <a:rPr lang="en-US" sz="2400" dirty="0" smtClean="0">
                <a:solidFill>
                  <a:srgbClr val="C00000"/>
                </a:solidFill>
                <a:cs typeface="Arial" charset="0"/>
              </a:rPr>
              <a:t>:</a:t>
            </a:r>
            <a:r>
              <a:rPr lang="en-US" sz="2400" dirty="0" smtClean="0">
                <a:cs typeface="Arial" charset="0"/>
              </a:rPr>
              <a:t>- </a:t>
            </a:r>
            <a:r>
              <a:rPr lang="en-US" sz="2400" b="1" dirty="0" smtClean="0">
                <a:effectLst>
                  <a:outerShdw blurRad="38100" dist="38100" dir="2700000" algn="tl">
                    <a:srgbClr val="C0C0C0"/>
                  </a:outerShdw>
                </a:effectLst>
                <a:cs typeface="Arial" charset="0"/>
              </a:rPr>
              <a:t>Financial</a:t>
            </a:r>
            <a:r>
              <a:rPr lang="en-US" sz="2400" dirty="0" smtClean="0">
                <a:cs typeface="Arial" charset="0"/>
              </a:rPr>
              <a:t> Planning, </a:t>
            </a:r>
            <a:r>
              <a:rPr lang="en-US" sz="2400" b="1" dirty="0" smtClean="0">
                <a:effectLst>
                  <a:outerShdw blurRad="38100" dist="38100" dir="2700000" algn="tl">
                    <a:srgbClr val="C0C0C0"/>
                  </a:outerShdw>
                </a:effectLst>
                <a:cs typeface="Arial" charset="0"/>
              </a:rPr>
              <a:t>Time</a:t>
            </a:r>
            <a:r>
              <a:rPr lang="en-US" sz="2400" dirty="0" smtClean="0">
                <a:cs typeface="Arial" charset="0"/>
              </a:rPr>
              <a:t> Planning, </a:t>
            </a:r>
            <a:r>
              <a:rPr lang="en-US" sz="2400" b="1" dirty="0" smtClean="0">
                <a:effectLst>
                  <a:outerShdw blurRad="38100" dist="38100" dir="2700000" algn="tl">
                    <a:srgbClr val="C0C0C0"/>
                  </a:outerShdw>
                </a:effectLst>
                <a:cs typeface="Arial" charset="0"/>
              </a:rPr>
              <a:t>Quality</a:t>
            </a:r>
            <a:r>
              <a:rPr lang="en-US" sz="2400" dirty="0" smtClean="0">
                <a:cs typeface="Arial" charset="0"/>
              </a:rPr>
              <a:t> Planning, </a:t>
            </a:r>
            <a:r>
              <a:rPr lang="en-US" sz="2400" b="1" dirty="0" smtClean="0">
                <a:effectLst>
                  <a:outerShdw blurRad="38100" dist="38100" dir="2700000" algn="tl">
                    <a:srgbClr val="C0C0C0"/>
                  </a:outerShdw>
                </a:effectLst>
                <a:cs typeface="Arial" charset="0"/>
              </a:rPr>
              <a:t>Organizational</a:t>
            </a:r>
            <a:r>
              <a:rPr lang="en-US" sz="2400" dirty="0" smtClean="0">
                <a:cs typeface="Arial" charset="0"/>
              </a:rPr>
              <a:t> Planning, …….</a:t>
            </a:r>
          </a:p>
          <a:p>
            <a:pPr algn="just">
              <a:lnSpc>
                <a:spcPct val="150000"/>
              </a:lnSpc>
              <a:buClr>
                <a:srgbClr val="C00000"/>
              </a:buClr>
              <a:buFont typeface="Wingdings" pitchFamily="2" charset="2"/>
              <a:buChar char="§"/>
              <a:defRPr/>
            </a:pPr>
            <a:endParaRPr lang="en-US" sz="800" dirty="0" smtClean="0">
              <a:cs typeface="Arial" charset="0"/>
            </a:endParaRPr>
          </a:p>
          <a:p>
            <a:pPr algn="just">
              <a:lnSpc>
                <a:spcPct val="150000"/>
              </a:lnSpc>
              <a:buClr>
                <a:srgbClr val="C00000"/>
              </a:buClr>
              <a:buFont typeface="Wingdings" pitchFamily="2" charset="2"/>
              <a:buChar char="§"/>
              <a:defRPr/>
            </a:pPr>
            <a:r>
              <a:rPr lang="en-US" sz="2400" b="1" u="sng" dirty="0" smtClean="0">
                <a:solidFill>
                  <a:srgbClr val="C00000"/>
                </a:solidFill>
                <a:effectLst>
                  <a:outerShdw blurRad="38100" dist="38100" dir="2700000" algn="tl">
                    <a:srgbClr val="C0C0C0"/>
                  </a:outerShdw>
                </a:effectLst>
                <a:cs typeface="Arial" charset="0"/>
              </a:rPr>
              <a:t>Organization</a:t>
            </a:r>
            <a:r>
              <a:rPr lang="en-US" sz="2400" dirty="0" smtClean="0">
                <a:solidFill>
                  <a:srgbClr val="C00000"/>
                </a:solidFill>
                <a:cs typeface="Arial" charset="0"/>
              </a:rPr>
              <a:t>:</a:t>
            </a:r>
            <a:r>
              <a:rPr lang="en-US" sz="2400" dirty="0" smtClean="0">
                <a:cs typeface="Arial" charset="0"/>
              </a:rPr>
              <a:t>- </a:t>
            </a:r>
            <a:r>
              <a:rPr lang="en-US" sz="2400" b="1" dirty="0" smtClean="0">
                <a:effectLst>
                  <a:outerShdw blurRad="38100" dist="38100" dir="2700000" algn="tl">
                    <a:srgbClr val="C0C0C0"/>
                  </a:outerShdw>
                </a:effectLst>
                <a:cs typeface="Arial" charset="0"/>
              </a:rPr>
              <a:t>Corporate</a:t>
            </a:r>
            <a:r>
              <a:rPr lang="en-US" sz="2400" dirty="0" smtClean="0">
                <a:cs typeface="Arial" charset="0"/>
              </a:rPr>
              <a:t> Planning, </a:t>
            </a:r>
            <a:r>
              <a:rPr lang="en-US" sz="2400" b="1" dirty="0" smtClean="0">
                <a:effectLst>
                  <a:outerShdw blurRad="38100" dist="38100" dir="2700000" algn="tl">
                    <a:srgbClr val="C0C0C0"/>
                  </a:outerShdw>
                </a:effectLst>
                <a:cs typeface="Arial" charset="0"/>
              </a:rPr>
              <a:t>Project</a:t>
            </a:r>
            <a:r>
              <a:rPr lang="en-US" sz="2400" dirty="0" smtClean="0">
                <a:cs typeface="Arial" charset="0"/>
              </a:rPr>
              <a:t> </a:t>
            </a:r>
            <a:r>
              <a:rPr lang="en-US" sz="2400" dirty="0" err="1" smtClean="0">
                <a:cs typeface="Arial" charset="0"/>
              </a:rPr>
              <a:t>Planning,..</a:t>
            </a:r>
            <a:r>
              <a:rPr lang="en-US" sz="2400" b="1" u="sng" dirty="0" err="1" smtClean="0">
                <a:solidFill>
                  <a:srgbClr val="C00000"/>
                </a:solidFill>
                <a:effectLst>
                  <a:outerShdw blurRad="38100" dist="38100" dir="2700000" algn="tl">
                    <a:srgbClr val="C0C0C0"/>
                  </a:outerShdw>
                </a:effectLst>
                <a:cs typeface="Arial" charset="0"/>
              </a:rPr>
              <a:t>Time</a:t>
            </a:r>
            <a:r>
              <a:rPr lang="en-US" sz="2400" dirty="0" smtClean="0">
                <a:solidFill>
                  <a:srgbClr val="C00000"/>
                </a:solidFill>
                <a:cs typeface="Arial" charset="0"/>
              </a:rPr>
              <a:t>:</a:t>
            </a:r>
            <a:r>
              <a:rPr lang="en-US" sz="2400" dirty="0" smtClean="0">
                <a:cs typeface="Arial" charset="0"/>
              </a:rPr>
              <a:t>- </a:t>
            </a:r>
            <a:r>
              <a:rPr lang="en-US" sz="2400" b="1" dirty="0" smtClean="0">
                <a:effectLst>
                  <a:outerShdw blurRad="38100" dist="38100" dir="2700000" algn="tl">
                    <a:srgbClr val="C0C0C0"/>
                  </a:outerShdw>
                </a:effectLst>
                <a:cs typeface="Arial" charset="0"/>
              </a:rPr>
              <a:t>Long-</a:t>
            </a:r>
            <a:r>
              <a:rPr lang="en-US" sz="2400" b="1" dirty="0" err="1" smtClean="0">
                <a:effectLst>
                  <a:outerShdw blurRad="38100" dist="38100" dir="2700000" algn="tl">
                    <a:srgbClr val="C0C0C0"/>
                  </a:outerShdw>
                </a:effectLst>
                <a:cs typeface="Arial" charset="0"/>
              </a:rPr>
              <a:t>Range</a:t>
            </a:r>
            <a:r>
              <a:rPr lang="en-US" sz="2400" dirty="0" err="1" smtClean="0">
                <a:solidFill>
                  <a:schemeClr val="bg1"/>
                </a:solidFill>
                <a:cs typeface="Arial" charset="0"/>
              </a:rPr>
              <a:t>.</a:t>
            </a:r>
            <a:r>
              <a:rPr lang="en-US" sz="2400" dirty="0" err="1" smtClean="0">
                <a:cs typeface="Arial" charset="0"/>
              </a:rPr>
              <a:t>Planning</a:t>
            </a:r>
            <a:r>
              <a:rPr lang="en-US" sz="2400" dirty="0" smtClean="0">
                <a:cs typeface="Arial" charset="0"/>
              </a:rPr>
              <a:t>, </a:t>
            </a:r>
            <a:r>
              <a:rPr lang="en-US" sz="2400" b="1" dirty="0" smtClean="0">
                <a:effectLst>
                  <a:outerShdw blurRad="38100" dist="38100" dir="2700000" algn="tl">
                    <a:srgbClr val="C0C0C0"/>
                  </a:outerShdw>
                </a:effectLst>
                <a:cs typeface="Arial" charset="0"/>
              </a:rPr>
              <a:t>Short-Range</a:t>
            </a:r>
            <a:r>
              <a:rPr lang="en-US" sz="2400" dirty="0" smtClean="0">
                <a:cs typeface="Arial" charset="0"/>
              </a:rPr>
              <a:t> Planning, </a:t>
            </a:r>
            <a:r>
              <a:rPr lang="en-US" sz="2400" b="1" dirty="0" smtClean="0">
                <a:effectLst>
                  <a:outerShdw blurRad="38100" dist="38100" dir="2700000" algn="tl">
                    <a:srgbClr val="C0C0C0"/>
                  </a:outerShdw>
                </a:effectLst>
                <a:cs typeface="Arial" charset="0"/>
              </a:rPr>
              <a:t>Weekly</a:t>
            </a:r>
            <a:r>
              <a:rPr lang="en-US" sz="2400" dirty="0" smtClean="0">
                <a:cs typeface="Arial" charset="0"/>
              </a:rPr>
              <a:t> Planning, …. </a:t>
            </a:r>
            <a:endParaRPr lang="de-DE" sz="2400" dirty="0" smtClean="0">
              <a:cs typeface="Arial" charset="0"/>
            </a:endParaRPr>
          </a:p>
        </p:txBody>
      </p:sp>
    </p:spTree>
    <p:extLst>
      <p:ext uri="{BB962C8B-B14F-4D97-AF65-F5344CB8AC3E}">
        <p14:creationId xmlns:p14="http://schemas.microsoft.com/office/powerpoint/2010/main" val="92055862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609600" y="762000"/>
            <a:ext cx="6843712" cy="515938"/>
          </a:xfrm>
          <a:noFill/>
          <a:ln>
            <a:noFill/>
          </a:ln>
          <a:effectLst/>
        </p:spPr>
        <p:txBody>
          <a:bodyPr/>
          <a:lstStyle/>
          <a:p>
            <a:pPr>
              <a:buClr>
                <a:srgbClr val="CC3300"/>
              </a:buClr>
              <a:defRPr/>
            </a:pPr>
            <a:r>
              <a:rPr lang="en-US" sz="2800" dirty="0" smtClean="0">
                <a:solidFill>
                  <a:srgbClr val="CC3300"/>
                </a:solidFill>
                <a:effectLst>
                  <a:outerShdw blurRad="38100" dist="38100" dir="2700000" algn="tl">
                    <a:srgbClr val="C0C0C0"/>
                  </a:outerShdw>
                </a:effectLst>
                <a:latin typeface="Arial Black" pitchFamily="34" charset="0"/>
                <a:cs typeface="Arial" charset="0"/>
              </a:rPr>
              <a:t>Why is Time</a:t>
            </a:r>
            <a:r>
              <a:rPr lang="en-US" sz="2800" i="1" dirty="0" smtClean="0">
                <a:solidFill>
                  <a:srgbClr val="CC3300"/>
                </a:solidFill>
                <a:latin typeface="Arial Black" pitchFamily="34" charset="0"/>
                <a:cs typeface="Arial" charset="0"/>
              </a:rPr>
              <a:t> </a:t>
            </a:r>
            <a:r>
              <a:rPr lang="en-US" sz="2800" dirty="0" smtClean="0">
                <a:solidFill>
                  <a:srgbClr val="CC3300"/>
                </a:solidFill>
                <a:effectLst>
                  <a:outerShdw blurRad="38100" dist="38100" dir="2700000" algn="tl">
                    <a:srgbClr val="C0C0C0"/>
                  </a:outerShdw>
                </a:effectLst>
                <a:latin typeface="Arial Black" pitchFamily="34" charset="0"/>
                <a:cs typeface="Arial" charset="0"/>
              </a:rPr>
              <a:t>Planning</a:t>
            </a:r>
            <a:r>
              <a:rPr lang="en-US" sz="2800" i="1" dirty="0" smtClean="0">
                <a:solidFill>
                  <a:srgbClr val="CC3300"/>
                </a:solidFill>
                <a:latin typeface="Arial Black" pitchFamily="34" charset="0"/>
                <a:cs typeface="Arial" charset="0"/>
              </a:rPr>
              <a:t>  </a:t>
            </a:r>
            <a:r>
              <a:rPr lang="en-US" sz="2800" dirty="0" smtClean="0">
                <a:solidFill>
                  <a:srgbClr val="CC3300"/>
                </a:solidFill>
                <a:effectLst>
                  <a:outerShdw blurRad="38100" dist="38100" dir="2700000" algn="tl">
                    <a:srgbClr val="C0C0C0"/>
                  </a:outerShdw>
                </a:effectLst>
                <a:latin typeface="Arial Black" pitchFamily="34" charset="0"/>
                <a:cs typeface="Arial" charset="0"/>
              </a:rPr>
              <a:t>necessary?</a:t>
            </a:r>
            <a:endParaRPr lang="de-DE" sz="2800" dirty="0" smtClean="0">
              <a:solidFill>
                <a:srgbClr val="CC3300"/>
              </a:solidFill>
              <a:effectLst>
                <a:outerShdw blurRad="38100" dist="38100" dir="2700000" algn="tl">
                  <a:srgbClr val="C0C0C0"/>
                </a:outerShdw>
              </a:effectLst>
              <a:latin typeface="Arial Black" pitchFamily="34" charset="0"/>
              <a:cs typeface="Arial" charset="0"/>
            </a:endParaRPr>
          </a:p>
        </p:txBody>
      </p:sp>
      <p:sp>
        <p:nvSpPr>
          <p:cNvPr id="489475" name="Rectangle 3"/>
          <p:cNvSpPr>
            <a:spLocks noGrp="1" noChangeArrowheads="1"/>
          </p:cNvSpPr>
          <p:nvPr>
            <p:ph type="body" idx="1"/>
          </p:nvPr>
        </p:nvSpPr>
        <p:spPr>
          <a:xfrm>
            <a:off x="533400" y="1752600"/>
            <a:ext cx="8153401" cy="3962400"/>
          </a:xfrm>
          <a:noFill/>
          <a:ln>
            <a:noFill/>
          </a:ln>
          <a:effectLst/>
        </p:spPr>
        <p:txBody>
          <a:bodyPr/>
          <a:lstStyle/>
          <a:p>
            <a:pPr algn="just">
              <a:buClrTx/>
              <a:buFont typeface="Wingdings" pitchFamily="2" charset="2"/>
              <a:buChar char="§"/>
              <a:defRPr/>
            </a:pPr>
            <a:r>
              <a:rPr lang="en-US" sz="2000" dirty="0" smtClean="0">
                <a:cs typeface="Arial" charset="0"/>
              </a:rPr>
              <a:t>The increasing importance of </a:t>
            </a:r>
            <a:r>
              <a:rPr lang="en-US" sz="2000" b="1" u="sng" dirty="0" smtClean="0">
                <a:effectLst>
                  <a:outerShdw blurRad="38100" dist="38100" dir="2700000" algn="tl">
                    <a:srgbClr val="C0C0C0"/>
                  </a:outerShdw>
                </a:effectLst>
                <a:cs typeface="Arial" charset="0"/>
              </a:rPr>
              <a:t>timely completion</a:t>
            </a:r>
            <a:r>
              <a:rPr lang="en-US" sz="2000" dirty="0" smtClean="0">
                <a:cs typeface="Arial" charset="0"/>
              </a:rPr>
              <a:t>.</a:t>
            </a:r>
          </a:p>
          <a:p>
            <a:pPr algn="just">
              <a:buClrTx/>
              <a:buFont typeface="Wingdings" pitchFamily="2" charset="2"/>
              <a:buChar char="§"/>
              <a:defRPr/>
            </a:pPr>
            <a:endParaRPr lang="en-US" sz="1000" dirty="0" smtClean="0">
              <a:cs typeface="Arial" charset="0"/>
            </a:endParaRPr>
          </a:p>
          <a:p>
            <a:pPr algn="just">
              <a:buClrTx/>
              <a:buFont typeface="Wingdings" pitchFamily="2" charset="2"/>
              <a:buChar char="§"/>
              <a:defRPr/>
            </a:pPr>
            <a:r>
              <a:rPr lang="en-US" sz="2000" dirty="0" smtClean="0">
                <a:cs typeface="Arial" charset="0"/>
              </a:rPr>
              <a:t>The continuous complexity and growth in the size of the project generates the necessity for specialization. Specialization may   lead to a breakdown of communications. Time planning must   be found </a:t>
            </a:r>
            <a:r>
              <a:rPr lang="en-US" sz="2000" b="1" u="sng" dirty="0" smtClean="0">
                <a:effectLst>
                  <a:outerShdw blurRad="38100" dist="38100" dir="2700000" algn="tl">
                    <a:srgbClr val="C0C0C0"/>
                  </a:outerShdw>
                </a:effectLst>
                <a:cs typeface="Arial" charset="0"/>
              </a:rPr>
              <a:t>to facilitate communications</a:t>
            </a:r>
            <a:r>
              <a:rPr lang="en-US" sz="2000" dirty="0" smtClean="0">
                <a:cs typeface="Arial" charset="0"/>
              </a:rPr>
              <a:t>.</a:t>
            </a:r>
          </a:p>
          <a:p>
            <a:pPr algn="just">
              <a:buClrTx/>
              <a:buFont typeface="Wingdings" pitchFamily="2" charset="2"/>
              <a:buChar char="§"/>
              <a:defRPr/>
            </a:pPr>
            <a:endParaRPr lang="en-US" sz="1000" dirty="0" smtClean="0">
              <a:cs typeface="Arial" charset="0"/>
            </a:endParaRPr>
          </a:p>
          <a:p>
            <a:pPr algn="just">
              <a:buClrTx/>
              <a:buFont typeface="Wingdings" pitchFamily="2" charset="2"/>
              <a:buChar char="§"/>
              <a:defRPr/>
            </a:pPr>
            <a:r>
              <a:rPr lang="en-US" sz="2000" dirty="0" smtClean="0">
                <a:cs typeface="Arial" charset="0"/>
              </a:rPr>
              <a:t>Planning is essential for </a:t>
            </a:r>
            <a:r>
              <a:rPr lang="en-US" sz="2000" b="1" u="sng" dirty="0" smtClean="0">
                <a:effectLst>
                  <a:outerShdw blurRad="38100" dist="38100" dir="2700000" algn="tl">
                    <a:srgbClr val="C0C0C0"/>
                  </a:outerShdw>
                </a:effectLst>
                <a:cs typeface="Arial" charset="0"/>
              </a:rPr>
              <a:t>resource management</a:t>
            </a:r>
            <a:r>
              <a:rPr lang="en-US" sz="2000" dirty="0" smtClean="0">
                <a:cs typeface="Arial" charset="0"/>
              </a:rPr>
              <a:t> and the efficient and maximum </a:t>
            </a:r>
            <a:r>
              <a:rPr lang="en-US" sz="2000" b="1" u="sng" dirty="0" smtClean="0">
                <a:effectLst>
                  <a:outerShdw blurRad="38100" dist="38100" dir="2700000" algn="tl">
                    <a:srgbClr val="C0C0C0"/>
                  </a:outerShdw>
                </a:effectLst>
                <a:cs typeface="Arial" charset="0"/>
              </a:rPr>
              <a:t>utilization of resources</a:t>
            </a:r>
            <a:r>
              <a:rPr lang="en-US" sz="2000" dirty="0" smtClean="0">
                <a:cs typeface="Arial" charset="0"/>
              </a:rPr>
              <a:t>.</a:t>
            </a:r>
          </a:p>
          <a:p>
            <a:pPr algn="just">
              <a:buClrTx/>
              <a:buFont typeface="Wingdings" pitchFamily="2" charset="2"/>
              <a:buChar char="§"/>
              <a:defRPr/>
            </a:pPr>
            <a:endParaRPr lang="en-US" sz="1000" dirty="0" smtClean="0">
              <a:cs typeface="Arial" charset="0"/>
            </a:endParaRPr>
          </a:p>
          <a:p>
            <a:pPr algn="just">
              <a:lnSpc>
                <a:spcPct val="130000"/>
              </a:lnSpc>
              <a:buClrTx/>
              <a:buFont typeface="Wingdings" pitchFamily="2" charset="2"/>
              <a:buChar char="§"/>
              <a:defRPr/>
            </a:pPr>
            <a:r>
              <a:rPr lang="en-US" sz="2000" dirty="0" smtClean="0">
                <a:cs typeface="Times New Roman" pitchFamily="18" charset="0"/>
              </a:rPr>
              <a:t>Planning is basis for evaluating progress, </a:t>
            </a:r>
            <a:r>
              <a:rPr lang="en-US" sz="2000" b="1" u="sng" dirty="0" smtClean="0">
                <a:effectLst>
                  <a:outerShdw blurRad="38100" dist="38100" dir="2700000" algn="tl">
                    <a:srgbClr val="C0C0C0"/>
                  </a:outerShdw>
                </a:effectLst>
                <a:cs typeface="Times New Roman" pitchFamily="18" charset="0"/>
              </a:rPr>
              <a:t>controlling</a:t>
            </a:r>
            <a:r>
              <a:rPr lang="en-US" sz="2000" dirty="0" smtClean="0">
                <a:cs typeface="Times New Roman" pitchFamily="18" charset="0"/>
              </a:rPr>
              <a:t> the work   and making decisions.</a:t>
            </a:r>
            <a:endParaRPr lang="en-US" sz="2000" dirty="0" smtClean="0">
              <a:cs typeface="Arial" charset="0"/>
            </a:endParaRPr>
          </a:p>
        </p:txBody>
      </p:sp>
    </p:spTree>
    <p:extLst>
      <p:ext uri="{BB962C8B-B14F-4D97-AF65-F5344CB8AC3E}">
        <p14:creationId xmlns:p14="http://schemas.microsoft.com/office/powerpoint/2010/main" val="234991153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7" name="Rectangle 3"/>
          <p:cNvSpPr>
            <a:spLocks noGrp="1" noChangeArrowheads="1"/>
          </p:cNvSpPr>
          <p:nvPr>
            <p:ph type="body" idx="1"/>
          </p:nvPr>
        </p:nvSpPr>
        <p:spPr>
          <a:xfrm>
            <a:off x="1066800" y="1981200"/>
            <a:ext cx="7227888" cy="2535237"/>
          </a:xfrm>
          <a:noFill/>
          <a:ln>
            <a:noFill/>
          </a:ln>
          <a:effectLst/>
        </p:spPr>
        <p:txBody>
          <a:bodyPr/>
          <a:lstStyle/>
          <a:p>
            <a:pPr algn="just">
              <a:lnSpc>
                <a:spcPct val="130000"/>
              </a:lnSpc>
              <a:buClr>
                <a:srgbClr val="C00000"/>
              </a:buClr>
              <a:buFont typeface="Wingdings" pitchFamily="2" charset="2"/>
              <a:buChar char="§"/>
              <a:defRPr/>
            </a:pPr>
            <a:r>
              <a:rPr lang="en-US" sz="2000" dirty="0" smtClean="0">
                <a:cs typeface="Times New Roman" pitchFamily="18" charset="0"/>
              </a:rPr>
              <a:t>For achieving an </a:t>
            </a:r>
            <a:r>
              <a:rPr lang="en-US" sz="2000" b="1" u="sng" dirty="0" smtClean="0">
                <a:effectLst>
                  <a:outerShdw blurRad="38100" dist="38100" dir="2700000" algn="tl">
                    <a:srgbClr val="C0C0C0"/>
                  </a:outerShdw>
                </a:effectLst>
                <a:cs typeface="Times New Roman" pitchFamily="18" charset="0"/>
              </a:rPr>
              <a:t>increase in production</a:t>
            </a:r>
            <a:r>
              <a:rPr lang="en-US" sz="2000" dirty="0" smtClean="0">
                <a:cs typeface="Times New Roman" pitchFamily="18" charset="0"/>
              </a:rPr>
              <a:t>.</a:t>
            </a:r>
          </a:p>
          <a:p>
            <a:pPr algn="just">
              <a:lnSpc>
                <a:spcPct val="130000"/>
              </a:lnSpc>
              <a:buClr>
                <a:srgbClr val="C00000"/>
              </a:buClr>
              <a:buFont typeface="Wingdings" pitchFamily="2" charset="2"/>
              <a:buChar char="§"/>
              <a:defRPr/>
            </a:pPr>
            <a:endParaRPr lang="en-US" sz="1000" dirty="0" smtClean="0">
              <a:cs typeface="Times New Roman" pitchFamily="18" charset="0"/>
            </a:endParaRPr>
          </a:p>
          <a:p>
            <a:pPr algn="just">
              <a:lnSpc>
                <a:spcPct val="130000"/>
              </a:lnSpc>
              <a:buClr>
                <a:srgbClr val="C00000"/>
              </a:buClr>
              <a:buFont typeface="Wingdings" pitchFamily="2" charset="2"/>
              <a:buChar char="§"/>
              <a:defRPr/>
            </a:pPr>
            <a:r>
              <a:rPr lang="en-US" sz="2000" b="1" u="sng" dirty="0" smtClean="0">
                <a:effectLst>
                  <a:outerShdw blurRad="38100" dist="38100" dir="2700000" algn="tl">
                    <a:srgbClr val="C0C0C0"/>
                  </a:outerShdw>
                </a:effectLst>
                <a:cs typeface="Times New Roman" pitchFamily="18" charset="0"/>
              </a:rPr>
              <a:t>Financiers</a:t>
            </a:r>
            <a:r>
              <a:rPr lang="en-US" sz="2000" dirty="0" smtClean="0">
                <a:cs typeface="Times New Roman" pitchFamily="18" charset="0"/>
              </a:rPr>
              <a:t> require a workable plan.</a:t>
            </a:r>
          </a:p>
          <a:p>
            <a:pPr algn="just">
              <a:lnSpc>
                <a:spcPct val="130000"/>
              </a:lnSpc>
              <a:buClr>
                <a:srgbClr val="C00000"/>
              </a:buClr>
              <a:buFont typeface="Wingdings" pitchFamily="2" charset="2"/>
              <a:buChar char="§"/>
              <a:defRPr/>
            </a:pPr>
            <a:endParaRPr lang="en-US" sz="1000" dirty="0" smtClean="0">
              <a:cs typeface="Times New Roman" pitchFamily="18" charset="0"/>
            </a:endParaRPr>
          </a:p>
          <a:p>
            <a:pPr algn="just">
              <a:lnSpc>
                <a:spcPct val="130000"/>
              </a:lnSpc>
              <a:buClr>
                <a:srgbClr val="C00000"/>
              </a:buClr>
              <a:buFont typeface="Wingdings" pitchFamily="2" charset="2"/>
              <a:buChar char="§"/>
              <a:defRPr/>
            </a:pPr>
            <a:r>
              <a:rPr lang="en-US" sz="2000" dirty="0" smtClean="0">
                <a:cs typeface="Times New Roman" pitchFamily="18" charset="0"/>
              </a:rPr>
              <a:t>Essential in projects when their is </a:t>
            </a:r>
            <a:r>
              <a:rPr lang="en-US" sz="2000" b="1" u="sng" dirty="0" smtClean="0">
                <a:effectLst>
                  <a:outerShdw blurRad="38100" dist="38100" dir="2700000" algn="tl">
                    <a:srgbClr val="C0C0C0"/>
                  </a:outerShdw>
                </a:effectLst>
                <a:cs typeface="Times New Roman" pitchFamily="18" charset="0"/>
              </a:rPr>
              <a:t>transfer of personnel</a:t>
            </a:r>
            <a:r>
              <a:rPr lang="en-US" sz="2000" dirty="0" smtClean="0">
                <a:cs typeface="Times New Roman" pitchFamily="18" charset="0"/>
              </a:rPr>
              <a:t>.</a:t>
            </a:r>
          </a:p>
          <a:p>
            <a:pPr algn="just">
              <a:lnSpc>
                <a:spcPct val="130000"/>
              </a:lnSpc>
              <a:buClr>
                <a:srgbClr val="C00000"/>
              </a:buClr>
              <a:buFont typeface="Wingdings" pitchFamily="2" charset="2"/>
              <a:buChar char="§"/>
              <a:defRPr/>
            </a:pPr>
            <a:endParaRPr lang="en-US" sz="1000" dirty="0" smtClean="0">
              <a:cs typeface="Times New Roman" pitchFamily="18" charset="0"/>
            </a:endParaRPr>
          </a:p>
          <a:p>
            <a:pPr algn="just">
              <a:lnSpc>
                <a:spcPct val="130000"/>
              </a:lnSpc>
              <a:buClr>
                <a:srgbClr val="C00000"/>
              </a:buClr>
              <a:buFont typeface="Wingdings" pitchFamily="2" charset="2"/>
              <a:buChar char="§"/>
              <a:defRPr/>
            </a:pPr>
            <a:r>
              <a:rPr lang="en-US" sz="2000" dirty="0" smtClean="0">
                <a:cs typeface="Times New Roman" pitchFamily="18" charset="0"/>
              </a:rPr>
              <a:t> </a:t>
            </a:r>
            <a:r>
              <a:rPr lang="en-US" sz="2000" b="1" u="sng" dirty="0" smtClean="0">
                <a:effectLst>
                  <a:outerShdw blurRad="38100" dist="38100" dir="2700000" algn="tl">
                    <a:srgbClr val="C0C0C0"/>
                  </a:outerShdw>
                </a:effectLst>
                <a:cs typeface="Times New Roman" pitchFamily="18" charset="0"/>
              </a:rPr>
              <a:t>Minimum risk</a:t>
            </a:r>
            <a:r>
              <a:rPr lang="en-US" sz="2000" dirty="0" smtClean="0">
                <a:cs typeface="Times New Roman" pitchFamily="18" charset="0"/>
              </a:rPr>
              <a:t> of the problems occurring.</a:t>
            </a:r>
            <a:endParaRPr lang="de-DE" sz="2000" smtClean="0">
              <a:cs typeface="Times New Roman" pitchFamily="18" charset="0"/>
            </a:endParaRPr>
          </a:p>
        </p:txBody>
      </p:sp>
      <p:sp>
        <p:nvSpPr>
          <p:cNvPr id="7" name="Rectangle 2"/>
          <p:cNvSpPr txBox="1">
            <a:spLocks noChangeArrowheads="1"/>
          </p:cNvSpPr>
          <p:nvPr/>
        </p:nvSpPr>
        <p:spPr>
          <a:xfrm>
            <a:off x="609600" y="762000"/>
            <a:ext cx="6843712" cy="515938"/>
          </a:xfrm>
          <a:prstGeom prst="rect">
            <a:avLst/>
          </a:prstGeom>
          <a:noFill/>
          <a:ln>
            <a:noFill/>
          </a:ln>
          <a:effectLst/>
        </p:spPr>
        <p:txBody>
          <a:bodyPr/>
          <a:lstStyle>
            <a:lvl1pPr algn="l" rtl="0" eaLnBrk="0" fontAlgn="base" latinLnBrk="1" hangingPunct="0">
              <a:lnSpc>
                <a:spcPct val="90000"/>
              </a:lnSpc>
              <a:spcBef>
                <a:spcPct val="0"/>
              </a:spcBef>
              <a:spcAft>
                <a:spcPct val="0"/>
              </a:spcAft>
              <a:defRPr kumimoji="1" sz="3600" b="1">
                <a:solidFill>
                  <a:schemeClr val="tx2"/>
                </a:solidFill>
                <a:latin typeface="+mj-lt"/>
                <a:ea typeface="+mj-ea"/>
                <a:cs typeface="+mj-cs"/>
              </a:defRPr>
            </a:lvl1pPr>
            <a:lvl2pPr algn="l" rtl="0" eaLnBrk="0" fontAlgn="base" latinLnBrk="1" hangingPunct="0">
              <a:lnSpc>
                <a:spcPct val="90000"/>
              </a:lnSpc>
              <a:spcBef>
                <a:spcPct val="0"/>
              </a:spcBef>
              <a:spcAft>
                <a:spcPct val="0"/>
              </a:spcAft>
              <a:defRPr kumimoji="1" sz="3600" b="1">
                <a:solidFill>
                  <a:schemeClr val="tx2"/>
                </a:solidFill>
                <a:latin typeface="굴림" pitchFamily="34" charset="-127"/>
                <a:ea typeface="굴림" pitchFamily="34" charset="-127"/>
              </a:defRPr>
            </a:lvl2pPr>
            <a:lvl3pPr algn="l" rtl="0" eaLnBrk="0" fontAlgn="base" latinLnBrk="1" hangingPunct="0">
              <a:lnSpc>
                <a:spcPct val="90000"/>
              </a:lnSpc>
              <a:spcBef>
                <a:spcPct val="0"/>
              </a:spcBef>
              <a:spcAft>
                <a:spcPct val="0"/>
              </a:spcAft>
              <a:defRPr kumimoji="1" sz="3600" b="1">
                <a:solidFill>
                  <a:schemeClr val="tx2"/>
                </a:solidFill>
                <a:latin typeface="굴림" pitchFamily="34" charset="-127"/>
                <a:ea typeface="굴림" pitchFamily="34" charset="-127"/>
              </a:defRPr>
            </a:lvl3pPr>
            <a:lvl4pPr algn="l" rtl="0" eaLnBrk="0" fontAlgn="base" latinLnBrk="1" hangingPunct="0">
              <a:lnSpc>
                <a:spcPct val="90000"/>
              </a:lnSpc>
              <a:spcBef>
                <a:spcPct val="0"/>
              </a:spcBef>
              <a:spcAft>
                <a:spcPct val="0"/>
              </a:spcAft>
              <a:defRPr kumimoji="1" sz="3600" b="1">
                <a:solidFill>
                  <a:schemeClr val="tx2"/>
                </a:solidFill>
                <a:latin typeface="굴림" pitchFamily="34" charset="-127"/>
                <a:ea typeface="굴림" pitchFamily="34" charset="-127"/>
              </a:defRPr>
            </a:lvl4pPr>
            <a:lvl5pPr algn="l" rtl="0" eaLnBrk="0" fontAlgn="base" latinLnBrk="1" hangingPunct="0">
              <a:lnSpc>
                <a:spcPct val="90000"/>
              </a:lnSpc>
              <a:spcBef>
                <a:spcPct val="0"/>
              </a:spcBef>
              <a:spcAft>
                <a:spcPct val="0"/>
              </a:spcAft>
              <a:defRPr kumimoji="1" sz="3600" b="1">
                <a:solidFill>
                  <a:schemeClr val="tx2"/>
                </a:solidFill>
                <a:latin typeface="굴림" pitchFamily="34" charset="-127"/>
                <a:ea typeface="굴림" pitchFamily="34" charset="-127"/>
              </a:defRPr>
            </a:lvl5pPr>
            <a:lvl6pPr marL="457200" algn="l" rtl="0" fontAlgn="base" latinLnBrk="1">
              <a:lnSpc>
                <a:spcPct val="90000"/>
              </a:lnSpc>
              <a:spcBef>
                <a:spcPct val="0"/>
              </a:spcBef>
              <a:spcAft>
                <a:spcPct val="0"/>
              </a:spcAft>
              <a:defRPr kumimoji="1" sz="3600" b="1">
                <a:solidFill>
                  <a:schemeClr val="tx2"/>
                </a:solidFill>
                <a:latin typeface="굴림" pitchFamily="34" charset="-127"/>
                <a:ea typeface="굴림" pitchFamily="34" charset="-127"/>
              </a:defRPr>
            </a:lvl6pPr>
            <a:lvl7pPr marL="914400" algn="l" rtl="0" fontAlgn="base" latinLnBrk="1">
              <a:lnSpc>
                <a:spcPct val="90000"/>
              </a:lnSpc>
              <a:spcBef>
                <a:spcPct val="0"/>
              </a:spcBef>
              <a:spcAft>
                <a:spcPct val="0"/>
              </a:spcAft>
              <a:defRPr kumimoji="1" sz="3600" b="1">
                <a:solidFill>
                  <a:schemeClr val="tx2"/>
                </a:solidFill>
                <a:latin typeface="굴림" pitchFamily="34" charset="-127"/>
                <a:ea typeface="굴림" pitchFamily="34" charset="-127"/>
              </a:defRPr>
            </a:lvl7pPr>
            <a:lvl8pPr marL="1371600" algn="l" rtl="0" fontAlgn="base" latinLnBrk="1">
              <a:lnSpc>
                <a:spcPct val="90000"/>
              </a:lnSpc>
              <a:spcBef>
                <a:spcPct val="0"/>
              </a:spcBef>
              <a:spcAft>
                <a:spcPct val="0"/>
              </a:spcAft>
              <a:defRPr kumimoji="1" sz="3600" b="1">
                <a:solidFill>
                  <a:schemeClr val="tx2"/>
                </a:solidFill>
                <a:latin typeface="굴림" pitchFamily="34" charset="-127"/>
                <a:ea typeface="굴림" pitchFamily="34" charset="-127"/>
              </a:defRPr>
            </a:lvl8pPr>
            <a:lvl9pPr marL="1828800" algn="l" rtl="0" fontAlgn="base" latinLnBrk="1">
              <a:lnSpc>
                <a:spcPct val="90000"/>
              </a:lnSpc>
              <a:spcBef>
                <a:spcPct val="0"/>
              </a:spcBef>
              <a:spcAft>
                <a:spcPct val="0"/>
              </a:spcAft>
              <a:defRPr kumimoji="1" sz="3600" b="1">
                <a:solidFill>
                  <a:schemeClr val="tx2"/>
                </a:solidFill>
                <a:latin typeface="굴림" pitchFamily="34" charset="-127"/>
                <a:ea typeface="굴림" pitchFamily="34" charset="-127"/>
              </a:defRPr>
            </a:lvl9pPr>
          </a:lstStyle>
          <a:p>
            <a:pPr>
              <a:buClr>
                <a:srgbClr val="CC3300"/>
              </a:buClr>
              <a:defRPr/>
            </a:pPr>
            <a:r>
              <a:rPr lang="en-US" sz="2800" dirty="0" smtClean="0">
                <a:solidFill>
                  <a:srgbClr val="CC3300"/>
                </a:solidFill>
                <a:effectLst>
                  <a:outerShdw blurRad="38100" dist="38100" dir="2700000" algn="tl">
                    <a:srgbClr val="C0C0C0"/>
                  </a:outerShdw>
                </a:effectLst>
                <a:latin typeface="Arial Black" pitchFamily="34" charset="0"/>
                <a:cs typeface="Arial" charset="0"/>
              </a:rPr>
              <a:t>Why is Time</a:t>
            </a:r>
            <a:r>
              <a:rPr lang="en-US" sz="2800" i="1" dirty="0" smtClean="0">
                <a:solidFill>
                  <a:srgbClr val="CC3300"/>
                </a:solidFill>
                <a:latin typeface="Arial Black" pitchFamily="34" charset="0"/>
                <a:cs typeface="Arial" charset="0"/>
              </a:rPr>
              <a:t> </a:t>
            </a:r>
            <a:r>
              <a:rPr lang="en-US" sz="2800" dirty="0" smtClean="0">
                <a:solidFill>
                  <a:srgbClr val="CC3300"/>
                </a:solidFill>
                <a:effectLst>
                  <a:outerShdw blurRad="38100" dist="38100" dir="2700000" algn="tl">
                    <a:srgbClr val="C0C0C0"/>
                  </a:outerShdw>
                </a:effectLst>
                <a:latin typeface="Arial Black" pitchFamily="34" charset="0"/>
                <a:cs typeface="Arial" charset="0"/>
              </a:rPr>
              <a:t>Planning</a:t>
            </a:r>
            <a:r>
              <a:rPr lang="en-US" sz="2800" i="1" dirty="0" smtClean="0">
                <a:solidFill>
                  <a:srgbClr val="CC3300"/>
                </a:solidFill>
                <a:latin typeface="Arial Black" pitchFamily="34" charset="0"/>
                <a:cs typeface="Arial" charset="0"/>
              </a:rPr>
              <a:t>  </a:t>
            </a:r>
            <a:r>
              <a:rPr lang="en-US" sz="2800" dirty="0" smtClean="0">
                <a:solidFill>
                  <a:srgbClr val="CC3300"/>
                </a:solidFill>
                <a:effectLst>
                  <a:outerShdw blurRad="38100" dist="38100" dir="2700000" algn="tl">
                    <a:srgbClr val="C0C0C0"/>
                  </a:outerShdw>
                </a:effectLst>
                <a:latin typeface="Arial Black" pitchFamily="34" charset="0"/>
                <a:cs typeface="Arial" charset="0"/>
              </a:rPr>
              <a:t>necessary?</a:t>
            </a:r>
            <a:endParaRPr lang="de-DE" sz="2800" dirty="0" smtClean="0">
              <a:solidFill>
                <a:srgbClr val="CC3300"/>
              </a:solidFill>
              <a:effectLst>
                <a:outerShdw blurRad="38100" dist="38100" dir="2700000" algn="tl">
                  <a:srgbClr val="C0C0C0"/>
                </a:outerShdw>
              </a:effectLst>
              <a:latin typeface="Arial Black" pitchFamily="34" charset="0"/>
              <a:cs typeface="Arial" charset="0"/>
            </a:endParaRPr>
          </a:p>
        </p:txBody>
      </p:sp>
    </p:spTree>
    <p:extLst>
      <p:ext uri="{BB962C8B-B14F-4D97-AF65-F5344CB8AC3E}">
        <p14:creationId xmlns:p14="http://schemas.microsoft.com/office/powerpoint/2010/main" val="343388416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609600" y="762000"/>
            <a:ext cx="5700712" cy="515937"/>
          </a:xfrm>
          <a:noFill/>
          <a:ln>
            <a:noFill/>
          </a:ln>
          <a:effectLst/>
        </p:spPr>
        <p:txBody>
          <a:bodyPr/>
          <a:lstStyle/>
          <a:p>
            <a:pPr>
              <a:buClr>
                <a:srgbClr val="CC3300"/>
              </a:buClr>
              <a:defRPr/>
            </a:pPr>
            <a:r>
              <a:rPr lang="en-US" sz="2800" dirty="0" smtClean="0">
                <a:solidFill>
                  <a:srgbClr val="CC3300"/>
                </a:solidFill>
                <a:effectLst>
                  <a:outerShdw blurRad="38100" dist="38100" dir="2700000" algn="tl">
                    <a:srgbClr val="C0C0C0"/>
                  </a:outerShdw>
                </a:effectLst>
                <a:latin typeface="Arial Black" pitchFamily="34" charset="0"/>
                <a:cs typeface="Arial" charset="0"/>
              </a:rPr>
              <a:t>Who</a:t>
            </a:r>
            <a:r>
              <a:rPr lang="en-US" sz="2800" dirty="0" smtClean="0">
                <a:solidFill>
                  <a:srgbClr val="CC3300"/>
                </a:solidFill>
                <a:latin typeface="Arial Black" pitchFamily="34" charset="0"/>
                <a:cs typeface="Arial" charset="0"/>
              </a:rPr>
              <a:t> </a:t>
            </a:r>
            <a:r>
              <a:rPr lang="en-US" sz="2800" dirty="0" smtClean="0">
                <a:solidFill>
                  <a:srgbClr val="CC3300"/>
                </a:solidFill>
                <a:effectLst>
                  <a:outerShdw blurRad="38100" dist="38100" dir="2700000" algn="tl">
                    <a:srgbClr val="C0C0C0"/>
                  </a:outerShdw>
                </a:effectLst>
                <a:latin typeface="Arial Black" pitchFamily="34" charset="0"/>
                <a:cs typeface="Arial" charset="0"/>
              </a:rPr>
              <a:t>Needs</a:t>
            </a:r>
            <a:r>
              <a:rPr lang="en-US" sz="2800" dirty="0" smtClean="0">
                <a:solidFill>
                  <a:srgbClr val="CC3300"/>
                </a:solidFill>
                <a:latin typeface="Arial Black" pitchFamily="34" charset="0"/>
                <a:cs typeface="Arial" charset="0"/>
              </a:rPr>
              <a:t> </a:t>
            </a:r>
            <a:r>
              <a:rPr lang="en-US" sz="2800" dirty="0" smtClean="0">
                <a:solidFill>
                  <a:srgbClr val="CC3300"/>
                </a:solidFill>
                <a:effectLst>
                  <a:outerShdw blurRad="38100" dist="38100" dir="2700000" algn="tl">
                    <a:srgbClr val="C0C0C0"/>
                  </a:outerShdw>
                </a:effectLst>
                <a:latin typeface="Arial Black" pitchFamily="34" charset="0"/>
                <a:cs typeface="Arial" charset="0"/>
              </a:rPr>
              <a:t>Time</a:t>
            </a:r>
            <a:r>
              <a:rPr lang="en-US" sz="2800" dirty="0" smtClean="0">
                <a:solidFill>
                  <a:srgbClr val="CC3300"/>
                </a:solidFill>
                <a:latin typeface="Arial Black" pitchFamily="34" charset="0"/>
                <a:cs typeface="Arial" charset="0"/>
              </a:rPr>
              <a:t> </a:t>
            </a:r>
            <a:r>
              <a:rPr lang="en-US" sz="2800" dirty="0" smtClean="0">
                <a:solidFill>
                  <a:srgbClr val="CC3300"/>
                </a:solidFill>
                <a:effectLst>
                  <a:outerShdw blurRad="38100" dist="38100" dir="2700000" algn="tl">
                    <a:srgbClr val="C0C0C0"/>
                  </a:outerShdw>
                </a:effectLst>
                <a:latin typeface="Arial Black" pitchFamily="34" charset="0"/>
                <a:cs typeface="Arial" charset="0"/>
              </a:rPr>
              <a:t>Planning?</a:t>
            </a:r>
            <a:endParaRPr lang="de-DE" sz="2800" dirty="0" smtClean="0">
              <a:solidFill>
                <a:srgbClr val="CC3300"/>
              </a:solidFill>
              <a:effectLst>
                <a:outerShdw blurRad="38100" dist="38100" dir="2700000" algn="tl">
                  <a:srgbClr val="C0C0C0"/>
                </a:outerShdw>
              </a:effectLst>
              <a:latin typeface="Arial Black" pitchFamily="34" charset="0"/>
              <a:cs typeface="Arial" charset="0"/>
            </a:endParaRPr>
          </a:p>
        </p:txBody>
      </p:sp>
      <p:sp>
        <p:nvSpPr>
          <p:cNvPr id="493571" name="Rectangle 3"/>
          <p:cNvSpPr>
            <a:spLocks noGrp="1" noChangeArrowheads="1"/>
          </p:cNvSpPr>
          <p:nvPr>
            <p:ph type="body" idx="1"/>
          </p:nvPr>
        </p:nvSpPr>
        <p:spPr>
          <a:xfrm>
            <a:off x="1295400" y="1676400"/>
            <a:ext cx="6553200" cy="4340225"/>
          </a:xfrm>
          <a:noFill/>
          <a:ln>
            <a:noFill/>
          </a:ln>
          <a:effectLst/>
        </p:spPr>
        <p:txBody>
          <a:bodyPr/>
          <a:lstStyle/>
          <a:p>
            <a:pPr>
              <a:lnSpc>
                <a:spcPct val="140000"/>
              </a:lnSpc>
              <a:buClr>
                <a:srgbClr val="CC3300"/>
              </a:buClr>
              <a:buFont typeface="Wingdings" pitchFamily="2" charset="2"/>
              <a:buChar char="Ø"/>
              <a:defRPr/>
            </a:pPr>
            <a:r>
              <a:rPr lang="en-US" sz="2000" dirty="0" smtClean="0">
                <a:cs typeface="Times New Roman" pitchFamily="18" charset="0"/>
              </a:rPr>
              <a:t>Customer/ Client/ Owner</a:t>
            </a:r>
          </a:p>
          <a:p>
            <a:pPr>
              <a:lnSpc>
                <a:spcPct val="140000"/>
              </a:lnSpc>
              <a:buClr>
                <a:srgbClr val="CC3300"/>
              </a:buClr>
              <a:buFont typeface="Wingdings" pitchFamily="2" charset="2"/>
              <a:buChar char="Ø"/>
              <a:defRPr/>
            </a:pPr>
            <a:r>
              <a:rPr lang="en-US" sz="2000" dirty="0" smtClean="0">
                <a:cs typeface="Times New Roman" pitchFamily="18" charset="0"/>
              </a:rPr>
              <a:t>Designer/ Consultant</a:t>
            </a:r>
          </a:p>
          <a:p>
            <a:pPr algn="just">
              <a:lnSpc>
                <a:spcPct val="140000"/>
              </a:lnSpc>
              <a:buClr>
                <a:srgbClr val="CC3300"/>
              </a:buClr>
              <a:buFont typeface="Wingdings" pitchFamily="2" charset="2"/>
              <a:buChar char="Ø"/>
              <a:defRPr/>
            </a:pPr>
            <a:r>
              <a:rPr lang="en-US" sz="2000" dirty="0" smtClean="0">
                <a:cs typeface="Times New Roman" pitchFamily="18" charset="0"/>
              </a:rPr>
              <a:t>Project management team (Manager, Engineers)</a:t>
            </a:r>
          </a:p>
          <a:p>
            <a:pPr algn="just">
              <a:lnSpc>
                <a:spcPct val="140000"/>
              </a:lnSpc>
              <a:buClr>
                <a:srgbClr val="CC3300"/>
              </a:buClr>
              <a:buFont typeface="Wingdings" pitchFamily="2" charset="2"/>
              <a:buChar char="Ø"/>
              <a:defRPr/>
            </a:pPr>
            <a:r>
              <a:rPr lang="en-US" sz="2000" dirty="0" smtClean="0">
                <a:cs typeface="Times New Roman" pitchFamily="18" charset="0"/>
              </a:rPr>
              <a:t>Cost estimating department</a:t>
            </a:r>
          </a:p>
          <a:p>
            <a:pPr algn="just">
              <a:lnSpc>
                <a:spcPct val="140000"/>
              </a:lnSpc>
              <a:buClr>
                <a:srgbClr val="CC3300"/>
              </a:buClr>
              <a:buFont typeface="Wingdings" pitchFamily="2" charset="2"/>
              <a:buChar char="Ø"/>
              <a:defRPr/>
            </a:pPr>
            <a:r>
              <a:rPr lang="en-US" sz="2000" dirty="0" smtClean="0">
                <a:cs typeface="Times New Roman" pitchFamily="18" charset="0"/>
              </a:rPr>
              <a:t>Planning and controlling department</a:t>
            </a:r>
          </a:p>
          <a:p>
            <a:pPr algn="just">
              <a:lnSpc>
                <a:spcPct val="140000"/>
              </a:lnSpc>
              <a:buClr>
                <a:srgbClr val="CC3300"/>
              </a:buClr>
              <a:buFont typeface="Wingdings" pitchFamily="2" charset="2"/>
              <a:buChar char="Ø"/>
              <a:defRPr/>
            </a:pPr>
            <a:r>
              <a:rPr lang="en-US" sz="2000" dirty="0" smtClean="0">
                <a:cs typeface="Times New Roman" pitchFamily="18" charset="0"/>
              </a:rPr>
              <a:t>Supervisors, foremen, labors</a:t>
            </a:r>
          </a:p>
          <a:p>
            <a:pPr>
              <a:lnSpc>
                <a:spcPct val="140000"/>
              </a:lnSpc>
              <a:buClr>
                <a:srgbClr val="CC3300"/>
              </a:buClr>
              <a:buFont typeface="Wingdings" pitchFamily="2" charset="2"/>
              <a:buChar char="Ø"/>
              <a:defRPr/>
            </a:pPr>
            <a:r>
              <a:rPr lang="en-US" sz="2000" dirty="0" smtClean="0">
                <a:cs typeface="Times New Roman" pitchFamily="18" charset="0"/>
              </a:rPr>
              <a:t>Supplier</a:t>
            </a:r>
          </a:p>
          <a:p>
            <a:pPr>
              <a:lnSpc>
                <a:spcPct val="140000"/>
              </a:lnSpc>
              <a:buClr>
                <a:srgbClr val="CC3300"/>
              </a:buClr>
              <a:buFont typeface="Wingdings" pitchFamily="2" charset="2"/>
              <a:buChar char="Ø"/>
              <a:defRPr/>
            </a:pPr>
            <a:r>
              <a:rPr lang="en-US" sz="2000" dirty="0" smtClean="0">
                <a:cs typeface="Times New Roman" pitchFamily="18" charset="0"/>
              </a:rPr>
              <a:t>Financiers</a:t>
            </a:r>
            <a:endParaRPr lang="de-DE" sz="2000" smtClean="0">
              <a:cs typeface="Times New Roman" pitchFamily="18" charset="0"/>
            </a:endParaRPr>
          </a:p>
        </p:txBody>
      </p:sp>
    </p:spTree>
    <p:extLst>
      <p:ext uri="{BB962C8B-B14F-4D97-AF65-F5344CB8AC3E}">
        <p14:creationId xmlns:p14="http://schemas.microsoft.com/office/powerpoint/2010/main" val="206381216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a:xfrm>
            <a:off x="685800" y="304800"/>
            <a:ext cx="5867400" cy="515937"/>
          </a:xfrm>
          <a:noFill/>
          <a:ln>
            <a:noFill/>
          </a:ln>
          <a:effectLst/>
        </p:spPr>
        <p:txBody>
          <a:bodyPr/>
          <a:lstStyle/>
          <a:p>
            <a:pPr>
              <a:buClr>
                <a:srgbClr val="CC3300"/>
              </a:buClr>
              <a:defRPr/>
            </a:pPr>
            <a:r>
              <a:rPr lang="en-US" sz="2800" dirty="0" smtClean="0">
                <a:solidFill>
                  <a:srgbClr val="CC3300"/>
                </a:solidFill>
                <a:latin typeface="Arial Black" pitchFamily="34" charset="0"/>
              </a:rPr>
              <a:t>Processes of Time Planning</a:t>
            </a:r>
            <a:endParaRPr lang="de-DE" sz="1700" dirty="0" smtClean="0">
              <a:solidFill>
                <a:srgbClr val="CC3300"/>
              </a:solidFill>
              <a:latin typeface="Arial Black" pitchFamily="34" charset="0"/>
            </a:endParaRPr>
          </a:p>
        </p:txBody>
      </p:sp>
      <p:sp>
        <p:nvSpPr>
          <p:cNvPr id="520195" name="Rectangle 3"/>
          <p:cNvSpPr>
            <a:spLocks noGrp="1" noChangeArrowheads="1"/>
          </p:cNvSpPr>
          <p:nvPr>
            <p:ph type="body" idx="1"/>
          </p:nvPr>
        </p:nvSpPr>
        <p:spPr>
          <a:xfrm>
            <a:off x="685800" y="838200"/>
            <a:ext cx="8229600" cy="5791200"/>
          </a:xfrm>
          <a:noFill/>
          <a:ln>
            <a:noFill/>
          </a:ln>
          <a:effectLst/>
        </p:spPr>
        <p:txBody>
          <a:bodyPr/>
          <a:lstStyle/>
          <a:p>
            <a:pPr marL="304800" indent="-304800" algn="just">
              <a:lnSpc>
                <a:spcPct val="200000"/>
              </a:lnSpc>
              <a:buClr>
                <a:srgbClr val="CC3300"/>
              </a:buClr>
              <a:buSzPct val="100000"/>
              <a:buFontTx/>
              <a:buAutoNum type="arabicPeriod"/>
              <a:defRPr/>
            </a:pPr>
            <a:r>
              <a:rPr lang="en-US" sz="2400" dirty="0" smtClean="0"/>
              <a:t>Visualize and define the </a:t>
            </a:r>
            <a:r>
              <a:rPr lang="en-US" sz="2400" b="1" u="sng" dirty="0" smtClean="0">
                <a:effectLst>
                  <a:outerShdw blurRad="38100" dist="38100" dir="2700000" algn="tl">
                    <a:srgbClr val="C0C0C0"/>
                  </a:outerShdw>
                </a:effectLst>
              </a:rPr>
              <a:t>activities</a:t>
            </a:r>
            <a:r>
              <a:rPr lang="en-US" sz="2400" dirty="0" smtClean="0"/>
              <a:t>.</a:t>
            </a:r>
          </a:p>
          <a:p>
            <a:pPr marL="304800" indent="-304800" algn="just">
              <a:lnSpc>
                <a:spcPct val="200000"/>
              </a:lnSpc>
              <a:buClr>
                <a:srgbClr val="CC3300"/>
              </a:buClr>
              <a:buSzPct val="100000"/>
              <a:buFontTx/>
              <a:buAutoNum type="arabicPeriod"/>
              <a:defRPr/>
            </a:pPr>
            <a:r>
              <a:rPr lang="en-US" sz="2400" dirty="0" smtClean="0"/>
              <a:t>Sequence the activities (Job </a:t>
            </a:r>
            <a:r>
              <a:rPr lang="en-US" sz="2400" b="1" u="sng" dirty="0" smtClean="0">
                <a:effectLst>
                  <a:outerShdw blurRad="38100" dist="38100" dir="2700000" algn="tl">
                    <a:srgbClr val="C0C0C0"/>
                  </a:outerShdw>
                </a:effectLst>
              </a:rPr>
              <a:t>Logic</a:t>
            </a:r>
            <a:r>
              <a:rPr lang="en-US" sz="2400" dirty="0" smtClean="0"/>
              <a:t>).</a:t>
            </a:r>
          </a:p>
          <a:p>
            <a:pPr marL="304800" indent="-304800" algn="just">
              <a:lnSpc>
                <a:spcPct val="200000"/>
              </a:lnSpc>
              <a:buClr>
                <a:srgbClr val="CC3300"/>
              </a:buClr>
              <a:buSzPct val="100000"/>
              <a:buFontTx/>
              <a:buAutoNum type="arabicPeriod"/>
              <a:defRPr/>
            </a:pPr>
            <a:r>
              <a:rPr lang="en-US" sz="2400" dirty="0" smtClean="0"/>
              <a:t>Estimate the </a:t>
            </a:r>
            <a:r>
              <a:rPr lang="en-US" sz="2400" b="1" u="sng" dirty="0" smtClean="0"/>
              <a:t>activity duration</a:t>
            </a:r>
            <a:r>
              <a:rPr lang="en-US" sz="2400" dirty="0" smtClean="0"/>
              <a:t>.</a:t>
            </a:r>
          </a:p>
          <a:p>
            <a:pPr marL="304800" indent="-304800" algn="just">
              <a:lnSpc>
                <a:spcPct val="200000"/>
              </a:lnSpc>
              <a:buClr>
                <a:srgbClr val="CC3300"/>
              </a:buClr>
              <a:buSzPct val="100000"/>
              <a:buFontTx/>
              <a:buAutoNum type="arabicPeriod"/>
              <a:defRPr/>
            </a:pPr>
            <a:r>
              <a:rPr lang="en-US" sz="2400" b="1" u="sng" dirty="0" smtClean="0"/>
              <a:t>Schedule</a:t>
            </a:r>
            <a:r>
              <a:rPr lang="en-US" sz="2400" dirty="0" smtClean="0"/>
              <a:t> the project or phase.</a:t>
            </a:r>
          </a:p>
          <a:p>
            <a:pPr marL="304800" indent="-304800" algn="just">
              <a:lnSpc>
                <a:spcPct val="200000"/>
              </a:lnSpc>
              <a:buClr>
                <a:srgbClr val="CC3300"/>
              </a:buClr>
              <a:buSzPct val="100000"/>
              <a:buFontTx/>
              <a:buAutoNum type="arabicPeriod"/>
              <a:defRPr/>
            </a:pPr>
            <a:r>
              <a:rPr lang="en-US" sz="2400" dirty="0" smtClean="0"/>
              <a:t>Allocate and balance </a:t>
            </a:r>
            <a:r>
              <a:rPr lang="en-US" sz="2400" b="1" u="sng" dirty="0" smtClean="0">
                <a:effectLst>
                  <a:outerShdw blurRad="38100" dist="38100" dir="2700000" algn="tl">
                    <a:srgbClr val="C0C0C0"/>
                  </a:outerShdw>
                </a:effectLst>
              </a:rPr>
              <a:t>resources</a:t>
            </a:r>
            <a:r>
              <a:rPr lang="en-US" sz="2400" dirty="0" smtClean="0"/>
              <a:t>.</a:t>
            </a:r>
          </a:p>
          <a:p>
            <a:pPr marL="304800" indent="-304800" algn="just">
              <a:lnSpc>
                <a:spcPct val="142000"/>
              </a:lnSpc>
              <a:buClr>
                <a:srgbClr val="CC3300"/>
              </a:buClr>
              <a:buFontTx/>
              <a:buAutoNum type="arabicPeriod"/>
              <a:defRPr/>
            </a:pPr>
            <a:r>
              <a:rPr lang="en-US" sz="2400" dirty="0"/>
              <a:t>Compare target, planned and actual dates and </a:t>
            </a:r>
            <a:r>
              <a:rPr lang="en-US" sz="2400" b="1" u="sng" dirty="0">
                <a:effectLst>
                  <a:outerShdw blurRad="38100" dist="38100" dir="2700000" algn="tl">
                    <a:srgbClr val="C0C0C0"/>
                  </a:outerShdw>
                </a:effectLst>
              </a:rPr>
              <a:t>update</a:t>
            </a:r>
            <a:r>
              <a:rPr lang="en-US" sz="2400" dirty="0"/>
              <a:t> as necessary.</a:t>
            </a:r>
          </a:p>
          <a:p>
            <a:pPr marL="304800" indent="-304800" algn="just">
              <a:lnSpc>
                <a:spcPct val="142000"/>
              </a:lnSpc>
              <a:buClr>
                <a:srgbClr val="CC3300"/>
              </a:buClr>
              <a:buFontTx/>
              <a:buAutoNum type="arabicPeriod"/>
              <a:defRPr/>
            </a:pPr>
            <a:r>
              <a:rPr lang="en-US" sz="2400" b="1" u="sng" dirty="0">
                <a:effectLst>
                  <a:outerShdw blurRad="38100" dist="38100" dir="2700000" algn="tl">
                    <a:srgbClr val="C0C0C0"/>
                  </a:outerShdw>
                </a:effectLst>
              </a:rPr>
              <a:t>Control</a:t>
            </a:r>
            <a:r>
              <a:rPr lang="en-US" sz="2400" dirty="0"/>
              <a:t> the time schedule with respect to </a:t>
            </a:r>
            <a:r>
              <a:rPr lang="en-US" sz="2400" b="1" u="sng" dirty="0">
                <a:effectLst>
                  <a:outerShdw blurRad="38100" dist="38100" dir="2700000" algn="tl">
                    <a:srgbClr val="C0C0C0"/>
                  </a:outerShdw>
                </a:effectLst>
              </a:rPr>
              <a:t>changes</a:t>
            </a:r>
            <a:r>
              <a:rPr lang="en-US" sz="2400" dirty="0"/>
              <a:t>.</a:t>
            </a:r>
            <a:endParaRPr lang="de-DE" sz="2400" dirty="0"/>
          </a:p>
          <a:p>
            <a:pPr marL="0" indent="0" algn="just">
              <a:lnSpc>
                <a:spcPct val="200000"/>
              </a:lnSpc>
              <a:buClr>
                <a:srgbClr val="CC3300"/>
              </a:buClr>
              <a:buSzPct val="100000"/>
              <a:buNone/>
              <a:defRPr/>
            </a:pPr>
            <a:endParaRPr lang="en-US" sz="2400" dirty="0" smtClean="0"/>
          </a:p>
        </p:txBody>
      </p:sp>
    </p:spTree>
    <p:extLst>
      <p:ext uri="{BB962C8B-B14F-4D97-AF65-F5344CB8AC3E}">
        <p14:creationId xmlns:p14="http://schemas.microsoft.com/office/powerpoint/2010/main" val="91162540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a:xfrm>
            <a:off x="623888" y="322263"/>
            <a:ext cx="6919912" cy="515937"/>
          </a:xfrm>
          <a:noFill/>
          <a:ln>
            <a:noFill/>
          </a:ln>
          <a:effectLst/>
        </p:spPr>
        <p:txBody>
          <a:bodyPr/>
          <a:lstStyle/>
          <a:p>
            <a:pPr>
              <a:buClr>
                <a:srgbClr val="CC3300"/>
              </a:buClr>
              <a:defRPr/>
            </a:pPr>
            <a:r>
              <a:rPr lang="en-US" sz="2800" dirty="0" smtClean="0">
                <a:solidFill>
                  <a:srgbClr val="CC3300"/>
                </a:solidFill>
                <a:latin typeface="Arial Black" pitchFamily="34" charset="0"/>
              </a:rPr>
              <a:t>Visualize and define the activities</a:t>
            </a:r>
            <a:endParaRPr lang="de-DE" sz="2800" dirty="0" smtClean="0">
              <a:solidFill>
                <a:srgbClr val="CC3300"/>
              </a:solidFill>
              <a:latin typeface="Arial Black" pitchFamily="34" charset="0"/>
            </a:endParaRPr>
          </a:p>
        </p:txBody>
      </p:sp>
      <p:sp>
        <p:nvSpPr>
          <p:cNvPr id="521219" name="Rectangle 3"/>
          <p:cNvSpPr>
            <a:spLocks noGrp="1" noChangeArrowheads="1"/>
          </p:cNvSpPr>
          <p:nvPr>
            <p:ph type="body" idx="1"/>
          </p:nvPr>
        </p:nvSpPr>
        <p:spPr>
          <a:xfrm>
            <a:off x="533400" y="1295400"/>
            <a:ext cx="8305800" cy="4532313"/>
          </a:xfrm>
          <a:noFill/>
          <a:ln>
            <a:noFill/>
          </a:ln>
          <a:effectLst/>
        </p:spPr>
        <p:txBody>
          <a:bodyPr/>
          <a:lstStyle/>
          <a:p>
            <a:pPr marL="304800" indent="-304800" algn="just">
              <a:lnSpc>
                <a:spcPct val="120000"/>
              </a:lnSpc>
              <a:buClr>
                <a:srgbClr val="CC3300"/>
              </a:buClr>
              <a:buFontTx/>
              <a:buAutoNum type="arabicPeriod"/>
              <a:defRPr/>
            </a:pPr>
            <a:r>
              <a:rPr lang="en-US" sz="2000" dirty="0" smtClean="0"/>
              <a:t>An activity is a single </a:t>
            </a:r>
            <a:r>
              <a:rPr lang="en-US" sz="2000" b="1" u="sng" dirty="0" smtClean="0"/>
              <a:t>work step (element)</a:t>
            </a:r>
            <a:r>
              <a:rPr lang="en-US" sz="2000" dirty="0" smtClean="0"/>
              <a:t> that has a recognizable beginning and end and requires time for its accomplishment.     Activity definition involves </a:t>
            </a:r>
            <a:r>
              <a:rPr lang="en-US" sz="2000" b="1" u="sng" dirty="0"/>
              <a:t>identifying and documenting </a:t>
            </a:r>
            <a:r>
              <a:rPr lang="en-US" sz="2000" dirty="0" smtClean="0"/>
              <a:t>the          specific activities that must be performed to produce the           deliverables and sub-deliverables.</a:t>
            </a:r>
          </a:p>
          <a:p>
            <a:pPr marL="304800" indent="-304800" algn="just">
              <a:buClr>
                <a:srgbClr val="CC3300"/>
              </a:buClr>
              <a:buFontTx/>
              <a:buNone/>
              <a:defRPr/>
            </a:pPr>
            <a:endParaRPr lang="en-US" sz="300" dirty="0" smtClean="0"/>
          </a:p>
          <a:p>
            <a:pPr marL="304800" indent="-304800" algn="just">
              <a:lnSpc>
                <a:spcPct val="120000"/>
              </a:lnSpc>
              <a:buClr>
                <a:srgbClr val="CC3300"/>
              </a:buClr>
              <a:buFontTx/>
              <a:buAutoNum type="arabicPeriod" startAt="2"/>
              <a:defRPr/>
            </a:pPr>
            <a:r>
              <a:rPr lang="en-US" sz="2000" dirty="0" smtClean="0"/>
              <a:t>The technique of </a:t>
            </a:r>
            <a:r>
              <a:rPr lang="en-US" sz="2000" b="1" u="sng" dirty="0"/>
              <a:t>decomposition (Work Breakdown) </a:t>
            </a:r>
            <a:r>
              <a:rPr lang="en-US" sz="2000" dirty="0" smtClean="0"/>
              <a:t>may be used  in defining activities. Decomposition involves subdividing project work packages into smaller, more manageable components to   provide better management control.</a:t>
            </a:r>
          </a:p>
          <a:p>
            <a:pPr marL="304800" indent="-304800" algn="just">
              <a:buClr>
                <a:srgbClr val="CC3300"/>
              </a:buClr>
              <a:buFontTx/>
              <a:buAutoNum type="arabicPeriod" startAt="2"/>
              <a:defRPr/>
            </a:pPr>
            <a:endParaRPr lang="en-US" sz="300" dirty="0" smtClean="0"/>
          </a:p>
          <a:p>
            <a:pPr marL="304800" indent="-304800" algn="just">
              <a:buClr>
                <a:srgbClr val="CC3300"/>
              </a:buClr>
              <a:buFontTx/>
              <a:buAutoNum type="arabicPeriod" startAt="2"/>
              <a:defRPr/>
            </a:pPr>
            <a:r>
              <a:rPr lang="en-US" sz="2000" dirty="0" smtClean="0"/>
              <a:t>The output from activity definition is the </a:t>
            </a:r>
            <a:r>
              <a:rPr lang="en-US" sz="2000" b="1" u="sng" dirty="0"/>
              <a:t>activity list.</a:t>
            </a:r>
          </a:p>
          <a:p>
            <a:pPr marL="304800" indent="-304800" algn="just">
              <a:buClr>
                <a:srgbClr val="CC3300"/>
              </a:buClr>
              <a:buFontTx/>
              <a:buNone/>
              <a:defRPr/>
            </a:pPr>
            <a:endParaRPr lang="en-US" sz="300" dirty="0" smtClean="0"/>
          </a:p>
          <a:p>
            <a:pPr marL="304800" indent="-304800" algn="just">
              <a:buClr>
                <a:srgbClr val="CC3300"/>
              </a:buClr>
              <a:buSzPct val="100000"/>
              <a:buFontTx/>
              <a:buAutoNum type="arabicPeriod" startAt="4"/>
              <a:defRPr/>
            </a:pPr>
            <a:r>
              <a:rPr lang="en-US" sz="2000" dirty="0" smtClean="0"/>
              <a:t>The </a:t>
            </a:r>
            <a:r>
              <a:rPr lang="en-US" sz="2000" b="1" u="sng" dirty="0" smtClean="0"/>
              <a:t>Level of detail </a:t>
            </a:r>
            <a:r>
              <a:rPr lang="en-US" sz="2000" dirty="0" smtClean="0"/>
              <a:t>of the plan should be considered in this phase</a:t>
            </a:r>
            <a:endParaRPr lang="de-DE" sz="2000" dirty="0" smtClean="0"/>
          </a:p>
        </p:txBody>
      </p:sp>
    </p:spTree>
    <p:extLst>
      <p:ext uri="{BB962C8B-B14F-4D97-AF65-F5344CB8AC3E}">
        <p14:creationId xmlns:p14="http://schemas.microsoft.com/office/powerpoint/2010/main" val="851197223"/>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a:xfrm>
            <a:off x="623888" y="322263"/>
            <a:ext cx="6919912" cy="515937"/>
          </a:xfrm>
          <a:noFill/>
          <a:ln>
            <a:noFill/>
          </a:ln>
          <a:effectLst/>
        </p:spPr>
        <p:txBody>
          <a:bodyPr/>
          <a:lstStyle/>
          <a:p>
            <a:pPr>
              <a:buClr>
                <a:srgbClr val="CC3300"/>
              </a:buClr>
              <a:defRPr/>
            </a:pPr>
            <a:r>
              <a:rPr lang="en-US" sz="2800" dirty="0" smtClean="0">
                <a:solidFill>
                  <a:srgbClr val="CC3300"/>
                </a:solidFill>
                <a:effectLst>
                  <a:outerShdw blurRad="38100" dist="38100" dir="2700000" algn="tl">
                    <a:srgbClr val="C0C0C0"/>
                  </a:outerShdw>
                </a:effectLst>
                <a:latin typeface="Arial Black" pitchFamily="34" charset="0"/>
              </a:rPr>
              <a:t>Visualize and define the activities</a:t>
            </a:r>
            <a:endParaRPr lang="de-DE" sz="2800" dirty="0" smtClean="0">
              <a:solidFill>
                <a:srgbClr val="CC3300"/>
              </a:solidFill>
              <a:effectLst>
                <a:outerShdw blurRad="38100" dist="38100" dir="2700000" algn="tl">
                  <a:srgbClr val="C0C0C0"/>
                </a:outerShdw>
              </a:effectLst>
              <a:latin typeface="Arial Black" pitchFamily="34" charset="0"/>
            </a:endParaRPr>
          </a:p>
        </p:txBody>
      </p:sp>
      <p:sp>
        <p:nvSpPr>
          <p:cNvPr id="521219" name="Rectangle 3"/>
          <p:cNvSpPr>
            <a:spLocks noGrp="1" noChangeArrowheads="1"/>
          </p:cNvSpPr>
          <p:nvPr>
            <p:ph type="body" idx="1"/>
          </p:nvPr>
        </p:nvSpPr>
        <p:spPr>
          <a:xfrm>
            <a:off x="925513" y="1270000"/>
            <a:ext cx="4256087" cy="369888"/>
          </a:xfrm>
          <a:noFill/>
          <a:ln>
            <a:noFill/>
          </a:ln>
          <a:effectLst/>
        </p:spPr>
        <p:txBody>
          <a:bodyPr/>
          <a:lstStyle/>
          <a:p>
            <a:pPr marL="304800" indent="-304800" algn="just">
              <a:lnSpc>
                <a:spcPct val="120000"/>
              </a:lnSpc>
              <a:buClr>
                <a:srgbClr val="CC3300"/>
              </a:buClr>
              <a:buFontTx/>
              <a:buNone/>
              <a:defRPr/>
            </a:pPr>
            <a:r>
              <a:rPr lang="de-DE" sz="2000" b="1" dirty="0" smtClean="0"/>
              <a:t>Case Study: Install a new machine</a:t>
            </a:r>
          </a:p>
        </p:txBody>
      </p:sp>
      <p:graphicFrame>
        <p:nvGraphicFramePr>
          <p:cNvPr id="6" name="Table 5"/>
          <p:cNvGraphicFramePr>
            <a:graphicFrameLocks noGrp="1"/>
          </p:cNvGraphicFramePr>
          <p:nvPr>
            <p:extLst>
              <p:ext uri="{D42A27DB-BD31-4B8C-83A1-F6EECF244321}">
                <p14:modId xmlns:p14="http://schemas.microsoft.com/office/powerpoint/2010/main" val="2158679357"/>
              </p:ext>
            </p:extLst>
          </p:nvPr>
        </p:nvGraphicFramePr>
        <p:xfrm>
          <a:off x="457200" y="2057400"/>
          <a:ext cx="8255318" cy="3114040"/>
        </p:xfrm>
        <a:graphic>
          <a:graphicData uri="http://schemas.openxmlformats.org/drawingml/2006/table">
            <a:tbl>
              <a:tblPr firstRow="1" bandRow="1">
                <a:tableStyleId>{073A0DAA-6AF3-43AB-8588-CEC1D06C72B9}</a:tableStyleId>
              </a:tblPr>
              <a:tblGrid>
                <a:gridCol w="838200"/>
                <a:gridCol w="4673918"/>
                <a:gridCol w="990600"/>
                <a:gridCol w="762000"/>
                <a:gridCol w="990600"/>
              </a:tblGrid>
              <a:tr h="370840">
                <a:tc>
                  <a:txBody>
                    <a:bodyPr/>
                    <a:lstStyle/>
                    <a:p>
                      <a:pPr algn="ctr"/>
                      <a:r>
                        <a:rPr lang="en-US" sz="1400" dirty="0" smtClean="0"/>
                        <a:t>Activity Code</a:t>
                      </a:r>
                      <a:endParaRPr lang="en-US" sz="1400" dirty="0"/>
                    </a:p>
                  </a:txBody>
                  <a:tcPr/>
                </a:tc>
                <a:tc>
                  <a:txBody>
                    <a:bodyPr/>
                    <a:lstStyle/>
                    <a:p>
                      <a:pPr algn="ctr"/>
                      <a:r>
                        <a:rPr lang="en-US" sz="1400" dirty="0" smtClean="0"/>
                        <a:t>Activity Description</a:t>
                      </a:r>
                      <a:endParaRPr lang="en-US" sz="1400" dirty="0"/>
                    </a:p>
                  </a:txBody>
                  <a:tcPr/>
                </a:tc>
                <a:tc>
                  <a:txBody>
                    <a:bodyPr/>
                    <a:lstStyle/>
                    <a:p>
                      <a:pPr algn="ctr"/>
                      <a:r>
                        <a:rPr lang="en-US" sz="1400" dirty="0" smtClean="0"/>
                        <a:t>Depends on</a:t>
                      </a:r>
                      <a:endParaRPr lang="en-US" sz="1400" dirty="0"/>
                    </a:p>
                  </a:txBody>
                  <a:tcPr/>
                </a:tc>
                <a:tc>
                  <a:txBody>
                    <a:bodyPr/>
                    <a:lstStyle/>
                    <a:p>
                      <a:pPr algn="ctr"/>
                      <a:r>
                        <a:rPr lang="en-US" sz="1400" dirty="0" smtClean="0"/>
                        <a:t>Level</a:t>
                      </a:r>
                      <a:endParaRPr lang="en-US" sz="1400" dirty="0"/>
                    </a:p>
                  </a:txBody>
                  <a:tcPr/>
                </a:tc>
                <a:tc>
                  <a:txBody>
                    <a:bodyPr/>
                    <a:lstStyle/>
                    <a:p>
                      <a:pPr algn="ctr"/>
                      <a:r>
                        <a:rPr lang="en-US" sz="1400" dirty="0" smtClean="0"/>
                        <a:t>Duration</a:t>
                      </a:r>
                    </a:p>
                    <a:p>
                      <a:pPr algn="ctr"/>
                      <a:r>
                        <a:rPr lang="en-US" sz="1400" dirty="0" smtClean="0"/>
                        <a:t>(day)</a:t>
                      </a:r>
                      <a:endParaRPr lang="en-US" sz="1400" dirty="0"/>
                    </a:p>
                  </a:txBody>
                  <a:tcPr/>
                </a:tc>
              </a:tr>
              <a:tr h="370840">
                <a:tc>
                  <a:txBody>
                    <a:bodyPr/>
                    <a:lstStyle/>
                    <a:p>
                      <a:endParaRPr lang="en-US" sz="1600"/>
                    </a:p>
                  </a:txBody>
                  <a:tcPr/>
                </a:tc>
                <a:tc>
                  <a:txBody>
                    <a:bodyPr/>
                    <a:lstStyle/>
                    <a:p>
                      <a:r>
                        <a:rPr lang="en-US" sz="1600" dirty="0" smtClean="0"/>
                        <a:t>Inspect the machine after installation</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tr>
              <a:tr h="370840">
                <a:tc>
                  <a:txBody>
                    <a:bodyPr/>
                    <a:lstStyle/>
                    <a:p>
                      <a:endParaRPr lang="en-US" sz="1600"/>
                    </a:p>
                  </a:txBody>
                  <a:tcPr/>
                </a:tc>
                <a:tc>
                  <a:txBody>
                    <a:bodyPr/>
                    <a:lstStyle/>
                    <a:p>
                      <a:r>
                        <a:rPr lang="en-US" sz="1600" dirty="0" smtClean="0"/>
                        <a:t>Hire the operator</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tr>
              <a:tr h="370840">
                <a:tc>
                  <a:txBody>
                    <a:bodyPr/>
                    <a:lstStyle/>
                    <a:p>
                      <a:endParaRPr lang="en-US" sz="1600" dirty="0"/>
                    </a:p>
                  </a:txBody>
                  <a:tcPr/>
                </a:tc>
                <a:tc>
                  <a:txBody>
                    <a:bodyPr/>
                    <a:lstStyle/>
                    <a:p>
                      <a:r>
                        <a:rPr lang="en-US" sz="1600" dirty="0" smtClean="0"/>
                        <a:t>Install the new machine</a:t>
                      </a:r>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r h="370840">
                <a:tc>
                  <a:txBody>
                    <a:bodyPr/>
                    <a:lstStyle/>
                    <a:p>
                      <a:endParaRPr lang="en-US" sz="1600" dirty="0"/>
                    </a:p>
                  </a:txBody>
                  <a:tcPr/>
                </a:tc>
                <a:tc>
                  <a:txBody>
                    <a:bodyPr/>
                    <a:lstStyle/>
                    <a:p>
                      <a:r>
                        <a:rPr lang="en-US" sz="1600" dirty="0" smtClean="0"/>
                        <a:t>Inspect and store the machine after</a:t>
                      </a:r>
                      <a:r>
                        <a:rPr lang="en-US" sz="1600" baseline="0" dirty="0" smtClean="0"/>
                        <a:t> </a:t>
                      </a:r>
                      <a:r>
                        <a:rPr lang="en-US" sz="1600" dirty="0" smtClean="0"/>
                        <a:t>delivery</a:t>
                      </a:r>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r h="370840">
                <a:tc>
                  <a:txBody>
                    <a:bodyPr/>
                    <a:lstStyle/>
                    <a:p>
                      <a:endParaRPr lang="en-US" sz="1600"/>
                    </a:p>
                  </a:txBody>
                  <a:tcPr/>
                </a:tc>
                <a:tc>
                  <a:txBody>
                    <a:bodyPr/>
                    <a:lstStyle/>
                    <a:p>
                      <a:r>
                        <a:rPr lang="en-US" sz="1600" dirty="0" smtClean="0"/>
                        <a:t>Hire labor</a:t>
                      </a:r>
                      <a:r>
                        <a:rPr lang="en-US" sz="1600" baseline="0" dirty="0" smtClean="0"/>
                        <a:t> to install the new machine</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tr>
              <a:tr h="370840">
                <a:tc>
                  <a:txBody>
                    <a:bodyPr/>
                    <a:lstStyle/>
                    <a:p>
                      <a:endParaRPr lang="en-US" sz="1600"/>
                    </a:p>
                  </a:txBody>
                  <a:tcPr/>
                </a:tc>
                <a:tc>
                  <a:txBody>
                    <a:bodyPr/>
                    <a:lstStyle/>
                    <a:p>
                      <a:r>
                        <a:rPr lang="en-US" sz="1600" dirty="0" smtClean="0"/>
                        <a:t>Train the operator</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tr>
              <a:tr h="370840">
                <a:tc>
                  <a:txBody>
                    <a:bodyPr/>
                    <a:lstStyle/>
                    <a:p>
                      <a:endParaRPr lang="en-US" sz="1600" dirty="0"/>
                    </a:p>
                  </a:txBody>
                  <a:tcPr/>
                </a:tc>
                <a:tc>
                  <a:txBody>
                    <a:bodyPr/>
                    <a:lstStyle/>
                    <a:p>
                      <a:r>
                        <a:rPr lang="en-US" sz="1600" dirty="0" smtClean="0"/>
                        <a:t>Order and deliver the new</a:t>
                      </a:r>
                      <a:r>
                        <a:rPr lang="en-US" sz="1600" baseline="0" dirty="0" smtClean="0"/>
                        <a:t> machine</a:t>
                      </a:r>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bl>
          </a:graphicData>
        </a:graphic>
      </p:graphicFrame>
    </p:spTree>
    <p:extLst>
      <p:ext uri="{BB962C8B-B14F-4D97-AF65-F5344CB8AC3E}">
        <p14:creationId xmlns:p14="http://schemas.microsoft.com/office/powerpoint/2010/main" val="3677371922"/>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2_기본 디자인">
  <a:themeElements>
    <a:clrScheme name="1_기본 디자인 3">
      <a:dk1>
        <a:srgbClr val="000000"/>
      </a:dk1>
      <a:lt1>
        <a:srgbClr val="FFFFFF"/>
      </a:lt1>
      <a:dk2>
        <a:srgbClr val="FFFFFF"/>
      </a:dk2>
      <a:lt2>
        <a:srgbClr val="4D4D4D"/>
      </a:lt2>
      <a:accent1>
        <a:srgbClr val="7067AF"/>
      </a:accent1>
      <a:accent2>
        <a:srgbClr val="99CCFF"/>
      </a:accent2>
      <a:accent3>
        <a:srgbClr val="FFFFFF"/>
      </a:accent3>
      <a:accent4>
        <a:srgbClr val="000000"/>
      </a:accent4>
      <a:accent5>
        <a:srgbClr val="BBB8D4"/>
      </a:accent5>
      <a:accent6>
        <a:srgbClr val="8AB9E7"/>
      </a:accent6>
      <a:hlink>
        <a:srgbClr val="CCCCFF"/>
      </a:hlink>
      <a:folHlink>
        <a:srgbClr val="C68DFF"/>
      </a:folHlink>
    </a:clrScheme>
    <a:fontScheme name="1_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굴림" pitchFamily="34" charset="-127"/>
            <a:ea typeface="굴림"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굴림" pitchFamily="34" charset="-127"/>
            <a:ea typeface="굴림" pitchFamily="34" charset="-127"/>
          </a:defRPr>
        </a:defPPr>
      </a:lstStyle>
    </a:lnDef>
  </a:objectDefaults>
  <a:extraClrSchemeLst>
    <a:extraClrScheme>
      <a:clrScheme name="1_기본 디자인 1">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1_기본 디자인 2">
        <a:dk1>
          <a:srgbClr val="000000"/>
        </a:dk1>
        <a:lt1>
          <a:srgbClr val="FFFFFF"/>
        </a:lt1>
        <a:dk2>
          <a:srgbClr val="FFFFCC"/>
        </a:dk2>
        <a:lt2>
          <a:srgbClr val="5F5F5F"/>
        </a:lt2>
        <a:accent1>
          <a:srgbClr val="5A9E65"/>
        </a:accent1>
        <a:accent2>
          <a:srgbClr val="CCCC00"/>
        </a:accent2>
        <a:accent3>
          <a:srgbClr val="FFFFFF"/>
        </a:accent3>
        <a:accent4>
          <a:srgbClr val="000000"/>
        </a:accent4>
        <a:accent5>
          <a:srgbClr val="B5CCB8"/>
        </a:accent5>
        <a:accent6>
          <a:srgbClr val="B9B900"/>
        </a:accent6>
        <a:hlink>
          <a:srgbClr val="DB8647"/>
        </a:hlink>
        <a:folHlink>
          <a:srgbClr val="90B7CA"/>
        </a:folHlink>
      </a:clrScheme>
      <a:clrMap bg1="lt1" tx1="dk1" bg2="lt2" tx2="dk2" accent1="accent1" accent2="accent2" accent3="accent3" accent4="accent4" accent5="accent5" accent6="accent6" hlink="hlink" folHlink="folHlink"/>
    </a:extraClrScheme>
    <a:extraClrScheme>
      <a:clrScheme name="1_기본 디자인 3">
        <a:dk1>
          <a:srgbClr val="000000"/>
        </a:dk1>
        <a:lt1>
          <a:srgbClr val="FFFFFF"/>
        </a:lt1>
        <a:dk2>
          <a:srgbClr val="FFFFFF"/>
        </a:dk2>
        <a:lt2>
          <a:srgbClr val="4D4D4D"/>
        </a:lt2>
        <a:accent1>
          <a:srgbClr val="7067AF"/>
        </a:accent1>
        <a:accent2>
          <a:srgbClr val="99CCFF"/>
        </a:accent2>
        <a:accent3>
          <a:srgbClr val="FFFFFF"/>
        </a:accent3>
        <a:accent4>
          <a:srgbClr val="000000"/>
        </a:accent4>
        <a:accent5>
          <a:srgbClr val="BBB8D4"/>
        </a:accent5>
        <a:accent6>
          <a:srgbClr val="8AB9E7"/>
        </a:accent6>
        <a:hlink>
          <a:srgbClr val="CCCCFF"/>
        </a:hlink>
        <a:folHlink>
          <a:srgbClr val="C68DFF"/>
        </a:folHlink>
      </a:clrScheme>
      <a:clrMap bg1="lt1" tx1="dk1" bg2="lt2" tx2="dk2" accent1="accent1" accent2="accent2" accent3="accent3" accent4="accent4" accent5="accent5" accent6="accent6" hlink="hlink" folHlink="folHlink"/>
    </a:extraClrScheme>
    <a:extraClrScheme>
      <a:clrScheme name="1_기본 디자인 4">
        <a:dk1>
          <a:srgbClr val="000000"/>
        </a:dk1>
        <a:lt1>
          <a:srgbClr val="FFFFFF"/>
        </a:lt1>
        <a:dk2>
          <a:srgbClr val="FEE9DE"/>
        </a:dk2>
        <a:lt2>
          <a:srgbClr val="777777"/>
        </a:lt2>
        <a:accent1>
          <a:srgbClr val="6D5484"/>
        </a:accent1>
        <a:accent2>
          <a:srgbClr val="D88EC6"/>
        </a:accent2>
        <a:accent3>
          <a:srgbClr val="FFFFFF"/>
        </a:accent3>
        <a:accent4>
          <a:srgbClr val="000000"/>
        </a:accent4>
        <a:accent5>
          <a:srgbClr val="BAB3C2"/>
        </a:accent5>
        <a:accent6>
          <a:srgbClr val="C480B3"/>
        </a:accent6>
        <a:hlink>
          <a:srgbClr val="EA8484"/>
        </a:hlink>
        <a:folHlink>
          <a:srgbClr val="8BCFB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2906</TotalTime>
  <Words>1226</Words>
  <Application>Microsoft Office PowerPoint</Application>
  <PresentationFormat>On-screen Show (4:3)</PresentationFormat>
  <Paragraphs>247</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2_기본 디자인</vt:lpstr>
      <vt:lpstr>Visio</vt:lpstr>
      <vt:lpstr>PowerPoint Presentation</vt:lpstr>
      <vt:lpstr>PowerPoint Presentation</vt:lpstr>
      <vt:lpstr>Dimensions of Planning</vt:lpstr>
      <vt:lpstr>Why is Time Planning  necessary?</vt:lpstr>
      <vt:lpstr>PowerPoint Presentation</vt:lpstr>
      <vt:lpstr>Who Needs Time Planning?</vt:lpstr>
      <vt:lpstr>Processes of Time Planning</vt:lpstr>
      <vt:lpstr>Visualize and define the activities</vt:lpstr>
      <vt:lpstr>Visualize and define the activities</vt:lpstr>
      <vt:lpstr>Sequence the activities</vt:lpstr>
      <vt:lpstr>PowerPoint Presentation</vt:lpstr>
      <vt:lpstr>Estimate the activity duration</vt:lpstr>
      <vt:lpstr>Estimate the activity duration</vt:lpstr>
      <vt:lpstr>Removal of Redundant Dependencies</vt:lpstr>
      <vt:lpstr>Removal of Redundant Dependencies (Cont.)</vt:lpstr>
      <vt:lpstr>Schedule the Project or Phase</vt:lpstr>
      <vt:lpstr>Time Planning Techniques</vt:lpstr>
      <vt:lpstr>Time Planning Techniques</vt:lpstr>
      <vt:lpstr>BAR CHART</vt:lpstr>
      <vt:lpstr>BAR CHART</vt:lpstr>
      <vt:lpstr>Uses of Bar Chart Planning Technique</vt:lpstr>
      <vt:lpstr>Case study</vt:lpstr>
      <vt:lpstr>Case study</vt:lpstr>
      <vt:lpstr>Preparing a Bar Chart</vt:lpstr>
      <vt:lpstr>Gant Chart (Example)</vt:lpstr>
      <vt:lpstr>Advantages of Bar Chart</vt:lpstr>
      <vt:lpstr>Limitations of Bar Chart</vt:lpstr>
      <vt:lpstr>Logic is not represented in the Bar Chart</vt:lpstr>
    </vt:vector>
  </TitlesOfParts>
  <Company>HBP, USM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STUDIO</dc:title>
  <dc:creator>Abdullah</dc:creator>
  <cp:lastModifiedBy>User</cp:lastModifiedBy>
  <cp:revision>254</cp:revision>
  <cp:lastPrinted>2012-10-06T07:25:17Z</cp:lastPrinted>
  <dcterms:created xsi:type="dcterms:W3CDTF">2004-04-28T08:22:41Z</dcterms:created>
  <dcterms:modified xsi:type="dcterms:W3CDTF">2012-11-10T05:56:15Z</dcterms:modified>
</cp:coreProperties>
</file>