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8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0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1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15"/>
  </p:notesMasterIdLst>
  <p:sldIdLst>
    <p:sldId id="320" r:id="rId3"/>
    <p:sldId id="321" r:id="rId4"/>
    <p:sldId id="314" r:id="rId5"/>
    <p:sldId id="305" r:id="rId6"/>
    <p:sldId id="316" r:id="rId7"/>
    <p:sldId id="302" r:id="rId8"/>
    <p:sldId id="309" r:id="rId9"/>
    <p:sldId id="276" r:id="rId10"/>
    <p:sldId id="317" r:id="rId11"/>
    <p:sldId id="313" r:id="rId12"/>
    <p:sldId id="324" r:id="rId13"/>
    <p:sldId id="325" r:id="rId14"/>
  </p:sldIdLst>
  <p:sldSz cx="9144000" cy="6858000" type="screen4x3"/>
  <p:notesSz cx="6858000" cy="9144000"/>
  <p:custDataLst>
    <p:tags r:id="rId16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FF33"/>
    <a:srgbClr val="0000FF"/>
    <a:srgbClr val="FFFF00"/>
    <a:srgbClr val="4D4D4D"/>
    <a:srgbClr val="990099"/>
    <a:srgbClr val="D6009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38" autoAdjust="0"/>
    <p:restoredTop sz="94660"/>
  </p:normalViewPr>
  <p:slideViewPr>
    <p:cSldViewPr>
      <p:cViewPr varScale="1">
        <p:scale>
          <a:sx n="127" d="100"/>
          <a:sy n="127" d="100"/>
        </p:scale>
        <p:origin x="18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51AA62-5B8E-48B2-830D-25FB40D54781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664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2852EB-2FF7-41DE-A115-DFA5999D8D0C}" type="slidenum">
              <a:rPr lang="ar-SA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09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51AA62-5B8E-48B2-830D-25FB40D54781}" type="slidenum">
              <a:rPr lang="ar-SA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052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B91D2-927D-4CA8-AF31-9890005CB663}" type="slidenum">
              <a:rPr lang="ar-SA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603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2852EB-2FF7-41DE-A115-DFA5999D8D0C}" type="slidenum">
              <a:rPr lang="ar-SA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75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51AA62-5B8E-48B2-830D-25FB40D54781}" type="slidenum">
              <a:rPr lang="ar-SA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270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51AA62-5B8E-48B2-830D-25FB40D54781}" type="slidenum">
              <a:rPr lang="ar-SA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290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6467D18-9716-4016-AACB-82F190DF9786}" type="slidenum">
              <a:rPr lang="ar-SA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51AA62-5B8E-48B2-830D-25FB40D54781}" type="slidenum">
              <a:rPr lang="ar-SA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831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A6EA0-337A-405D-9F64-5EAE8C28DFF5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4823213"/>
      </p:ext>
    </p:extLst>
  </p:cSld>
  <p:clrMapOvr>
    <a:masterClrMapping/>
  </p:clrMapOvr>
  <p:transition spd="med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358CC-4022-4359-95C7-8DBDBDC95212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4267183"/>
      </p:ext>
    </p:extLst>
  </p:cSld>
  <p:clrMapOvr>
    <a:masterClrMapping/>
  </p:clrMapOvr>
  <p:transition spd="med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166AC-4FEB-4D44-87B7-28D4BE6B043E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7181109"/>
      </p:ext>
    </p:extLst>
  </p:cSld>
  <p:clrMapOvr>
    <a:masterClrMapping/>
  </p:clrMapOvr>
  <p:transition spd="med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D14D7-D499-4039-9C87-B3C3762B72BD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83645"/>
      </p:ext>
    </p:extLst>
  </p:cSld>
  <p:clrMapOvr>
    <a:masterClrMapping/>
  </p:clrMapOvr>
  <p:transition spd="med"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9EA8C-F85E-49B4-90E0-31AD5A481436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350515"/>
      </p:ext>
    </p:extLst>
  </p:cSld>
  <p:clrMapOvr>
    <a:masterClrMapping/>
  </p:clrMapOvr>
  <p:transition spd="med"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F529A-2DFE-4E83-B68D-D494A6736E98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223218"/>
      </p:ext>
    </p:extLst>
  </p:cSld>
  <p:clrMapOvr>
    <a:masterClrMapping/>
  </p:clrMapOvr>
  <p:transition spd="med">
    <p:comb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C0C4D-63A9-48B1-9010-F809C3060150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462637"/>
      </p:ext>
    </p:extLst>
  </p:cSld>
  <p:clrMapOvr>
    <a:masterClrMapping/>
  </p:clrMapOvr>
  <p:transition spd="med">
    <p:comb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C2F41-0822-49D6-86B5-92626E01C8FB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772606"/>
      </p:ext>
    </p:extLst>
  </p:cSld>
  <p:clrMapOvr>
    <a:masterClrMapping/>
  </p:clrMapOvr>
  <p:transition spd="med">
    <p:comb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AA329-2BE3-42C0-8C31-A3823367E4F9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839585"/>
      </p:ext>
    </p:extLst>
  </p:cSld>
  <p:clrMapOvr>
    <a:masterClrMapping/>
  </p:clrMapOvr>
  <p:transition spd="med">
    <p:comb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F5114-804F-4285-A0B7-6C47D98D9869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773109"/>
      </p:ext>
    </p:extLst>
  </p:cSld>
  <p:clrMapOvr>
    <a:masterClrMapping/>
  </p:clrMapOvr>
  <p:transition spd="med">
    <p:comb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44EE7-3571-4AFC-AA5E-47FD038BC0AD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873702"/>
      </p:ext>
    </p:extLst>
  </p:cSld>
  <p:clrMapOvr>
    <a:masterClrMapping/>
  </p:clrMapOvr>
  <p:transition spd="med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B2F11-0A1B-4477-8B15-67CC602C40C7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475214"/>
      </p:ext>
    </p:extLst>
  </p:cSld>
  <p:clrMapOvr>
    <a:masterClrMapping/>
  </p:clrMapOvr>
  <p:transition spd="med"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2837F-7306-446E-A8A1-12BCFE5AFE25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009148"/>
      </p:ext>
    </p:extLst>
  </p:cSld>
  <p:clrMapOvr>
    <a:masterClrMapping/>
  </p:clrMapOvr>
  <p:transition spd="med">
    <p:comb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FF80E-F376-4449-AC80-4DC5B7986629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751085"/>
      </p:ext>
    </p:extLst>
  </p:cSld>
  <p:clrMapOvr>
    <a:masterClrMapping/>
  </p:clrMapOvr>
  <p:transition spd="med">
    <p:comb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F1969-75F9-4227-838D-A6345142D2DF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0606"/>
      </p:ext>
    </p:extLst>
  </p:cSld>
  <p:clrMapOvr>
    <a:masterClrMapping/>
  </p:clrMapOvr>
  <p:transition spd="med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0A8EB-3609-4106-B112-454B2F92E46A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7656357"/>
      </p:ext>
    </p:extLst>
  </p:cSld>
  <p:clrMapOvr>
    <a:masterClrMapping/>
  </p:clrMapOvr>
  <p:transition spd="med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0E6CF-5487-40FF-9C34-008D5620D90A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6785515"/>
      </p:ext>
    </p:extLst>
  </p:cSld>
  <p:clrMapOvr>
    <a:masterClrMapping/>
  </p:clrMapOvr>
  <p:transition spd="med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F7D6F-3C56-430B-8915-B6277431E043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1824554"/>
      </p:ext>
    </p:extLst>
  </p:cSld>
  <p:clrMapOvr>
    <a:masterClrMapping/>
  </p:clrMapOvr>
  <p:transition spd="med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3139-8F4C-46A7-8EAA-34E6C3770ACA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6220830"/>
      </p:ext>
    </p:extLst>
  </p:cSld>
  <p:clrMapOvr>
    <a:masterClrMapping/>
  </p:clrMapOvr>
  <p:transition spd="med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0CD60-40FF-43BF-B966-9314AD38FC09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9996747"/>
      </p:ext>
    </p:extLst>
  </p:cSld>
  <p:clrMapOvr>
    <a:masterClrMapping/>
  </p:clrMapOvr>
  <p:transition spd="med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B868B-2570-47B5-90A1-F0CE426E1EAC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1539239"/>
      </p:ext>
    </p:extLst>
  </p:cSld>
  <p:clrMapOvr>
    <a:masterClrMapping/>
  </p:clrMapOvr>
  <p:transition spd="med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D67E7-3CCD-4C4E-8B87-11EB0B46ACC8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8364842"/>
      </p:ext>
    </p:extLst>
  </p:cSld>
  <p:clrMapOvr>
    <a:masterClrMapping/>
  </p:clrMapOvr>
  <p:transition spd="med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8C1A1AB-6D43-4A6C-B830-E5CB2E4C779F}" type="slidenum">
              <a:rPr lang="ar-SA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ransition spd="med">
    <p:comb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F995A57-8D34-460B-97DE-C0A9357ED590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</p:sldLayoutIdLst>
  <p:transition spd="med">
    <p:comb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28.xml"/><Relationship Id="rId7" Type="http://schemas.openxmlformats.org/officeDocument/2006/relationships/image" Target="../media/image8.jpe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31.xml"/><Relationship Id="rId7" Type="http://schemas.openxmlformats.org/officeDocument/2006/relationships/image" Target="../media/image8.jpeg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tags" Target="../tags/tag34.xml"/><Relationship Id="rId7" Type="http://schemas.openxmlformats.org/officeDocument/2006/relationships/image" Target="../media/image7.pn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image" Target="../media/image10.jpeg"/><Relationship Id="rId5" Type="http://schemas.openxmlformats.org/officeDocument/2006/relationships/notesSlide" Target="../notesSlides/notesSlide12.xml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7.xml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tags" Target="../tags/tag5.xml"/><Relationship Id="rId7" Type="http://schemas.openxmlformats.org/officeDocument/2006/relationships/image" Target="../media/image1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notesSlide" Target="../notesSlides/notesSlide2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4.jpeg"/><Relationship Id="rId4" Type="http://schemas.openxmlformats.org/officeDocument/2006/relationships/tags" Target="../tags/tag6.xml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2.wmf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11.xml"/><Relationship Id="rId7" Type="http://schemas.openxmlformats.org/officeDocument/2006/relationships/image" Target="../media/image8.jpe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16.xml"/><Relationship Id="rId7" Type="http://schemas.openxmlformats.org/officeDocument/2006/relationships/image" Target="../media/image9.pn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" Target="slide3.xml"/><Relationship Id="rId5" Type="http://schemas.openxmlformats.org/officeDocument/2006/relationships/notesSlide" Target="../notesSlides/notesSlide6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19.xml"/><Relationship Id="rId7" Type="http://schemas.openxmlformats.org/officeDocument/2006/relationships/hyperlink" Target="http://ar.wikipedia.org/w/index.php?title=%D8%A7%D9%84%D8%A8%D9%83%D8%AA%D9%8A%D8%B1%D9%8A%D8%A7_%D8%A7%D9%84%D8%AD%D9%82%D9%8A%D9%82%D9%8A%D8%A9&amp;action=edit&amp;redlink=1" TargetMode="Externa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hyperlink" Target="http://ar.wikipedia.org/w/index.php?title=%D8%A7%D9%84%D8%A8%D9%83%D8%AA%D9%8A%D8%B1%D9%8A%D8%A7_%D8%A7%D9%84%D8%A8%D8%AF%D8%A7%D8%A6%D9%8A%D8%A9&amp;action=edit&amp;redlink=1" TargetMode="External"/><Relationship Id="rId5" Type="http://schemas.openxmlformats.org/officeDocument/2006/relationships/notesSlide" Target="../notesSlides/notesSlide7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22.xml"/><Relationship Id="rId7" Type="http://schemas.openxmlformats.org/officeDocument/2006/relationships/image" Target="../media/image8.jpe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25.xml"/><Relationship Id="rId7" Type="http://schemas.openxmlformats.org/officeDocument/2006/relationships/image" Target="../media/image8.jpe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AA20E-E3BB-4DD9-97C9-A3663BA63953}" type="slidenum">
              <a:rPr lang="ar-SA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8569D8-1469-5608-8713-BBBF48983099}"/>
              </a:ext>
            </a:extLst>
          </p:cNvPr>
          <p:cNvSpPr txBox="1"/>
          <p:nvPr/>
        </p:nvSpPr>
        <p:spPr>
          <a:xfrm>
            <a:off x="1790281" y="1981905"/>
            <a:ext cx="5563437" cy="2894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SA" sz="3200" dirty="0"/>
              <a:t>Zoo 109</a:t>
            </a:r>
          </a:p>
          <a:p>
            <a:pPr algn="ctr">
              <a:lnSpc>
                <a:spcPct val="200000"/>
              </a:lnSpc>
            </a:pPr>
            <a:r>
              <a:rPr lang="en-SA" sz="3200" dirty="0"/>
              <a:t>Lec. 4</a:t>
            </a:r>
          </a:p>
          <a:p>
            <a:pPr algn="ctr">
              <a:lnSpc>
                <a:spcPct val="200000"/>
              </a:lnSpc>
            </a:pPr>
            <a:r>
              <a:rPr lang="en-SA" sz="3200" dirty="0"/>
              <a:t>Prof. Khalid Al-Ghanim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362322"/>
      </p:ext>
    </p:extLst>
  </p:cSld>
  <p:clrMapOvr>
    <a:masterClrMapping/>
  </p:clrMapOvr>
  <p:transition spd="med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362200" y="2667000"/>
            <a:ext cx="5862638" cy="3111500"/>
            <a:chOff x="1488" y="1680"/>
            <a:chExt cx="3693" cy="1960"/>
          </a:xfrm>
        </p:grpSpPr>
        <p:sp>
          <p:nvSpPr>
            <p:cNvPr id="11273" name="Oval 22"/>
            <p:cNvSpPr>
              <a:spLocks noChangeArrowheads="1"/>
            </p:cNvSpPr>
            <p:nvPr/>
          </p:nvSpPr>
          <p:spPr bwMode="auto">
            <a:xfrm>
              <a:off x="1488" y="1680"/>
              <a:ext cx="3693" cy="196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defTabSz="4572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4572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4572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4572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4572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ea typeface="MS PGothic" pitchFamily="34" charset="-128"/>
              </a:endParaRPr>
            </a:p>
          </p:txBody>
        </p:sp>
        <p:sp>
          <p:nvSpPr>
            <p:cNvPr id="79882" name="Text Box 27"/>
            <p:cNvSpPr txBox="1">
              <a:spLocks noChangeArrowheads="1"/>
            </p:cNvSpPr>
            <p:nvPr/>
          </p:nvSpPr>
          <p:spPr bwMode="auto">
            <a:xfrm>
              <a:off x="3111" y="1749"/>
              <a:ext cx="1893" cy="1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457200" eaLnBrk="0" hangingPunct="0">
                <a:defRPr/>
              </a:pPr>
              <a:endPara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  <a:p>
              <a:pPr defTabSz="457200" eaLnBrk="0" hangingPunct="0">
                <a:defRPr/>
              </a:pPr>
              <a:r>
                <a:rPr 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MS PGothic" pitchFamily="34" charset="-128"/>
                  <a:cs typeface="Arial" pitchFamily="34" charset="0"/>
                </a:rPr>
                <a:t>Nucleus</a:t>
              </a:r>
            </a:p>
            <a:p>
              <a:pPr defTabSz="457200" eaLnBrk="0" hangingPunct="0">
                <a:defRPr/>
              </a:pPr>
              <a:r>
                <a:rPr 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MS PGothic" pitchFamily="34" charset="-128"/>
                  <a:cs typeface="Arial" pitchFamily="34" charset="0"/>
                </a:rPr>
                <a:t>Endoplasmic reticulum</a:t>
              </a:r>
            </a:p>
            <a:p>
              <a:pPr defTabSz="457200" eaLnBrk="0" hangingPunct="0">
                <a:defRPr/>
              </a:pPr>
              <a:r>
                <a:rPr 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MS PGothic" pitchFamily="34" charset="-128"/>
                  <a:cs typeface="Arial" pitchFamily="34" charset="0"/>
                </a:rPr>
                <a:t>Golgi apparatus</a:t>
              </a:r>
            </a:p>
            <a:p>
              <a:pPr defTabSz="457200" eaLnBrk="0" hangingPunct="0">
                <a:defRPr/>
              </a:pPr>
              <a:r>
                <a:rPr lang="en-US" sz="2000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MS PGothic" pitchFamily="34" charset="-128"/>
                  <a:cs typeface="Arial" pitchFamily="34" charset="0"/>
                </a:rPr>
                <a:t>Lysosomes</a:t>
              </a:r>
              <a:endPara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  <a:p>
              <a:pPr defTabSz="457200" eaLnBrk="0" hangingPunct="0">
                <a:defRPr/>
              </a:pPr>
              <a:r>
                <a:rPr 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MS PGothic" pitchFamily="34" charset="-128"/>
                  <a:cs typeface="Arial" pitchFamily="34" charset="0"/>
                </a:rPr>
                <a:t>Vacuoles</a:t>
              </a:r>
            </a:p>
            <a:p>
              <a:pPr defTabSz="457200" eaLnBrk="0" hangingPunct="0">
                <a:defRPr/>
              </a:pPr>
              <a:r>
                <a:rPr 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MS PGothic" pitchFamily="34" charset="-128"/>
                  <a:cs typeface="Arial" pitchFamily="34" charset="0"/>
                </a:rPr>
                <a:t>Mitochondria</a:t>
              </a:r>
            </a:p>
            <a:p>
              <a:pPr defTabSz="457200" eaLnBrk="0" hangingPunct="0">
                <a:defRPr/>
              </a:pPr>
              <a:r>
                <a:rPr 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MS PGothic" pitchFamily="34" charset="-128"/>
                  <a:cs typeface="Arial" pitchFamily="34" charset="0"/>
                </a:rPr>
                <a:t>Cytoskeleton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65175" y="2676525"/>
            <a:ext cx="3984625" cy="3111500"/>
            <a:chOff x="482" y="1686"/>
            <a:chExt cx="2510" cy="1960"/>
          </a:xfrm>
          <a:solidFill>
            <a:srgbClr val="FFFF00">
              <a:alpha val="50196"/>
            </a:srgbClr>
          </a:solidFill>
        </p:grpSpPr>
        <p:sp>
          <p:nvSpPr>
            <p:cNvPr id="20503" name="Oval 23"/>
            <p:cNvSpPr>
              <a:spLocks noChangeArrowheads="1"/>
            </p:cNvSpPr>
            <p:nvPr/>
          </p:nvSpPr>
          <p:spPr bwMode="auto">
            <a:xfrm>
              <a:off x="482" y="1686"/>
              <a:ext cx="2510" cy="1960"/>
            </a:xfrm>
            <a:prstGeom prst="ellips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457200">
                <a:defRPr/>
              </a:pPr>
              <a:endParaRPr lang="en-US">
                <a:ea typeface="ＭＳ Ｐゴシック" pitchFamily="-108" charset="-128"/>
                <a:cs typeface="+mn-cs"/>
              </a:endParaRPr>
            </a:p>
          </p:txBody>
        </p:sp>
        <p:sp>
          <p:nvSpPr>
            <p:cNvPr id="79881" name="Text Box 26"/>
            <p:cNvSpPr txBox="1">
              <a:spLocks noChangeArrowheads="1"/>
            </p:cNvSpPr>
            <p:nvPr/>
          </p:nvSpPr>
          <p:spPr bwMode="auto">
            <a:xfrm>
              <a:off x="1580" y="2263"/>
              <a:ext cx="127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457200" eaLnBrk="0" hangingPunct="0">
                <a:defRPr/>
              </a:pPr>
              <a:r>
                <a:rPr lang="en-US" sz="20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MS PGothic" pitchFamily="34" charset="-128"/>
                  <a:cs typeface="Arial" pitchFamily="34" charset="0"/>
                </a:rPr>
                <a:t>Cell membrane</a:t>
              </a:r>
            </a:p>
            <a:p>
              <a:pPr defTabSz="457200" eaLnBrk="0" hangingPunct="0">
                <a:defRPr/>
              </a:pPr>
              <a:r>
                <a:rPr lang="en-US" sz="2000" b="1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MS PGothic" pitchFamily="34" charset="-128"/>
                  <a:cs typeface="Arial" pitchFamily="34" charset="0"/>
                </a:rPr>
                <a:t>Ribosomes</a:t>
              </a:r>
              <a:endParaRPr 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  <a:p>
              <a:pPr defTabSz="457200" eaLnBrk="0" hangingPunct="0">
                <a:defRPr/>
              </a:pPr>
              <a:r>
                <a:rPr lang="en-US" sz="20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MS PGothic" pitchFamily="34" charset="-128"/>
                  <a:cs typeface="Arial" pitchFamily="34" charset="0"/>
                </a:rPr>
                <a:t>Cell wall</a:t>
              </a:r>
            </a:p>
          </p:txBody>
        </p:sp>
      </p:grpSp>
      <p:sp>
        <p:nvSpPr>
          <p:cNvPr id="11268" name="Text Box 28"/>
          <p:cNvSpPr txBox="1">
            <a:spLocks noChangeArrowheads="1"/>
          </p:cNvSpPr>
          <p:nvPr/>
        </p:nvSpPr>
        <p:spPr bwMode="auto">
          <a:xfrm>
            <a:off x="1905000" y="228600"/>
            <a:ext cx="5167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defTabSz="4572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MS PGothic" pitchFamily="34" charset="-128"/>
              </a:rPr>
              <a:t>Comparison and Contrast</a:t>
            </a:r>
          </a:p>
        </p:txBody>
      </p:sp>
      <p:sp>
        <p:nvSpPr>
          <p:cNvPr id="79887" name="AutoShape 15"/>
          <p:cNvSpPr>
            <a:spLocks noChangeArrowheads="1"/>
          </p:cNvSpPr>
          <p:nvPr/>
        </p:nvSpPr>
        <p:spPr bwMode="auto">
          <a:xfrm>
            <a:off x="1295400" y="1752600"/>
            <a:ext cx="2438400" cy="838200"/>
          </a:xfrm>
          <a:prstGeom prst="downArrowCallout">
            <a:avLst>
              <a:gd name="adj1" fmla="val 72727"/>
              <a:gd name="adj2" fmla="val 72727"/>
              <a:gd name="adj3" fmla="val 16667"/>
              <a:gd name="adj4" fmla="val 6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Prokaryotes</a:t>
            </a:r>
            <a:endParaRPr lang="en-GB" sz="2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9888" name="AutoShape 16"/>
          <p:cNvSpPr>
            <a:spLocks noChangeArrowheads="1"/>
          </p:cNvSpPr>
          <p:nvPr/>
        </p:nvSpPr>
        <p:spPr bwMode="auto">
          <a:xfrm>
            <a:off x="4419600" y="1752600"/>
            <a:ext cx="2438400" cy="838200"/>
          </a:xfrm>
          <a:prstGeom prst="downArrowCallout">
            <a:avLst>
              <a:gd name="adj1" fmla="val 72727"/>
              <a:gd name="adj2" fmla="val 72727"/>
              <a:gd name="adj3" fmla="val 16667"/>
              <a:gd name="adj4" fmla="val 6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Eukaryotes</a:t>
            </a:r>
            <a:endParaRPr lang="en-GB" sz="2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5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5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9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9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7" grpId="0" animBg="1"/>
      <p:bldP spid="7988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609600"/>
          </a:xfrm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en-US" sz="32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>A)- </a:t>
            </a:r>
            <a:r>
              <a:rPr lang="en-US" altLang="en-US" sz="28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>Prokaryotes: </a:t>
            </a:r>
            <a:r>
              <a:rPr lang="en-US" altLang="en-US" sz="2000" i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are Prokaryotes</a:t>
            </a:r>
            <a:r>
              <a:rPr lang="en-US" altLang="en-US" sz="3000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rgbClr val="0000FF"/>
              </a:buClr>
              <a:buSzTx/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includes two Major Domains: </a:t>
            </a:r>
            <a:r>
              <a:rPr lang="en-US" alt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Archaea</a:t>
            </a: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Bacteria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FF"/>
              </a:buClr>
              <a:buSzTx/>
              <a:buFont typeface="Wingdings" pitchFamily="2" charset="2"/>
              <a:buNone/>
              <a:defRPr/>
            </a:pPr>
            <a:endParaRPr lang="en-US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FF"/>
              </a:buClr>
              <a:buSzTx/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Prokaryotes are </a:t>
            </a: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single-celled</a:t>
            </a: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organisms that </a:t>
            </a:r>
            <a:r>
              <a:rPr lang="en-US" alt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have</a:t>
            </a: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membrane-bound nucleus, and can live in nearly every environment on Earth.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FF"/>
              </a:buClr>
              <a:buSzTx/>
              <a:buFont typeface="Wingdings" pitchFamily="2" charset="2"/>
              <a:buNone/>
              <a:defRPr/>
            </a:pPr>
            <a:endParaRPr lang="en-US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FF"/>
              </a:buClr>
              <a:buSzTx/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Although tiny, prokaryotes differ greatly in their genetic traits, their modes of nutrition, </a:t>
            </a:r>
            <a:r>
              <a:rPr lang="en-US" alt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</a:t>
            </a: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their habitats are similar.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FF"/>
              </a:buClr>
              <a:buSzTx/>
              <a:buFont typeface="Wingdings" pitchFamily="2" charset="2"/>
              <a:buNone/>
              <a:defRPr/>
            </a:pPr>
            <a:endParaRPr lang="en-US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FF"/>
              </a:buClr>
              <a:buSzTx/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 on genetic differences, prokaryotes are grouped into two domains: Domain </a:t>
            </a:r>
            <a:r>
              <a:rPr lang="en-US" alt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Archaea</a:t>
            </a: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Domain Bacteria.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0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04800" y="6477000"/>
            <a:ext cx="861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Copyright © 2002 Pearson Education, Inc., publishing as Benjamin Cummings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445878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152400"/>
            <a:ext cx="3810000" cy="633413"/>
          </a:xfrm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en-US" sz="2800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1. Domain: </a:t>
            </a:r>
            <a:r>
              <a:rPr lang="en-GB" altLang="en-US" sz="2800" u="sng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Archaea</a:t>
            </a:r>
            <a:endParaRPr lang="en-GB" altLang="en-US" sz="2800" u="sng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497013"/>
            <a:ext cx="4824413" cy="45227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Archaea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extremophiles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“</a:t>
            </a:r>
            <a:r>
              <a:rPr lang="ar-SA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مُحب للظروف القاسية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of extreme environments</a:t>
            </a:r>
            <a:r>
              <a:rPr lang="en-GB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can be classified into: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a)- </a:t>
            </a:r>
            <a:r>
              <a:rPr lang="en-GB" alt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Extreme halophiles</a:t>
            </a:r>
            <a:r>
              <a:rPr lang="ar-SA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مُحب للملوحة</a:t>
            </a:r>
            <a:r>
              <a:rPr lang="ar-SA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lnSpc>
                <a:spcPct val="80000"/>
              </a:lnSpc>
              <a:buClr>
                <a:srgbClr val="339933"/>
              </a:buClr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in such saline places as the Great Salt Lake and the Dead Sea.</a:t>
            </a:r>
          </a:p>
          <a:p>
            <a:pPr>
              <a:lnSpc>
                <a:spcPct val="80000"/>
              </a:lnSpc>
              <a:buClr>
                <a:srgbClr val="339933"/>
              </a:buClr>
              <a:buFont typeface="Wingdings" pitchFamily="2" charset="2"/>
              <a:buNone/>
            </a:pPr>
            <a:endParaRPr lang="en-US" altLang="en-US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Clr>
                <a:srgbClr val="339933"/>
              </a:buClr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species require an extremely salty</a:t>
            </a:r>
            <a:r>
              <a:rPr lang="ar-SA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شديدة الملوحة 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environment to grow.</a:t>
            </a:r>
          </a:p>
          <a:p>
            <a:pPr>
              <a:lnSpc>
                <a:spcPct val="80000"/>
              </a:lnSpc>
              <a:buClr>
                <a:srgbClr val="339933"/>
              </a:buClr>
              <a:buFont typeface="Wingdings" pitchFamily="2" charset="2"/>
              <a:buNone/>
            </a:pPr>
            <a:endParaRPr lang="en-US" altLang="en-US" sz="1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Clr>
                <a:srgbClr val="339933"/>
              </a:buClr>
              <a:buFont typeface="Wingdings" pitchFamily="2" charset="2"/>
              <a:buNone/>
            </a:pPr>
            <a:r>
              <a:rPr lang="en-GB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b)- </a:t>
            </a:r>
            <a:r>
              <a:rPr lang="en-GB" alt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Extreme thermophiles</a:t>
            </a:r>
            <a:r>
              <a:rPr lang="ar-SA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مُحب للحرارة </a:t>
            </a:r>
            <a:r>
              <a:rPr lang="en-GB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live in hot environments.</a:t>
            </a:r>
          </a:p>
          <a:p>
            <a:pPr>
              <a:lnSpc>
                <a:spcPct val="80000"/>
              </a:lnSpc>
              <a:buClr>
                <a:srgbClr val="339933"/>
              </a:buClr>
              <a:buFont typeface="Wingdings" pitchFamily="2" charset="2"/>
              <a:buNone/>
            </a:pPr>
            <a:endParaRPr lang="en-GB" alt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Clr>
                <a:srgbClr val="339933"/>
              </a:buClr>
            </a:pPr>
            <a:r>
              <a:rPr lang="en-GB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optimum temperatures for most thermophiles are 60 - 80</a:t>
            </a:r>
            <a:r>
              <a:rPr lang="en-US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°</a:t>
            </a:r>
            <a:r>
              <a:rPr lang="en-GB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382" y="2265701"/>
            <a:ext cx="3805867" cy="4566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183" y="1159985"/>
            <a:ext cx="37814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85630287"/>
      </p:ext>
    </p:extLst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0" y="0"/>
            <a:ext cx="9147151" cy="1019175"/>
            <a:chOff x="323528" y="0"/>
            <a:chExt cx="8286750" cy="1019406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23528" y="837275"/>
              <a:ext cx="8286750" cy="71445"/>
            </a:xfrm>
            <a:prstGeom prst="roundRect">
              <a:avLst/>
            </a:prstGeom>
            <a:solidFill>
              <a:srgbClr val="CC0066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11" name="Picture 12" descr="Picture1.bmp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0644" y="116632"/>
              <a:ext cx="1584176" cy="653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2" r="7692"/>
            <a:stretch>
              <a:fillRect/>
            </a:stretch>
          </p:blipFill>
          <p:spPr bwMode="auto">
            <a:xfrm>
              <a:off x="4211960" y="0"/>
              <a:ext cx="864096" cy="1019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2" descr="C:\Users\mmoustafa\Desktop\amada.jp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7" y="188640"/>
              <a:ext cx="2016224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4CEE3CE-1A38-4F42-8CB9-EAC631AF161F}" type="slidenum">
              <a:rPr lang="ar-SA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9175"/>
            <a:ext cx="9144000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305052" y="3200400"/>
            <a:ext cx="4495800" cy="1107996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dist="107763" dir="2700000" algn="ctr" rotWithShape="0">
              <a:srgbClr val="4D4D4D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Cell</a:t>
            </a:r>
            <a:endParaRPr lang="en-GB" altLang="en-US" sz="6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Picture 16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81200" y="918205"/>
            <a:ext cx="5364584" cy="1032163"/>
          </a:xfrm>
          <a:prstGeom prst="rect">
            <a:avLst/>
          </a:prstGeom>
          <a:ln>
            <a:noFill/>
          </a:ln>
          <a:effectLst>
            <a:glow rad="101600">
              <a:srgbClr val="0000FF">
                <a:alpha val="40000"/>
              </a:srgb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PPTShape_0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81200" y="914400"/>
            <a:ext cx="5364584" cy="1032163"/>
          </a:xfrm>
          <a:prstGeom prst="rect">
            <a:avLst/>
          </a:prstGeom>
          <a:ln>
            <a:noFill/>
          </a:ln>
          <a:effectLst>
            <a:glow rad="101600">
              <a:srgbClr val="0000FF">
                <a:alpha val="40000"/>
              </a:srgb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04800" y="6477000"/>
            <a:ext cx="861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Copyright © 2002 Pearson Education, Inc., publishing as Benjamin Cummings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238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64180" y="1219200"/>
            <a:ext cx="6432020" cy="79216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36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Cell: </a:t>
            </a:r>
            <a:r>
              <a:rPr lang="en-US" sz="28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Discovery of the Cell</a:t>
            </a:r>
            <a:endParaRPr lang="en-US" sz="36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099" name="Picture 4" descr="figure 5-1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14600"/>
            <a:ext cx="35052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Content Placeholder 6"/>
          <p:cNvSpPr>
            <a:spLocks noGrp="1"/>
          </p:cNvSpPr>
          <p:nvPr>
            <p:ph idx="1"/>
          </p:nvPr>
        </p:nvSpPr>
        <p:spPr>
          <a:xfrm>
            <a:off x="152400" y="2514600"/>
            <a:ext cx="5029200" cy="3429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person to see cells</a:t>
            </a:r>
            <a:r>
              <a:rPr lang="en-US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Robert Hooke in 1665.</a:t>
            </a:r>
          </a:p>
          <a:p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was looking at a thin slice of cork through a microscope</a:t>
            </a:r>
          </a:p>
          <a:p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he found what he described as "</a:t>
            </a: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tiny rooms</a:t>
            </a: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that he called cells</a:t>
            </a:r>
            <a:endParaRPr lang="ar-SA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Group 6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0" y="0"/>
            <a:ext cx="9147151" cy="1019175"/>
            <a:chOff x="323528" y="0"/>
            <a:chExt cx="8286750" cy="1019406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323528" y="837275"/>
              <a:ext cx="8286750" cy="71445"/>
            </a:xfrm>
            <a:prstGeom prst="roundRect">
              <a:avLst/>
            </a:prstGeom>
            <a:solidFill>
              <a:srgbClr val="CC0066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9" name="Picture 12" descr="Picture1.bmp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0644" y="116632"/>
              <a:ext cx="1584176" cy="653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2" r="7692"/>
            <a:stretch>
              <a:fillRect/>
            </a:stretch>
          </p:blipFill>
          <p:spPr bwMode="auto">
            <a:xfrm>
              <a:off x="4211960" y="0"/>
              <a:ext cx="864096" cy="1019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" descr="C:\Users\mmoustafa\Desktop\amada.jp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7" y="188640"/>
              <a:ext cx="2016224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04800" y="6477000"/>
            <a:ext cx="861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Copyright © 2002 Pearson Education, Inc., publishing as Benjamin Cummings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>
          <a:xfrm>
            <a:off x="2362200" y="228600"/>
            <a:ext cx="3810000" cy="6096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32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Cell Theory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7150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1838, the German botanist Matthias </a:t>
            </a:r>
            <a:r>
              <a:rPr lang="en-US" alt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Schleiden</a:t>
            </a:r>
            <a:r>
              <a:rPr lang="en-US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concluded that all plants were composed of cells</a:t>
            </a:r>
          </a:p>
          <a:p>
            <a:pPr marL="457200" indent="-457200">
              <a:lnSpc>
                <a:spcPct val="80000"/>
              </a:lnSpc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1839, Theodor Schwann concluded the same thing for animals</a:t>
            </a:r>
          </a:p>
          <a:p>
            <a:pPr marL="457200" indent="-457200">
              <a:lnSpc>
                <a:spcPct val="80000"/>
              </a:lnSpc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1855, Rudolf Virchow noted that all cells come from other cells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altLang="en-US" sz="18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80000"/>
              </a:lnSpc>
              <a:buFontTx/>
              <a:buNone/>
              <a:defRPr/>
            </a:pPr>
            <a:r>
              <a:rPr lang="en-US" altLang="en-US" sz="2400" b="1" u="sng" dirty="0">
                <a:solidFill>
                  <a:srgbClr val="FF0000"/>
                </a:solidFill>
              </a:rPr>
              <a:t>The cell theory states that:</a:t>
            </a:r>
          </a:p>
          <a:p>
            <a:pPr marL="457200" indent="-457200">
              <a:lnSpc>
                <a:spcPct val="80000"/>
              </a:lnSpc>
              <a:buFontTx/>
              <a:buNone/>
              <a:defRPr/>
            </a:pPr>
            <a:endParaRPr lang="en-US" altLang="en-US" sz="1800" b="1" u="sng" dirty="0">
              <a:solidFill>
                <a:srgbClr val="FF0000"/>
              </a:solidFill>
            </a:endParaRPr>
          </a:p>
          <a:p>
            <a:pPr marL="457200" indent="-457200">
              <a:lnSpc>
                <a:spcPct val="80000"/>
              </a:lnSpc>
              <a:buClr>
                <a:srgbClr val="0000FF"/>
              </a:buClr>
              <a:buFontTx/>
              <a:buAutoNum type="arabicParenR"/>
              <a:defRPr/>
            </a:pPr>
            <a:r>
              <a:rPr lang="en-US" altLang="en-US" sz="2400" dirty="0">
                <a:solidFill>
                  <a:srgbClr val="0000FF"/>
                </a:solidFill>
              </a:rPr>
              <a:t>all living organisms are made of one or more cells, </a:t>
            </a:r>
          </a:p>
          <a:p>
            <a:pPr marL="457200" indent="-457200">
              <a:lnSpc>
                <a:spcPct val="80000"/>
              </a:lnSpc>
              <a:buClr>
                <a:srgbClr val="0000FF"/>
              </a:buClr>
              <a:buFontTx/>
              <a:buAutoNum type="arabicParenR"/>
              <a:defRPr/>
            </a:pPr>
            <a:r>
              <a:rPr lang="en-US" altLang="en-US" sz="2400" dirty="0">
                <a:solidFill>
                  <a:srgbClr val="0000FF"/>
                </a:solidFill>
              </a:rPr>
              <a:t>cells are the basic units of structure and function, and</a:t>
            </a:r>
          </a:p>
          <a:p>
            <a:pPr marL="457200" indent="-457200">
              <a:lnSpc>
                <a:spcPct val="80000"/>
              </a:lnSpc>
              <a:buClr>
                <a:srgbClr val="0000FF"/>
              </a:buClr>
              <a:buFontTx/>
              <a:buAutoNum type="arabicParenR"/>
              <a:defRPr/>
            </a:pPr>
            <a:r>
              <a:rPr lang="en-US" altLang="en-US" sz="2400" dirty="0">
                <a:solidFill>
                  <a:srgbClr val="0000FF"/>
                </a:solidFill>
              </a:rPr>
              <a:t>cells come only from pre-existing cells.</a:t>
            </a:r>
          </a:p>
          <a:p>
            <a:pPr marL="457200" indent="-457200">
              <a:lnSpc>
                <a:spcPct val="80000"/>
              </a:lnSpc>
              <a:buFontTx/>
              <a:buNone/>
              <a:defRPr/>
            </a:pPr>
            <a:endParaRPr lang="en-US" altLang="en-US" sz="1600" dirty="0"/>
          </a:p>
          <a:p>
            <a:pPr marL="457200" indent="-457200" algn="ctr">
              <a:lnSpc>
                <a:spcPct val="80000"/>
              </a:lnSpc>
              <a:buFontTx/>
              <a:buNone/>
              <a:defRPr/>
            </a:pP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cell is the smallest unit that can carry on all of the processes of life</a:t>
            </a:r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5737225" y="2071688"/>
            <a:ext cx="1841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000" baseline="-25000"/>
          </a:p>
        </p:txBody>
      </p:sp>
      <p:grpSp>
        <p:nvGrpSpPr>
          <p:cNvPr id="7" name="Group 6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5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5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9EDDE46-AADB-47EB-99F2-B86003E7BE8A}" type="slidenum">
              <a:rPr lang="ar-SA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/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1066800" y="2971800"/>
            <a:ext cx="2286000" cy="1371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rgbClr val="4D4D4D"/>
            </a:outerShdw>
          </a:effectLst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2800" b="1" dirty="0">
                <a:ln w="11430"/>
                <a:solidFill>
                  <a:srgbClr val="66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</a:t>
            </a:r>
            <a:r>
              <a:rPr lang="en-GB" sz="28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karyotic</a:t>
            </a:r>
          </a:p>
        </p:txBody>
      </p:sp>
      <p:sp>
        <p:nvSpPr>
          <p:cNvPr id="78853" name="Oval 5"/>
          <p:cNvSpPr>
            <a:spLocks noChangeArrowheads="1"/>
          </p:cNvSpPr>
          <p:nvPr/>
        </p:nvSpPr>
        <p:spPr bwMode="auto">
          <a:xfrm>
            <a:off x="6172200" y="2895600"/>
            <a:ext cx="2286000" cy="1447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rgbClr val="4D4D4D"/>
            </a:outerShdw>
          </a:effectLst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Eu</a:t>
            </a:r>
            <a:r>
              <a:rPr lang="en-GB" sz="28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karyotic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533400" y="228600"/>
            <a:ext cx="2819400" cy="1447800"/>
          </a:xfrm>
          <a:prstGeom prst="rect">
            <a:avLst/>
          </a:prstGeom>
          <a:solidFill>
            <a:srgbClr val="0000FF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4000" b="1" dirty="0">
                <a:ln w="11430"/>
                <a:solidFill>
                  <a:srgbClr val="66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Living</a:t>
            </a:r>
          </a:p>
          <a:p>
            <a:pPr algn="ctr">
              <a:defRPr/>
            </a:pPr>
            <a:r>
              <a:rPr lang="en-GB" sz="4000" b="1" dirty="0">
                <a:ln w="11430"/>
                <a:solidFill>
                  <a:srgbClr val="66FF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Cells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5943600" y="4495800"/>
            <a:ext cx="2743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/>
              <a:t>All other forms  of life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152400" y="2547670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rtl="1" eaLnBrk="1" hangingPunct="1">
              <a:spcBef>
                <a:spcPct val="50000"/>
              </a:spcBef>
              <a:buFontTx/>
              <a:buNone/>
            </a:pPr>
            <a:r>
              <a:rPr lang="ar-EG" altLang="en-US" sz="2800" b="1" dirty="0"/>
              <a:t>عديمة/بدائية</a:t>
            </a:r>
            <a:r>
              <a:rPr lang="ar-SA" altLang="en-US" sz="2800" b="1" dirty="0"/>
              <a:t> النواة</a:t>
            </a:r>
            <a:endParaRPr lang="en-GB" altLang="en-US" sz="2800" b="1" dirty="0"/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7086600" y="24384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spcBef>
                <a:spcPct val="50000"/>
              </a:spcBef>
              <a:buFontTx/>
              <a:buNone/>
            </a:pPr>
            <a:r>
              <a:rPr lang="ar-SA" altLang="en-US" sz="2800" b="1"/>
              <a:t>حقيقية النواة</a:t>
            </a:r>
            <a:endParaRPr lang="en-GB" altLang="en-US" sz="2800" b="1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2895600" y="3048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Types of cells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12788" y="4551363"/>
            <a:ext cx="3173412" cy="1228725"/>
            <a:chOff x="712788" y="4551363"/>
            <a:chExt cx="3173412" cy="1228725"/>
          </a:xfrm>
        </p:grpSpPr>
        <p:sp>
          <p:nvSpPr>
            <p:cNvPr id="6154" name="Text Box 7"/>
            <p:cNvSpPr txBox="1">
              <a:spLocks noChangeArrowheads="1"/>
            </p:cNvSpPr>
            <p:nvPr/>
          </p:nvSpPr>
          <p:spPr bwMode="auto">
            <a:xfrm>
              <a:off x="712788" y="4551363"/>
              <a:ext cx="3173412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/>
                <a:t>Bacteria and related micro-organisms</a:t>
              </a:r>
              <a:endParaRPr lang="en-GB" altLang="en-US" sz="2400" b="1" dirty="0"/>
            </a:p>
          </p:txBody>
        </p:sp>
        <p:sp>
          <p:nvSpPr>
            <p:cNvPr id="6155" name="Text Box 14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838200" y="5410200"/>
              <a:ext cx="27432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rtl="1" eaLnBrk="1" hangingPunct="1">
                <a:spcBef>
                  <a:spcPct val="50000"/>
                </a:spcBef>
                <a:buFontTx/>
                <a:buNone/>
              </a:pPr>
              <a:r>
                <a:rPr lang="ar-EG" altLang="en-US" sz="1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البكتيريا وكائنات دقيقة شبية بها</a:t>
              </a:r>
              <a:endParaRPr lang="en-GB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11111E-6 L 0.3125 0.3944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25" y="1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nimBg="1"/>
      <p:bldP spid="78853" grpId="0" animBg="1"/>
      <p:bldP spid="78854" grpId="0" animBg="1"/>
      <p:bldP spid="78854" grpId="1" animBg="1"/>
      <p:bldP spid="78856" grpId="0"/>
      <p:bldP spid="78861" grpId="0"/>
      <p:bldP spid="788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848600" cy="6096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28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Three Domains of Living Organisms</a:t>
            </a:r>
          </a:p>
        </p:txBody>
      </p:sp>
      <p:sp>
        <p:nvSpPr>
          <p:cNvPr id="7171" name="Rectangle 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913438" y="6324600"/>
            <a:ext cx="6397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SA" altLang="en-US" sz="1800"/>
          </a:p>
        </p:txBody>
      </p:sp>
      <p:sp>
        <p:nvSpPr>
          <p:cNvPr id="7172" name="Rectangle 6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7924800" y="6324600"/>
            <a:ext cx="6397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SA" altLang="en-US" sz="1800"/>
          </a:p>
        </p:txBody>
      </p:sp>
      <p:sp>
        <p:nvSpPr>
          <p:cNvPr id="7173" name="Rectangle 7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5080000" y="6311900"/>
            <a:ext cx="6397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SA" altLang="en-US" sz="1800"/>
          </a:p>
        </p:txBody>
      </p:sp>
      <p:sp>
        <p:nvSpPr>
          <p:cNvPr id="7174" name="Rectangl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781800" y="6311900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SA" altLang="en-US" sz="1800"/>
          </a:p>
        </p:txBody>
      </p:sp>
      <p:pic>
        <p:nvPicPr>
          <p:cNvPr id="7175" name="Picture 9" descr="p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597" y="1447799"/>
            <a:ext cx="6130203" cy="525780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2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p:transition spd="med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2450" y="280988"/>
            <a:ext cx="5340350" cy="633412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Domains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life</a:t>
            </a:r>
            <a:r>
              <a:rPr lang="ar-EG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مجالات الحياه </a:t>
            </a:r>
            <a:endParaRPr lang="en-GB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1698625" y="1506409"/>
            <a:ext cx="5311775" cy="497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u="sng" dirty="0">
                <a:solidFill>
                  <a:srgbClr val="FF0000"/>
                </a:solidFill>
              </a:rPr>
              <a:t>A)- </a:t>
            </a:r>
            <a:r>
              <a:rPr lang="en-US" altLang="en-US" b="1" u="sng" dirty="0" err="1">
                <a:solidFill>
                  <a:srgbClr val="FF0000"/>
                </a:solidFill>
              </a:rPr>
              <a:t>Prokaryota</a:t>
            </a:r>
            <a:r>
              <a:rPr lang="en-US" altLang="en-US" b="1" u="sng" dirty="0">
                <a:solidFill>
                  <a:srgbClr val="FF0000"/>
                </a:solidFill>
              </a:rPr>
              <a:t> </a:t>
            </a:r>
            <a:r>
              <a:rPr lang="ar-SA" altLang="en-US" sz="2400" dirty="0"/>
              <a:t>بدائيات النواة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/>
              <a:t>Contains 2 Kingdoms: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800" b="1" dirty="0" err="1">
                <a:solidFill>
                  <a:srgbClr val="0000FF"/>
                </a:solidFill>
              </a:rPr>
              <a:t>Archaea</a:t>
            </a:r>
            <a:r>
              <a:rPr lang="en-US" altLang="en-US" sz="1800" dirty="0"/>
              <a:t>, </a:t>
            </a:r>
            <a:r>
              <a:rPr lang="ar-SA" altLang="en-US" sz="1800" b="1" dirty="0"/>
              <a:t>مملكة البدائيات وتضم </a:t>
            </a:r>
            <a:r>
              <a:rPr lang="ar-SA" altLang="en-US" sz="1800" b="1" dirty="0">
                <a:hlinkClick r:id="rId6" tooltip="البكتيريا البدائية (الصفحة غير موجودة)"/>
              </a:rPr>
              <a:t>البكتيريا البدائية</a:t>
            </a:r>
            <a:endParaRPr lang="en-US" altLang="en-US" sz="2000" b="1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800" b="1" dirty="0">
                <a:solidFill>
                  <a:srgbClr val="0000FF"/>
                </a:solidFill>
              </a:rPr>
              <a:t>Bacteria</a:t>
            </a:r>
            <a:r>
              <a:rPr lang="en-US" altLang="en-US" sz="1800" dirty="0"/>
              <a:t> (Eubacteria), </a:t>
            </a:r>
            <a:r>
              <a:rPr lang="ar-SA" altLang="en-US" sz="1800" b="1" dirty="0"/>
              <a:t>مملكة </a:t>
            </a:r>
            <a:r>
              <a:rPr lang="ar-SA" altLang="en-US" sz="1800" b="1" dirty="0">
                <a:hlinkClick r:id="rId7" tooltip="البكتيريا الحقيقية (الصفحة غير موجودة)"/>
              </a:rPr>
              <a:t>االبكتيريا الحقيقية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u="sng" dirty="0">
                <a:solidFill>
                  <a:srgbClr val="FF0000"/>
                </a:solidFill>
              </a:rPr>
              <a:t>B)- </a:t>
            </a:r>
            <a:r>
              <a:rPr lang="en-US" altLang="en-US" b="1" u="sng" dirty="0" err="1">
                <a:solidFill>
                  <a:srgbClr val="FF0000"/>
                </a:solidFill>
              </a:rPr>
              <a:t>Eukaryota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ar-SA" altLang="en-US" sz="2400" dirty="0"/>
              <a:t>حقيقيات النواة</a:t>
            </a:r>
            <a:r>
              <a:rPr lang="en-US" altLang="en-US" sz="1800" dirty="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/>
              <a:t>Contains 4 Kingdoms: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800" b="1" dirty="0">
                <a:solidFill>
                  <a:srgbClr val="0000FF"/>
                </a:solidFill>
              </a:rPr>
              <a:t>Fungi </a:t>
            </a:r>
            <a:r>
              <a:rPr lang="ar-SA" altLang="en-US" sz="1800" b="1" dirty="0"/>
              <a:t>مملكة الفطريات</a:t>
            </a:r>
            <a:r>
              <a:rPr lang="ar-SA" altLang="en-US" sz="1800" dirty="0"/>
              <a:t> </a:t>
            </a:r>
            <a:endParaRPr lang="en-US" altLang="en-US" sz="18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800" b="1" dirty="0" err="1">
                <a:solidFill>
                  <a:srgbClr val="0000FF"/>
                </a:solidFill>
              </a:rPr>
              <a:t>Protesta</a:t>
            </a:r>
            <a:r>
              <a:rPr lang="en-US" altLang="en-US" sz="1800" b="1" dirty="0">
                <a:solidFill>
                  <a:srgbClr val="0000FF"/>
                </a:solidFill>
              </a:rPr>
              <a:t> </a:t>
            </a:r>
            <a:r>
              <a:rPr lang="ar-SA" altLang="en-US" sz="1800" b="1" dirty="0"/>
              <a:t>مملكة الطلائعيات</a:t>
            </a:r>
            <a:r>
              <a:rPr lang="ar-SA" altLang="en-US" sz="1800" dirty="0"/>
              <a:t> </a:t>
            </a:r>
            <a:endParaRPr lang="en-US" altLang="en-US" sz="18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800" b="1" dirty="0">
                <a:solidFill>
                  <a:srgbClr val="0000FF"/>
                </a:solidFill>
              </a:rPr>
              <a:t>Plantae </a:t>
            </a:r>
            <a:r>
              <a:rPr lang="ar-SA" altLang="en-US" sz="1800" b="1" dirty="0"/>
              <a:t>مملكة النباتات</a:t>
            </a:r>
            <a:r>
              <a:rPr lang="ar-SA" altLang="en-US" sz="1800" dirty="0"/>
              <a:t> </a:t>
            </a:r>
            <a:endParaRPr lang="en-US" altLang="en-US" sz="18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800" b="1" dirty="0">
                <a:solidFill>
                  <a:srgbClr val="0000FF"/>
                </a:solidFill>
              </a:rPr>
              <a:t>Animalia</a:t>
            </a:r>
            <a:r>
              <a:rPr lang="en-US" altLang="en-US" sz="2000" dirty="0"/>
              <a:t> </a:t>
            </a:r>
            <a:r>
              <a:rPr lang="ar-SA" altLang="en-US" sz="1800" b="1" dirty="0"/>
              <a:t>مملكة الحيوانات</a:t>
            </a:r>
            <a:r>
              <a:rPr lang="ar-SA" altLang="en-US" sz="1800" dirty="0"/>
              <a:t> </a:t>
            </a:r>
            <a:endParaRPr lang="en-US" altLang="en-US" sz="2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2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8915400" cy="3970338"/>
          </a:xfrm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b="1" dirty="0">
                <a:solidFill>
                  <a:srgbClr val="000000"/>
                </a:solidFill>
              </a:rPr>
              <a:t>All cells are surrounded by a </a:t>
            </a:r>
            <a:r>
              <a:rPr lang="en-US" altLang="en-US" sz="2000" b="1" dirty="0">
                <a:solidFill>
                  <a:srgbClr val="FF0000"/>
                </a:solidFill>
              </a:rPr>
              <a:t>plasma membrane </a:t>
            </a:r>
            <a:r>
              <a:rPr lang="ar-EG" altLang="en-US" sz="1800" b="1" dirty="0"/>
              <a:t>غشاء بلازمى</a:t>
            </a:r>
            <a:r>
              <a:rPr lang="en-US" altLang="en-US" sz="2000" b="1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200000"/>
              </a:lnSpc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b="1" dirty="0">
                <a:solidFill>
                  <a:srgbClr val="000000"/>
                </a:solidFill>
              </a:rPr>
              <a:t>The semi-fluid substance </a:t>
            </a:r>
            <a:r>
              <a:rPr lang="ar-EG" altLang="en-US" sz="1800" b="1" dirty="0">
                <a:solidFill>
                  <a:srgbClr val="000000"/>
                </a:solidFill>
              </a:rPr>
              <a:t>المادة </a:t>
            </a:r>
            <a:r>
              <a:rPr lang="ar-EG" altLang="en-US" sz="1800" b="1" dirty="0"/>
              <a:t>شبه السائلة</a:t>
            </a:r>
            <a:r>
              <a:rPr lang="en-US" altLang="en-US" sz="2000" b="1" dirty="0"/>
              <a:t> </a:t>
            </a:r>
            <a:r>
              <a:rPr lang="en-US" altLang="en-US" sz="2000" b="1" dirty="0">
                <a:solidFill>
                  <a:srgbClr val="000000"/>
                </a:solidFill>
              </a:rPr>
              <a:t>within the cell is called </a:t>
            </a:r>
            <a:r>
              <a:rPr lang="en-US" altLang="en-US" sz="2000" b="1" dirty="0">
                <a:solidFill>
                  <a:srgbClr val="FF0000"/>
                </a:solidFill>
              </a:rPr>
              <a:t>“cytosol”</a:t>
            </a:r>
            <a:r>
              <a:rPr lang="en-US" altLang="en-US" sz="2000" b="1" dirty="0">
                <a:solidFill>
                  <a:srgbClr val="000000"/>
                </a:solidFill>
              </a:rPr>
              <a:t>, </a:t>
            </a:r>
            <a:r>
              <a:rPr lang="ar-EG" altLang="en-US" sz="1800" b="1" dirty="0">
                <a:solidFill>
                  <a:srgbClr val="000000"/>
                </a:solidFill>
              </a:rPr>
              <a:t>السيتوبلازم</a:t>
            </a:r>
            <a:r>
              <a:rPr lang="en-US" altLang="en-US" sz="2000" b="1" dirty="0">
                <a:solidFill>
                  <a:srgbClr val="000000"/>
                </a:solidFill>
              </a:rPr>
              <a:t> containing the cell organelles </a:t>
            </a:r>
            <a:r>
              <a:rPr lang="ar-EG" altLang="en-US" sz="1800" b="1" dirty="0">
                <a:solidFill>
                  <a:srgbClr val="000000"/>
                </a:solidFill>
              </a:rPr>
              <a:t>عِضيات الخلية</a:t>
            </a:r>
            <a:r>
              <a:rPr lang="en-US" altLang="en-US" sz="2000" b="1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200000"/>
              </a:lnSpc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b="1" dirty="0">
                <a:solidFill>
                  <a:srgbClr val="000000"/>
                </a:solidFill>
              </a:rPr>
              <a:t>All cells contain </a:t>
            </a:r>
            <a:r>
              <a:rPr lang="en-US" altLang="en-US" sz="2000" b="1" dirty="0">
                <a:solidFill>
                  <a:srgbClr val="FF0000"/>
                </a:solidFill>
              </a:rPr>
              <a:t>chromosomes</a:t>
            </a:r>
            <a:r>
              <a:rPr lang="en-US" altLang="en-US" sz="2000" b="1" dirty="0">
                <a:solidFill>
                  <a:srgbClr val="000000"/>
                </a:solidFill>
              </a:rPr>
              <a:t> which have genes in the form of </a:t>
            </a:r>
            <a:r>
              <a:rPr lang="en-US" altLang="en-US" sz="2000" b="1" dirty="0">
                <a:solidFill>
                  <a:srgbClr val="FF0000"/>
                </a:solidFill>
              </a:rPr>
              <a:t>DNA</a:t>
            </a:r>
            <a:r>
              <a:rPr lang="en-US" altLang="en-US" sz="2000" b="1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200000"/>
              </a:lnSpc>
              <a:buClr>
                <a:srgbClr val="339933"/>
              </a:buClr>
              <a:tabLst>
                <a:tab pos="2743200" algn="l"/>
              </a:tabLst>
            </a:pPr>
            <a:r>
              <a:rPr lang="en-US" altLang="en-US" sz="2000" b="1" dirty="0">
                <a:solidFill>
                  <a:srgbClr val="000000"/>
                </a:solidFill>
              </a:rPr>
              <a:t>All cells have tiny organelles </a:t>
            </a:r>
            <a:r>
              <a:rPr lang="ar-EG" altLang="en-US" sz="1800" b="1" dirty="0">
                <a:solidFill>
                  <a:srgbClr val="000000"/>
                </a:solidFill>
              </a:rPr>
              <a:t>عضيات صغيرة</a:t>
            </a:r>
            <a:r>
              <a:rPr lang="en-US" altLang="en-US" sz="2000" b="1" dirty="0">
                <a:solidFill>
                  <a:srgbClr val="000000"/>
                </a:solidFill>
              </a:rPr>
              <a:t> called </a:t>
            </a:r>
            <a:r>
              <a:rPr lang="en-US" altLang="en-US" sz="2000" b="1" dirty="0">
                <a:solidFill>
                  <a:srgbClr val="FF0000"/>
                </a:solidFill>
              </a:rPr>
              <a:t>“</a:t>
            </a:r>
            <a:r>
              <a:rPr lang="en-US" altLang="en-US" sz="2000" b="1" i="1" dirty="0">
                <a:solidFill>
                  <a:srgbClr val="FF0000"/>
                </a:solidFill>
              </a:rPr>
              <a:t>Ribosomes”</a:t>
            </a:r>
            <a:r>
              <a:rPr lang="en-US" altLang="en-US" sz="2000" b="1" dirty="0">
                <a:solidFill>
                  <a:srgbClr val="000000"/>
                </a:solidFill>
              </a:rPr>
              <a:t> that make proteins.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5943600" cy="762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altLang="en-US" sz="28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Prokaryotic</a:t>
            </a:r>
            <a:r>
              <a:rPr lang="en-US" altLang="en-US" sz="2800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and </a:t>
            </a:r>
            <a:r>
              <a:rPr lang="en-US" altLang="en-US" sz="28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eukaryotic</a:t>
            </a:r>
            <a:r>
              <a:rPr lang="en-US" altLang="en-US" sz="2800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cells</a:t>
            </a:r>
            <a:br>
              <a:rPr lang="en-US" altLang="en-US" sz="2800" dirty="0">
                <a:ln w="11430"/>
                <a:solidFill>
                  <a:srgbClr val="FF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altLang="en-US" sz="2800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differ in size and complexity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2514600" y="1524000"/>
            <a:ext cx="4114800" cy="5794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Similarities</a:t>
            </a:r>
            <a:r>
              <a:rPr lang="en-US" altLang="en-US" sz="32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EG" altLang="en-US" sz="2000" dirty="0">
                <a:ln w="11430"/>
                <a:cs typeface="Al-Mothnna" pitchFamily="2" charset="-78"/>
              </a:rPr>
              <a:t>أوجه التشابه</a:t>
            </a:r>
            <a:endParaRPr lang="en-GB" altLang="en-US" sz="2800" u="sng" dirty="0">
              <a:ln w="1143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2514600" y="1295400"/>
            <a:ext cx="510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Differences</a:t>
            </a:r>
            <a:r>
              <a:rPr lang="en-US" altLang="en-US" sz="32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EG" altLang="en-US" sz="2000" dirty="0">
                <a:ln w="11430"/>
                <a:cs typeface="Al-Mothnna" pitchFamily="2" charset="-78"/>
              </a:rPr>
              <a:t>أوجه الإختلاف</a:t>
            </a:r>
            <a:endParaRPr lang="en-GB" altLang="en-US" sz="2000" dirty="0">
              <a:ln w="11430"/>
              <a:cs typeface="Al-Mothnna" pitchFamily="2" charset="-78"/>
            </a:endParaRP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304800" y="1905000"/>
            <a:ext cx="8686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1500" indent="-5715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98463" indent="-338138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Eukaryotes have a nucleus, while prokaryotes do not.</a:t>
            </a:r>
          </a:p>
          <a:p>
            <a:pPr marL="398463" indent="-338138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Eukaryotes have membrane-bound organelles, while prokaryotes do not. </a:t>
            </a:r>
          </a:p>
          <a:p>
            <a:pPr marL="398463" indent="-338138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Eukaryotic cells are, on average, ten times the size of prokaryotic cells.</a:t>
            </a:r>
          </a:p>
          <a:p>
            <a:pPr marL="398463" indent="-338138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DNA of eukaryotes is much more complex and therefore much more extensive than the DNA of prokaryotes.</a:t>
            </a:r>
          </a:p>
          <a:p>
            <a:pPr marL="398463" indent="-338138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Prokaryotes have a cell wall composed of peptidoglycan,. Many types of eukaryotic cells also have cell walls, but none made of peptidoglycan.</a:t>
            </a:r>
          </a:p>
          <a:p>
            <a:pPr marL="398463" indent="-338138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DNA of prokaryotes floats freely inside the cell; the DNA of eukaryotes is held within its nucleus and associated with histones (proteins)</a:t>
            </a:r>
          </a:p>
          <a:p>
            <a:pPr marL="398463" indent="-338138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Eukaryotes undergo mitosis</a:t>
            </a:r>
            <a:r>
              <a:rPr lang="en-US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meiosis; prokaryotes divide by binary fission (simple cell division)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905000" y="152400"/>
            <a:ext cx="5943600" cy="762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ker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Prokaryotic</a:t>
            </a:r>
            <a:r>
              <a:rPr lang="en-US" altLang="en-US" sz="2800" ker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and </a:t>
            </a:r>
            <a:r>
              <a:rPr lang="en-US" altLang="en-US" sz="2800" ker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eukaryotic</a:t>
            </a:r>
            <a:r>
              <a:rPr lang="en-US" altLang="en-US" sz="2800" ker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cells</a:t>
            </a:r>
            <a:br>
              <a:rPr lang="en-US" altLang="en-US" sz="2800" kern="0">
                <a:ln w="11430"/>
                <a:solidFill>
                  <a:srgbClr val="FF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altLang="en-US" sz="2800" ker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differ in size and complexity</a:t>
            </a:r>
            <a:endParaRPr lang="en-US" altLang="en-US" sz="2800" kern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SLIDE_COUNT" val="13"/>
  <p:tag name="TAG_BACKING_FORM_KEY" val="787654-c:\users\amahmedkeele\desktop\lectures\lecture-4 cells\lecture 4.pptx"/>
  <p:tag name="ARTICULATE_PRESENTER_VERSION" val="7"/>
  <p:tag name="ARTICULATE_PROJECT_OPEN" val="1"/>
  <p:tag name="ARTICULATE_USED_PAGE_ORIENTATION" val="1"/>
  <p:tag name="ARTICULATE_USED_PAGE_SIZE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ae1e5ad8cc3c46c2bda2e14252ac92e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c75cafa9b00a487c8d94804569e9c5a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2.00/4.00/6.00"/>
  <p:tag name="AUDIO_ID" val="316"/>
  <p:tag name="ARTICULATE_AUDIO_RECORDED" val="1"/>
  <p:tag name="ARTICULATE_NAV_LEVEL" val="1"/>
  <p:tag name="ARTICULATE_SLIDE_PRESENTER_GUID" val="8752ab7a-2f97-45e1-a6d2-fa5aa831f8a1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5fbe0103234841ba84d03bda9e73ca3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02"/>
  <p:tag name="TIMELINE" val="8.1/13.7/125.4"/>
  <p:tag name="ELAPSEDTIME" val="234.9"/>
  <p:tag name="ANNOTATION_TYPE_1" val="0"/>
  <p:tag name="ANNOTATION_START_1" val="21.1"/>
  <p:tag name="ANNOTATION_END_1" val="36.3"/>
  <p:tag name="ANNOTATION_TOP_1" val="378"/>
  <p:tag name="ANNOTATION_LEFT_1" val="112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11680"/>
  <p:tag name="ANNOTATION_FILL_COLOR_1" val="25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36.3"/>
  <p:tag name="ANNOTATION_END_2" val="50.1"/>
  <p:tag name="ANNOTATION_TOP_2" val="378"/>
  <p:tag name="ANNOTATION_LEFT_2" val="902"/>
  <p:tag name="ANNOTATION_WIDTH_2" val="121"/>
  <p:tag name="ANNOTATION_HEIGHT_2" val="121"/>
  <p:tag name="ANNOTATION_ANIMATION_2" val="3"/>
  <p:tag name="ANNOTATION_ROTATION_2" val="18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11680"/>
  <p:tag name="ANNOTATION_FILL_COLOR_2" val="25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50.1"/>
  <p:tag name="ANNOTATION_END_3" val="63.4"/>
  <p:tag name="ANNOTATION_TOP_3" val="621"/>
  <p:tag name="ANNOTATION_LEFT_3" val="235"/>
  <p:tag name="ANNOTATION_WIDTH_3" val="121"/>
  <p:tag name="ANNOTATION_HEIGHT_3" val="121"/>
  <p:tag name="ANNOTATION_ANIMATION_3" val="3"/>
  <p:tag name="ANNOTATION_ROTATION_3" val="27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11680"/>
  <p:tag name="ANNOTATION_FILL_COLOR_3" val="25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63.4"/>
  <p:tag name="ANNOTATION_END_4" val="87.7"/>
  <p:tag name="ANNOTATION_TOP_4" val="577"/>
  <p:tag name="ANNOTATION_LEFT_4" val="780"/>
  <p:tag name="ANNOTATION_WIDTH_4" val="121"/>
  <p:tag name="ANNOTATION_HEIGHT_4" val="121"/>
  <p:tag name="ANNOTATION_ANIMATION_4" val="3"/>
  <p:tag name="ANNOTATION_ROTATION_4" val="27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11680"/>
  <p:tag name="ANNOTATION_FILL_COLOR_4" val="255"/>
  <p:tag name="ANNOTATION_FILL_ALPHA_4" val="100"/>
  <p:tag name="ANNOTATION_BORDER_WIDTH_4" val="2"/>
  <p:tag name="ANNOTATION_SLIDE_WIDTH_4" val="960"/>
  <p:tag name="ANNOTATION_SLIDE_HEIGHT_4" val="720"/>
  <p:tag name="ANNOTATION_TYPE_5" val="2"/>
  <p:tag name="ANNOTATION_START_5" val="87.7"/>
  <p:tag name="ANNOTATION_END_5" val="87.7"/>
  <p:tag name="ANNOTATION_TOP_5" val="-40"/>
  <p:tag name="ANNOTATION_LEFT_5" val="-40"/>
  <p:tag name="ANNOTATION_WIDTH_5" val="1042"/>
  <p:tag name="ANNOTATION_HEIGHT_5" val="801"/>
  <p:tag name="ANNOTATION_ANIMATION_5" val="4"/>
  <p:tag name="ANNOTATION_ROTATION_5" val="0"/>
  <p:tag name="ANNOTATION_SUB_TYPE_5" val="11"/>
  <p:tag name="ANNOTATION_LOOP_COUNT_5" val="1"/>
  <p:tag name="ANNOTATION_BOX_RADIUS_5" val="0"/>
  <p:tag name="ANNOTATION_SCALE_5" val="0"/>
  <p:tag name="ANNOTATION_BORDER_ALPHA_5" val="100"/>
  <p:tag name="ANNOTATION_BORDER_COLOR_5" val="16777215"/>
  <p:tag name="ANNOTATION_FILL_COLOR_5" val="5296274"/>
  <p:tag name="ANNOTATION_FILL_ALPHA_5" val="50"/>
  <p:tag name="ANNOTATION_BORDER_WIDTH_5" val="2"/>
  <p:tag name="ANNOTATION_SLIDE_WIDTH_5" val="960"/>
  <p:tag name="ANNOTATION_SLIDE_HEIGHT_5" val="720"/>
  <p:tag name="ANNOTATION_TYPE_6" val="2"/>
  <p:tag name="ANNOTATION_START_6" val="87.7"/>
  <p:tag name="ANNOTATION_END_6" val="92.4"/>
  <p:tag name="ANNOTATION_TOP_6" val="360"/>
  <p:tag name="ANNOTATION_LEFT_6" val="122"/>
  <p:tag name="ANNOTATION_WIDTH_6" val="76"/>
  <p:tag name="ANNOTATION_HEIGHT_6" val="53"/>
  <p:tag name="ANNOTATION_ANIMATION_6" val="4"/>
  <p:tag name="ANNOTATION_ROTATION_6" val="0"/>
  <p:tag name="ANNOTATION_SUB_TYPE_6" val="11"/>
  <p:tag name="ANNOTATION_LOOP_COUNT_6" val="1"/>
  <p:tag name="ANNOTATION_BOX_RADIUS_6" val="5"/>
  <p:tag name="ANNOTATION_SCALE_6" val="0"/>
  <p:tag name="ANNOTATION_BORDER_ALPHA_6" val="100"/>
  <p:tag name="ANNOTATION_BORDER_COLOR_6" val="16777215"/>
  <p:tag name="ANNOTATION_FILL_COLOR_6" val="5296274"/>
  <p:tag name="ANNOTATION_FILL_ALPHA_6" val="50"/>
  <p:tag name="ANNOTATION_BORDER_WIDTH_6" val="2"/>
  <p:tag name="ANNOTATION_SLIDE_WIDTH_6" val="960"/>
  <p:tag name="ANNOTATION_SLIDE_HEIGHT_6" val="720"/>
  <p:tag name="ANNOTATION_TYPE_7" val="2"/>
  <p:tag name="ANNOTATION_START_7" val="92.4"/>
  <p:tag name="ANNOTATION_END_7" val="92.4"/>
  <p:tag name="ANNOTATION_TOP_7" val="-40"/>
  <p:tag name="ANNOTATION_LEFT_7" val="-40"/>
  <p:tag name="ANNOTATION_WIDTH_7" val="1042"/>
  <p:tag name="ANNOTATION_HEIGHT_7" val="801"/>
  <p:tag name="ANNOTATION_ANIMATION_7" val="4"/>
  <p:tag name="ANNOTATION_ROTATION_7" val="0"/>
  <p:tag name="ANNOTATION_SUB_TYPE_7" val="11"/>
  <p:tag name="ANNOTATION_LOOP_COUNT_7" val="1"/>
  <p:tag name="ANNOTATION_BOX_RADIUS_7" val="0"/>
  <p:tag name="ANNOTATION_SCALE_7" val="0"/>
  <p:tag name="ANNOTATION_BORDER_ALPHA_7" val="100"/>
  <p:tag name="ANNOTATION_BORDER_COLOR_7" val="16777215"/>
  <p:tag name="ANNOTATION_FILL_COLOR_7" val="5296274"/>
  <p:tag name="ANNOTATION_FILL_ALPHA_7" val="50"/>
  <p:tag name="ANNOTATION_BORDER_WIDTH_7" val="2"/>
  <p:tag name="ANNOTATION_SLIDE_WIDTH_7" val="960"/>
  <p:tag name="ANNOTATION_SLIDE_HEIGHT_7" val="720"/>
  <p:tag name="ANNOTATION_TYPE_8" val="2"/>
  <p:tag name="ANNOTATION_START_8" val="92.4"/>
  <p:tag name="ANNOTATION_END_8" val="102.6"/>
  <p:tag name="ANNOTATION_TOP_8" val="359"/>
  <p:tag name="ANNOTATION_LEFT_8" val="666"/>
  <p:tag name="ANNOTATION_WIDTH_8" val="60"/>
  <p:tag name="ANNOTATION_HEIGHT_8" val="52"/>
  <p:tag name="ANNOTATION_ANIMATION_8" val="4"/>
  <p:tag name="ANNOTATION_ROTATION_8" val="0"/>
  <p:tag name="ANNOTATION_SUB_TYPE_8" val="11"/>
  <p:tag name="ANNOTATION_LOOP_COUNT_8" val="1"/>
  <p:tag name="ANNOTATION_BOX_RADIUS_8" val="5"/>
  <p:tag name="ANNOTATION_SCALE_8" val="0"/>
  <p:tag name="ANNOTATION_BORDER_ALPHA_8" val="100"/>
  <p:tag name="ANNOTATION_BORDER_COLOR_8" val="16777215"/>
  <p:tag name="ANNOTATION_FILL_COLOR_8" val="5296274"/>
  <p:tag name="ANNOTATION_FILL_ALPHA_8" val="50"/>
  <p:tag name="ANNOTATION_BORDER_WIDTH_8" val="2"/>
  <p:tag name="ANNOTATION_SLIDE_WIDTH_8" val="960"/>
  <p:tag name="ANNOTATION_SLIDE_HEIGHT_8" val="720"/>
  <p:tag name="ANNOTATION_TYPE_9" val="2"/>
  <p:tag name="ANNOTATION_START_9" val="102.6"/>
  <p:tag name="ANNOTATION_END_9" val="102.6"/>
  <p:tag name="ANNOTATION_TOP_9" val="-40"/>
  <p:tag name="ANNOTATION_LEFT_9" val="-40"/>
  <p:tag name="ANNOTATION_WIDTH_9" val="1042"/>
  <p:tag name="ANNOTATION_HEIGHT_9" val="801"/>
  <p:tag name="ANNOTATION_ANIMATION_9" val="4"/>
  <p:tag name="ANNOTATION_ROTATION_9" val="0"/>
  <p:tag name="ANNOTATION_SUB_TYPE_9" val="11"/>
  <p:tag name="ANNOTATION_LOOP_COUNT_9" val="1"/>
  <p:tag name="ANNOTATION_BOX_RADIUS_9" val="0"/>
  <p:tag name="ANNOTATION_SCALE_9" val="0"/>
  <p:tag name="ANNOTATION_BORDER_ALPHA_9" val="100"/>
  <p:tag name="ANNOTATION_BORDER_COLOR_9" val="16777215"/>
  <p:tag name="ANNOTATION_FILL_COLOR_9" val="5296274"/>
  <p:tag name="ANNOTATION_FILL_ALPHA_9" val="50"/>
  <p:tag name="ANNOTATION_BORDER_WIDTH_9" val="2"/>
  <p:tag name="ANNOTATION_SLIDE_WIDTH_9" val="960"/>
  <p:tag name="ANNOTATION_SLIDE_HEIGHT_9" val="720"/>
  <p:tag name="ANNOTATION_TYPE_10" val="2"/>
  <p:tag name="ANNOTATION_START_10" val="102.6"/>
  <p:tag name="ANNOTATION_END_10" val="107.6"/>
  <p:tag name="ANNOTATION_TOP_10" val="358"/>
  <p:tag name="ANNOTATION_LEFT_10" val="183"/>
  <p:tag name="ANNOTATION_WIDTH_10" val="156"/>
  <p:tag name="ANNOTATION_HEIGHT_10" val="59"/>
  <p:tag name="ANNOTATION_ANIMATION_10" val="4"/>
  <p:tag name="ANNOTATION_ROTATION_10" val="0"/>
  <p:tag name="ANNOTATION_SUB_TYPE_10" val="11"/>
  <p:tag name="ANNOTATION_LOOP_COUNT_10" val="1"/>
  <p:tag name="ANNOTATION_BOX_RADIUS_10" val="5"/>
  <p:tag name="ANNOTATION_SCALE_10" val="0"/>
  <p:tag name="ANNOTATION_BORDER_ALPHA_10" val="100"/>
  <p:tag name="ANNOTATION_BORDER_COLOR_10" val="16777215"/>
  <p:tag name="ANNOTATION_FILL_COLOR_10" val="5296274"/>
  <p:tag name="ANNOTATION_FILL_ALPHA_10" val="50"/>
  <p:tag name="ANNOTATION_BORDER_WIDTH_10" val="2"/>
  <p:tag name="ANNOTATION_SLIDE_WIDTH_10" val="960"/>
  <p:tag name="ANNOTATION_SLIDE_HEIGHT_10" val="720"/>
  <p:tag name="ANNOTATION_TYPE_11" val="2"/>
  <p:tag name="ANNOTATION_START_11" val="107.6"/>
  <p:tag name="ANNOTATION_END_11" val="107.6"/>
  <p:tag name="ANNOTATION_TOP_11" val="-40"/>
  <p:tag name="ANNOTATION_LEFT_11" val="-40"/>
  <p:tag name="ANNOTATION_WIDTH_11" val="1042"/>
  <p:tag name="ANNOTATION_HEIGHT_11" val="801"/>
  <p:tag name="ANNOTATION_ANIMATION_11" val="4"/>
  <p:tag name="ANNOTATION_ROTATION_11" val="0"/>
  <p:tag name="ANNOTATION_SUB_TYPE_11" val="11"/>
  <p:tag name="ANNOTATION_LOOP_COUNT_11" val="1"/>
  <p:tag name="ANNOTATION_BOX_RADIUS_11" val="0"/>
  <p:tag name="ANNOTATION_SCALE_11" val="0"/>
  <p:tag name="ANNOTATION_BORDER_ALPHA_11" val="100"/>
  <p:tag name="ANNOTATION_BORDER_COLOR_11" val="16777215"/>
  <p:tag name="ANNOTATION_FILL_COLOR_11" val="5296274"/>
  <p:tag name="ANNOTATION_FILL_ALPHA_11" val="50"/>
  <p:tag name="ANNOTATION_BORDER_WIDTH_11" val="2"/>
  <p:tag name="ANNOTATION_SLIDE_WIDTH_11" val="960"/>
  <p:tag name="ANNOTATION_SLIDE_HEIGHT_11" val="720"/>
  <p:tag name="ANNOTATION_TYPE_12" val="2"/>
  <p:tag name="ANNOTATION_START_12" val="107.6"/>
  <p:tag name="ANNOTATION_END_12" val="111.1"/>
  <p:tag name="ANNOTATION_TOP_12" val="349"/>
  <p:tag name="ANNOTATION_LEFT_12" val="728"/>
  <p:tag name="ANNOTATION_WIDTH_12" val="152"/>
  <p:tag name="ANNOTATION_HEIGHT_12" val="65"/>
  <p:tag name="ANNOTATION_ANIMATION_12" val="4"/>
  <p:tag name="ANNOTATION_ROTATION_12" val="0"/>
  <p:tag name="ANNOTATION_SUB_TYPE_12" val="11"/>
  <p:tag name="ANNOTATION_LOOP_COUNT_12" val="1"/>
  <p:tag name="ANNOTATION_BOX_RADIUS_12" val="5"/>
  <p:tag name="ANNOTATION_SCALE_12" val="0"/>
  <p:tag name="ANNOTATION_BORDER_ALPHA_12" val="100"/>
  <p:tag name="ANNOTATION_BORDER_COLOR_12" val="16777215"/>
  <p:tag name="ANNOTATION_FILL_COLOR_12" val="5296274"/>
  <p:tag name="ANNOTATION_FILL_ALPHA_12" val="50"/>
  <p:tag name="ANNOTATION_BORDER_WIDTH_12" val="2"/>
  <p:tag name="ANNOTATION_SLIDE_WIDTH_12" val="960"/>
  <p:tag name="ANNOTATION_SLIDE_HEIGHT_12" val="720"/>
  <p:tag name="ANNOTATION_TYPE_13" val="2"/>
  <p:tag name="ANNOTATION_START_13" val="111.1"/>
  <p:tag name="ANNOTATION_END_13" val="121.2"/>
  <p:tag name="ANNOTATION_TOP_13" val="-40"/>
  <p:tag name="ANNOTATION_LEFT_13" val="-40"/>
  <p:tag name="ANNOTATION_WIDTH_13" val="1042"/>
  <p:tag name="ANNOTATION_HEIGHT_13" val="801"/>
  <p:tag name="ANNOTATION_ANIMATION_13" val="4"/>
  <p:tag name="ANNOTATION_ROTATION_13" val="0"/>
  <p:tag name="ANNOTATION_SUB_TYPE_13" val="11"/>
  <p:tag name="ANNOTATION_LOOP_COUNT_13" val="1"/>
  <p:tag name="ANNOTATION_BOX_RADIUS_13" val="0"/>
  <p:tag name="ANNOTATION_SCALE_13" val="0"/>
  <p:tag name="ANNOTATION_BORDER_ALPHA_13" val="100"/>
  <p:tag name="ANNOTATION_BORDER_COLOR_13" val="16777215"/>
  <p:tag name="ANNOTATION_FILL_COLOR_13" val="5296274"/>
  <p:tag name="ANNOTATION_FILL_ALPHA_13" val="50"/>
  <p:tag name="ANNOTATION_BORDER_WIDTH_13" val="2"/>
  <p:tag name="ANNOTATION_SLIDE_WIDTH_13" val="960"/>
  <p:tag name="ANNOTATION_SLIDE_HEIGHT_13" val="720"/>
  <p:tag name="ANNOTATION_TYPE_14" val="0"/>
  <p:tag name="ANNOTATION_START_14" val="121.2"/>
  <p:tag name="ANNOTATION_END_14" val="124.2"/>
  <p:tag name="ANNOTATION_TOP_14" val="363"/>
  <p:tag name="ANNOTATION_LEFT_14" val="679"/>
  <p:tag name="ANNOTATION_WIDTH_14" val="121"/>
  <p:tag name="ANNOTATION_HEIGHT_14" val="121"/>
  <p:tag name="ANNOTATION_ANIMATION_14" val="3"/>
  <p:tag name="ANNOTATION_ROTATION_14" val="0"/>
  <p:tag name="ANNOTATION_SUB_TYPE_14" val="2"/>
  <p:tag name="ANNOTATION_LOOP_COUNT_14" val="1"/>
  <p:tag name="ANNOTATION_BOX_RADIUS_14" val="0"/>
  <p:tag name="ANNOTATION_SCALE_14" val="100"/>
  <p:tag name="ANNOTATION_BORDER_ALPHA_14" val="100"/>
  <p:tag name="ANNOTATION_BORDER_COLOR_14" val="16711680"/>
  <p:tag name="ANNOTATION_FILL_COLOR_14" val="255"/>
  <p:tag name="ANNOTATION_FILL_ALPHA_14" val="100"/>
  <p:tag name="ANNOTATION_BORDER_WIDTH_14" val="2"/>
  <p:tag name="ANNOTATION_SLIDE_WIDTH_14" val="960"/>
  <p:tag name="ANNOTATION_SLIDE_HEIGHT_14" val="720"/>
  <p:tag name="ANNOTATION_TYPE_15" val="0"/>
  <p:tag name="ANNOTATION_START_15" val="142.1"/>
  <p:tag name="ANNOTATION_END_15" val="149.1"/>
  <p:tag name="ANNOTATION_TOP_15" val="695"/>
  <p:tag name="ANNOTATION_LEFT_15" val="388"/>
  <p:tag name="ANNOTATION_WIDTH_15" val="121"/>
  <p:tag name="ANNOTATION_HEIGHT_15" val="121"/>
  <p:tag name="ANNOTATION_ANIMATION_15" val="3"/>
  <p:tag name="ANNOTATION_ROTATION_15" val="0"/>
  <p:tag name="ANNOTATION_SUB_TYPE_15" val="2"/>
  <p:tag name="ANNOTATION_LOOP_COUNT_15" val="1"/>
  <p:tag name="ANNOTATION_BOX_RADIUS_15" val="0"/>
  <p:tag name="ANNOTATION_SCALE_15" val="100"/>
  <p:tag name="ANNOTATION_BORDER_ALPHA_15" val="100"/>
  <p:tag name="ANNOTATION_BORDER_COLOR_15" val="16711680"/>
  <p:tag name="ANNOTATION_FILL_COLOR_15" val="255"/>
  <p:tag name="ANNOTATION_FILL_ALPHA_15" val="100"/>
  <p:tag name="ANNOTATION_BORDER_WIDTH_15" val="2"/>
  <p:tag name="ANNOTATION_SLIDE_WIDTH_15" val="960"/>
  <p:tag name="ANNOTATION_SLIDE_HEIGHT_15" val="720"/>
  <p:tag name="ANNOTATION_TYPE_16" val="0"/>
  <p:tag name="ANNOTATION_START_16" val="149.1"/>
  <p:tag name="ANNOTATION_END_16" val="157.5"/>
  <p:tag name="ANNOTATION_TOP_16" val="239"/>
  <p:tag name="ANNOTATION_LEFT_16" val="156"/>
  <p:tag name="ANNOTATION_WIDTH_16" val="121"/>
  <p:tag name="ANNOTATION_HEIGHT_16" val="121"/>
  <p:tag name="ANNOTATION_ANIMATION_16" val="3"/>
  <p:tag name="ANNOTATION_ROTATION_16" val="0"/>
  <p:tag name="ANNOTATION_SUB_TYPE_16" val="2"/>
  <p:tag name="ANNOTATION_LOOP_COUNT_16" val="1"/>
  <p:tag name="ANNOTATION_BOX_RADIUS_16" val="0"/>
  <p:tag name="ANNOTATION_SCALE_16" val="100"/>
  <p:tag name="ANNOTATION_BORDER_ALPHA_16" val="100"/>
  <p:tag name="ANNOTATION_BORDER_COLOR_16" val="16711680"/>
  <p:tag name="ANNOTATION_FILL_COLOR_16" val="255"/>
  <p:tag name="ANNOTATION_FILL_ALPHA_16" val="100"/>
  <p:tag name="ANNOTATION_BORDER_WIDTH_16" val="2"/>
  <p:tag name="ANNOTATION_SLIDE_WIDTH_16" val="960"/>
  <p:tag name="ANNOTATION_SLIDE_HEIGHT_16" val="720"/>
  <p:tag name="ANNOTATION_TYPE_17" val="0"/>
  <p:tag name="ANNOTATION_START_17" val="157.5"/>
  <p:tag name="ANNOTATION_END_17" val="163.3"/>
  <p:tag name="ANNOTATION_TOP_17" val="234"/>
  <p:tag name="ANNOTATION_LEFT_17" val="399"/>
  <p:tag name="ANNOTATION_WIDTH_17" val="121"/>
  <p:tag name="ANNOTATION_HEIGHT_17" val="121"/>
  <p:tag name="ANNOTATION_ANIMATION_17" val="3"/>
  <p:tag name="ANNOTATION_ROTATION_17" val="0"/>
  <p:tag name="ANNOTATION_SUB_TYPE_17" val="2"/>
  <p:tag name="ANNOTATION_LOOP_COUNT_17" val="1"/>
  <p:tag name="ANNOTATION_BOX_RADIUS_17" val="0"/>
  <p:tag name="ANNOTATION_SCALE_17" val="100"/>
  <p:tag name="ANNOTATION_BORDER_ALPHA_17" val="100"/>
  <p:tag name="ANNOTATION_BORDER_COLOR_17" val="16711680"/>
  <p:tag name="ANNOTATION_FILL_COLOR_17" val="255"/>
  <p:tag name="ANNOTATION_FILL_ALPHA_17" val="100"/>
  <p:tag name="ANNOTATION_BORDER_WIDTH_17" val="2"/>
  <p:tag name="ANNOTATION_SLIDE_WIDTH_17" val="960"/>
  <p:tag name="ANNOTATION_SLIDE_HEIGHT_17" val="720"/>
  <p:tag name="ANNOTATION_TYPE_18" val="0"/>
  <p:tag name="ANNOTATION_START_18" val="163.3"/>
  <p:tag name="ANNOTATION_END_18" val="167.7"/>
  <p:tag name="ANNOTATION_TOP_18" val="251"/>
  <p:tag name="ANNOTATION_LEFT_18" val="626"/>
  <p:tag name="ANNOTATION_WIDTH_18" val="121"/>
  <p:tag name="ANNOTATION_HEIGHT_18" val="121"/>
  <p:tag name="ANNOTATION_ANIMATION_18" val="3"/>
  <p:tag name="ANNOTATION_ROTATION_18" val="0"/>
  <p:tag name="ANNOTATION_SUB_TYPE_18" val="2"/>
  <p:tag name="ANNOTATION_LOOP_COUNT_18" val="1"/>
  <p:tag name="ANNOTATION_BOX_RADIUS_18" val="0"/>
  <p:tag name="ANNOTATION_SCALE_18" val="100"/>
  <p:tag name="ANNOTATION_BORDER_ALPHA_18" val="100"/>
  <p:tag name="ANNOTATION_BORDER_COLOR_18" val="16711680"/>
  <p:tag name="ANNOTATION_FILL_COLOR_18" val="255"/>
  <p:tag name="ANNOTATION_FILL_ALPHA_18" val="100"/>
  <p:tag name="ANNOTATION_BORDER_WIDTH_18" val="2"/>
  <p:tag name="ANNOTATION_SLIDE_WIDTH_18" val="960"/>
  <p:tag name="ANNOTATION_SLIDE_HEIGHT_18" val="720"/>
  <p:tag name="ANNOTATION_TYPE_19" val="0"/>
  <p:tag name="ANNOTATION_START_19" val="167.7"/>
  <p:tag name="ANNOTATION_END_19" val="170.0"/>
  <p:tag name="ANNOTATION_TOP_19" val="260"/>
  <p:tag name="ANNOTATION_LEFT_19" val="163"/>
  <p:tag name="ANNOTATION_WIDTH_19" val="121"/>
  <p:tag name="ANNOTATION_HEIGHT_19" val="121"/>
  <p:tag name="ANNOTATION_ANIMATION_19" val="3"/>
  <p:tag name="ANNOTATION_ROTATION_19" val="0"/>
  <p:tag name="ANNOTATION_SUB_TYPE_19" val="2"/>
  <p:tag name="ANNOTATION_LOOP_COUNT_19" val="1"/>
  <p:tag name="ANNOTATION_BOX_RADIUS_19" val="0"/>
  <p:tag name="ANNOTATION_SCALE_19" val="100"/>
  <p:tag name="ANNOTATION_BORDER_ALPHA_19" val="100"/>
  <p:tag name="ANNOTATION_BORDER_COLOR_19" val="16711680"/>
  <p:tag name="ANNOTATION_FILL_COLOR_19" val="255"/>
  <p:tag name="ANNOTATION_FILL_ALPHA_19" val="100"/>
  <p:tag name="ANNOTATION_BORDER_WIDTH_19" val="2"/>
  <p:tag name="ANNOTATION_SLIDE_WIDTH_19" val="960"/>
  <p:tag name="ANNOTATION_SLIDE_HEIGHT_19" val="720"/>
  <p:tag name="ANNOTATION_TYPE_20" val="0"/>
  <p:tag name="ANNOTATION_START_20" val="170.0"/>
  <p:tag name="ANNOTATION_END_20" val="178.3"/>
  <p:tag name="ANNOTATION_TOP_20" val="263"/>
  <p:tag name="ANNOTATION_LEFT_20" val="395"/>
  <p:tag name="ANNOTATION_WIDTH_20" val="121"/>
  <p:tag name="ANNOTATION_HEIGHT_20" val="121"/>
  <p:tag name="ANNOTATION_ANIMATION_20" val="3"/>
  <p:tag name="ANNOTATION_ROTATION_20" val="0"/>
  <p:tag name="ANNOTATION_SUB_TYPE_20" val="2"/>
  <p:tag name="ANNOTATION_LOOP_COUNT_20" val="1"/>
  <p:tag name="ANNOTATION_BOX_RADIUS_20" val="0"/>
  <p:tag name="ANNOTATION_SCALE_20" val="100"/>
  <p:tag name="ANNOTATION_BORDER_ALPHA_20" val="100"/>
  <p:tag name="ANNOTATION_BORDER_COLOR_20" val="16711680"/>
  <p:tag name="ANNOTATION_FILL_COLOR_20" val="255"/>
  <p:tag name="ANNOTATION_FILL_ALPHA_20" val="100"/>
  <p:tag name="ANNOTATION_BORDER_WIDTH_20" val="2"/>
  <p:tag name="ANNOTATION_SLIDE_WIDTH_20" val="960"/>
  <p:tag name="ANNOTATION_SLIDE_HEIGHT_20" val="720"/>
  <p:tag name="ANNOTATION_TYPE_21" val="0"/>
  <p:tag name="ANNOTATION_START_21" val="178.3"/>
  <p:tag name="ANNOTATION_END_21" val="190.9"/>
  <p:tag name="ANNOTATION_TOP_21" val="260"/>
  <p:tag name="ANNOTATION_LEFT_21" val="643"/>
  <p:tag name="ANNOTATION_WIDTH_21" val="121"/>
  <p:tag name="ANNOTATION_HEIGHT_21" val="121"/>
  <p:tag name="ANNOTATION_ANIMATION_21" val="3"/>
  <p:tag name="ANNOTATION_ROTATION_21" val="0"/>
  <p:tag name="ANNOTATION_SUB_TYPE_21" val="2"/>
  <p:tag name="ANNOTATION_LOOP_COUNT_21" val="1"/>
  <p:tag name="ANNOTATION_BOX_RADIUS_21" val="0"/>
  <p:tag name="ANNOTATION_SCALE_21" val="100"/>
  <p:tag name="ANNOTATION_BORDER_ALPHA_21" val="100"/>
  <p:tag name="ANNOTATION_BORDER_COLOR_21" val="16711680"/>
  <p:tag name="ANNOTATION_FILL_COLOR_21" val="255"/>
  <p:tag name="ANNOTATION_FILL_ALPHA_21" val="100"/>
  <p:tag name="ANNOTATION_BORDER_WIDTH_21" val="2"/>
  <p:tag name="ANNOTATION_SLIDE_WIDTH_21" val="960"/>
  <p:tag name="ANNOTATION_SLIDE_HEIGHT_21" val="720"/>
  <p:tag name="ANNOTATION_TYPE_22" val="2"/>
  <p:tag name="ANNOTATION_START_22" val="190.9"/>
  <p:tag name="ANNOTATION_END_22" val="190.9"/>
  <p:tag name="ANNOTATION_TOP_22" val="-40"/>
  <p:tag name="ANNOTATION_LEFT_22" val="-40"/>
  <p:tag name="ANNOTATION_WIDTH_22" val="1042"/>
  <p:tag name="ANNOTATION_HEIGHT_22" val="801"/>
  <p:tag name="ANNOTATION_ANIMATION_22" val="4"/>
  <p:tag name="ANNOTATION_ROTATION_22" val="0"/>
  <p:tag name="ANNOTATION_SUB_TYPE_22" val="11"/>
  <p:tag name="ANNOTATION_LOOP_COUNT_22" val="1"/>
  <p:tag name="ANNOTATION_BOX_RADIUS_22" val="0"/>
  <p:tag name="ANNOTATION_SCALE_22" val="0"/>
  <p:tag name="ANNOTATION_BORDER_ALPHA_22" val="100"/>
  <p:tag name="ANNOTATION_BORDER_COLOR_22" val="16777215"/>
  <p:tag name="ANNOTATION_FILL_COLOR_22" val="5296274"/>
  <p:tag name="ANNOTATION_FILL_ALPHA_22" val="50"/>
  <p:tag name="ANNOTATION_BORDER_WIDTH_22" val="2"/>
  <p:tag name="ANNOTATION_SLIDE_WIDTH_22" val="960"/>
  <p:tag name="ANNOTATION_SLIDE_HEIGHT_22" val="720"/>
  <p:tag name="ANNOTATION_TYPE_23" val="2"/>
  <p:tag name="ANNOTATION_START_23" val="190.9"/>
  <p:tag name="ANNOTATION_END_23" val="204.1"/>
  <p:tag name="ANNOTATION_TOP_23" val="130"/>
  <p:tag name="ANNOTATION_LEFT_23" val="225"/>
  <p:tag name="ANNOTATION_WIDTH_23" val="242"/>
  <p:tag name="ANNOTATION_HEIGHT_23" val="73"/>
  <p:tag name="ANNOTATION_ANIMATION_23" val="4"/>
  <p:tag name="ANNOTATION_ROTATION_23" val="0"/>
  <p:tag name="ANNOTATION_SUB_TYPE_23" val="11"/>
  <p:tag name="ANNOTATION_LOOP_COUNT_23" val="1"/>
  <p:tag name="ANNOTATION_BOX_RADIUS_23" val="5"/>
  <p:tag name="ANNOTATION_SCALE_23" val="0"/>
  <p:tag name="ANNOTATION_BORDER_ALPHA_23" val="100"/>
  <p:tag name="ANNOTATION_BORDER_COLOR_23" val="16777215"/>
  <p:tag name="ANNOTATION_FILL_COLOR_23" val="5296274"/>
  <p:tag name="ANNOTATION_FILL_ALPHA_23" val="50"/>
  <p:tag name="ANNOTATION_BORDER_WIDTH_23" val="2"/>
  <p:tag name="ANNOTATION_SLIDE_WIDTH_23" val="960"/>
  <p:tag name="ANNOTATION_SLIDE_HEIGHT_23" val="720"/>
  <p:tag name="ANNOTATION_TYPE_24" val="2"/>
  <p:tag name="ANNOTATION_START_24" val="204.1"/>
  <p:tag name="ANNOTATION_END_24" val="204.1"/>
  <p:tag name="ANNOTATION_TOP_24" val="-40"/>
  <p:tag name="ANNOTATION_LEFT_24" val="-40"/>
  <p:tag name="ANNOTATION_WIDTH_24" val="1042"/>
  <p:tag name="ANNOTATION_HEIGHT_24" val="801"/>
  <p:tag name="ANNOTATION_ANIMATION_24" val="4"/>
  <p:tag name="ANNOTATION_ROTATION_24" val="0"/>
  <p:tag name="ANNOTATION_SUB_TYPE_24" val="11"/>
  <p:tag name="ANNOTATION_LOOP_COUNT_24" val="1"/>
  <p:tag name="ANNOTATION_BOX_RADIUS_24" val="0"/>
  <p:tag name="ANNOTATION_SCALE_24" val="0"/>
  <p:tag name="ANNOTATION_BORDER_ALPHA_24" val="100"/>
  <p:tag name="ANNOTATION_BORDER_COLOR_24" val="16777215"/>
  <p:tag name="ANNOTATION_FILL_COLOR_24" val="5296274"/>
  <p:tag name="ANNOTATION_FILL_ALPHA_24" val="50"/>
  <p:tag name="ANNOTATION_BORDER_WIDTH_24" val="2"/>
  <p:tag name="ANNOTATION_SLIDE_WIDTH_24" val="960"/>
  <p:tag name="ANNOTATION_SLIDE_HEIGHT_24" val="720"/>
  <p:tag name="ANNOTATION_TYPE_25" val="2"/>
  <p:tag name="ANNOTATION_START_25" val="204.1"/>
  <p:tag name="ANNOTATION_TOP_25" val="136"/>
  <p:tag name="ANNOTATION_LEFT_25" val="582"/>
  <p:tag name="ANNOTATION_WIDTH_25" val="231"/>
  <p:tag name="ANNOTATION_HEIGHT_25" val="69"/>
  <p:tag name="ANNOTATION_ANIMATION_25" val="4"/>
  <p:tag name="ANNOTATION_ROTATION_25" val="0"/>
  <p:tag name="ANNOTATION_SUB_TYPE_25" val="11"/>
  <p:tag name="ANNOTATION_LOOP_COUNT_25" val="1"/>
  <p:tag name="ANNOTATION_BOX_RADIUS_25" val="5"/>
  <p:tag name="ANNOTATION_SCALE_25" val="0"/>
  <p:tag name="ANNOTATION_BORDER_ALPHA_25" val="100"/>
  <p:tag name="ANNOTATION_BORDER_COLOR_25" val="16777215"/>
  <p:tag name="ANNOTATION_FILL_COLOR_25" val="5296274"/>
  <p:tag name="ANNOTATION_FILL_ALPHA_25" val="50"/>
  <p:tag name="ANNOTATION_BORDER_WIDTH_25" val="2"/>
  <p:tag name="ANNOTATION_SLIDE_WIDTH_25" val="960"/>
  <p:tag name="ANNOTATION_SLIDE_HEIGHT_25" val="720"/>
  <p:tag name="ANNOTATION_COUNT" val="25"/>
  <p:tag name="ARTICULATE_NAV_LEVEL" val="1"/>
  <p:tag name="ARTICULATE_SLIDE_PRESENTER_GUID" val="8752ab7a-2f97-45e1-a6d2-fa5aa831f8a1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03d4da9c04244064b2e0f083a76a2e7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b139079a15384e1285b095d98d97b6b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09"/>
  <p:tag name="ARTICULATE_AUDIO_RECORDED" val="1"/>
  <p:tag name="ELAPSEDTIME" val="60.0"/>
  <p:tag name="ANNOTATION_TYPE_1" val="0"/>
  <p:tag name="ANNOTATION_START_1" val="10.3"/>
  <p:tag name="ANNOTATION_END_1" val="19.3"/>
  <p:tag name="ANNOTATION_TOP_1" val="207"/>
  <p:tag name="ANNOTATION_LEFT_1" val="172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11680"/>
  <p:tag name="ANNOTATION_FILL_COLOR_1" val="25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19.3"/>
  <p:tag name="ANNOTATION_END_2" val="21.0"/>
  <p:tag name="ANNOTATION_TOP_2" val="287"/>
  <p:tag name="ANNOTATION_LEFT_2" val="171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11680"/>
  <p:tag name="ANNOTATION_FILL_COLOR_2" val="25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21.0"/>
  <p:tag name="ANNOTATION_END_3" val="24.3"/>
  <p:tag name="ANNOTATION_TOP_3" val="336"/>
  <p:tag name="ANNOTATION_LEFT_3" val="171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11680"/>
  <p:tag name="ANNOTATION_FILL_COLOR_3" val="25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24.3"/>
  <p:tag name="ANNOTATION_END_4" val="32.2"/>
  <p:tag name="ANNOTATION_TOP_4" val="406"/>
  <p:tag name="ANNOTATION_LEFT_4" val="164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11680"/>
  <p:tag name="ANNOTATION_FILL_COLOR_4" val="25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32.2"/>
  <p:tag name="ANNOTATION_END_5" val="34.5"/>
  <p:tag name="ANNOTATION_TOP_5" val="501"/>
  <p:tag name="ANNOTATION_LEFT_5" val="179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16711680"/>
  <p:tag name="ANNOTATION_FILL_COLOR_5" val="25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34.5"/>
  <p:tag name="ANNOTATION_END_6" val="36.3"/>
  <p:tag name="ANNOTATION_TOP_6" val="546"/>
  <p:tag name="ANNOTATION_LEFT_6" val="175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16711680"/>
  <p:tag name="ANNOTATION_FILL_COLOR_6" val="25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36.3"/>
  <p:tag name="ANNOTATION_END_7" val="38.6"/>
  <p:tag name="ANNOTATION_TOP_7" val="582"/>
  <p:tag name="ANNOTATION_LEFT_7" val="171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16711680"/>
  <p:tag name="ANNOTATION_FILL_COLOR_7" val="25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38.6"/>
  <p:tag name="ANNOTATION_END_8" val="41.0"/>
  <p:tag name="ANNOTATION_TOP_8" val="630"/>
  <p:tag name="ANNOTATION_LEFT_8" val="167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16711680"/>
  <p:tag name="ANNOTATION_FILL_COLOR_8" val="25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41.0"/>
  <p:tag name="ANNOTATION_END_9" val="42.7"/>
  <p:tag name="ANNOTATION_TOP_9" val="483"/>
  <p:tag name="ANNOTATION_LEFT_9" val="181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16711680"/>
  <p:tag name="ANNOTATION_FILL_COLOR_9" val="255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42.7"/>
  <p:tag name="ANNOTATION_END_10" val="45.6"/>
  <p:tag name="ANNOTATION_TOP_10" val="539"/>
  <p:tag name="ANNOTATION_LEFT_10" val="168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16711680"/>
  <p:tag name="ANNOTATION_FILL_COLOR_10" val="255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45.6"/>
  <p:tag name="ANNOTATION_END_11" val="49.3"/>
  <p:tag name="ANNOTATION_TOP_11" val="582"/>
  <p:tag name="ANNOTATION_LEFT_11" val="172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16711680"/>
  <p:tag name="ANNOTATION_FILL_COLOR_11" val="255"/>
  <p:tag name="ANNOTATION_FILL_ALPHA_11" val="100"/>
  <p:tag name="ANNOTATION_BORDER_WIDTH_11" val="2"/>
  <p:tag name="ANNOTATION_SLIDE_WIDTH_11" val="960"/>
  <p:tag name="ANNOTATION_SLIDE_HEIGHT_11" val="720"/>
  <p:tag name="ANNOTATION_TYPE_12" val="0"/>
  <p:tag name="ANNOTATION_START_12" val="49.3"/>
  <p:tag name="ANNOTATION_TOP_12" val="631"/>
  <p:tag name="ANNOTATION_LEFT_12" val="179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16711680"/>
  <p:tag name="ANNOTATION_FILL_COLOR_12" val="255"/>
  <p:tag name="ANNOTATION_FILL_ALPHA_12" val="100"/>
  <p:tag name="ANNOTATION_BORDER_WIDTH_12" val="2"/>
  <p:tag name="ANNOTATION_SLIDE_WIDTH_12" val="960"/>
  <p:tag name="ANNOTATION_SLIDE_HEIGHT_12" val="720"/>
  <p:tag name="ANNOTATION_COUNT" val="12"/>
  <p:tag name="ARTICULATE_NAV_LEVEL" val="1"/>
  <p:tag name="ARTICULATE_SLIDE_PRESENTER_GUID" val="8752ab7a-2f97-45e1-a6d2-fa5aa831f8a1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ea69b116f625433489ab6daa31dd623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8a46d81f3dca4218be6338d51cab44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20"/>
  <p:tag name="ARTICULATE_NAV_LEVEL" val="1"/>
  <p:tag name="ARTICULATE_SLIDE_PRESENTER_GUID" val="8752ab7a-2f97-45e1-a6d2-fa5aa831f8a1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SLIDE_THUMBNAIL_REFRESH" val="1"/>
  <p:tag name="ARTICULATE_USED_LAYOUT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6"/>
  <p:tag name="ARTICULATE_AUDIO_RECORDED" val="1"/>
  <p:tag name="ELAPSEDTIME" val="93.6"/>
  <p:tag name="ANNOTATION_TYPE_1" val="0"/>
  <p:tag name="ANNOTATION_START_1" val="19.2"/>
  <p:tag name="ANNOTATION_END_1" val="20.5"/>
  <p:tag name="ANNOTATION_TOP_1" val="281"/>
  <p:tag name="ANNOTATION_LEFT_1" val="28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11680"/>
  <p:tag name="ANNOTATION_FILL_COLOR_1" val="25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20.5"/>
  <p:tag name="ANNOTATION_END_2" val="26.4"/>
  <p:tag name="ANNOTATION_TOP_2" val="277"/>
  <p:tag name="ANNOTATION_LEFT_2" val="47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11680"/>
  <p:tag name="ANNOTATION_FILL_COLOR_2" val="25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26.4"/>
  <p:tag name="ANNOTATION_END_3" val="31.6"/>
  <p:tag name="ANNOTATION_TOP_3" val="281"/>
  <p:tag name="ANNOTATION_LEFT_3" val="430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11680"/>
  <p:tag name="ANNOTATION_FILL_COLOR_3" val="25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31.6"/>
  <p:tag name="ANNOTATION_END_4" val="48.6"/>
  <p:tag name="ANNOTATION_TOP_4" val="341"/>
  <p:tag name="ANNOTATION_LEFT_4" val="65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11680"/>
  <p:tag name="ANNOTATION_FILL_COLOR_4" val="25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48.6"/>
  <p:tag name="ANNOTATION_END_5" val="66.6"/>
  <p:tag name="ANNOTATION_TOP_5" val="493"/>
  <p:tag name="ANNOTATION_LEFT_5" val="51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16711680"/>
  <p:tag name="ANNOTATION_FILL_COLOR_5" val="25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66.6"/>
  <p:tag name="ANNOTATION_TOP_6" val="561"/>
  <p:tag name="ANNOTATION_LEFT_6" val="51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16711680"/>
  <p:tag name="ANNOTATION_FILL_COLOR_6" val="255"/>
  <p:tag name="ANNOTATION_FILL_ALPHA_6" val="100"/>
  <p:tag name="ANNOTATION_BORDER_WIDTH_6" val="2"/>
  <p:tag name="ANNOTATION_SLIDE_WIDTH_6" val="960"/>
  <p:tag name="ANNOTATION_SLIDE_HEIGHT_6" val="720"/>
  <p:tag name="ANNOTATION_COUNT" val="6"/>
  <p:tag name="ARTICULATE_NAV_LEVEL" val="1"/>
  <p:tag name="ARTICULATE_SLIDE_PRESENTER_GUID" val="8752ab7a-2f97-45e1-a6d2-fa5aa831f8a1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63b7e00857f34c7a9bfff0967148b9c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bd22abe0a7944c16b050fe04144cb4d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7"/>
  <p:tag name="ARTICULATE_AUDIO_RECORDED" val="1"/>
  <p:tag name="ELAPSEDTIME" val="212.2"/>
  <p:tag name="ANNOTATION_TYPE_1" val="0"/>
  <p:tag name="ANNOTATION_START_1" val="8.7"/>
  <p:tag name="ANNOTATION_END_1" val="20.5"/>
  <p:tag name="ANNOTATION_TOP_1" val="219"/>
  <p:tag name="ANNOTATION_LEFT_1" val="56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11680"/>
  <p:tag name="ANNOTATION_FILL_COLOR_1" val="25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20.5"/>
  <p:tag name="ANNOTATION_END_2" val="43.5"/>
  <p:tag name="ANNOTATION_TOP_2" val="264"/>
  <p:tag name="ANNOTATION_LEFT_2" val="54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11680"/>
  <p:tag name="ANNOTATION_FILL_COLOR_2" val="25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43.5"/>
  <p:tag name="ANNOTATION_END_3" val="62.7"/>
  <p:tag name="ANNOTATION_TOP_3" val="334"/>
  <p:tag name="ANNOTATION_LEFT_3" val="66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11680"/>
  <p:tag name="ANNOTATION_FILL_COLOR_3" val="25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62.7"/>
  <p:tag name="ANNOTATION_END_4" val="81.2"/>
  <p:tag name="ANNOTATION_TOP_4" val="373"/>
  <p:tag name="ANNOTATION_LEFT_4" val="74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11680"/>
  <p:tag name="ANNOTATION_FILL_COLOR_4" val="25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81.2"/>
  <p:tag name="ANNOTATION_END_5" val="94.6"/>
  <p:tag name="ANNOTATION_TOP_5" val="444"/>
  <p:tag name="ANNOTATION_LEFT_5" val="61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16711680"/>
  <p:tag name="ANNOTATION_FILL_COLOR_5" val="255"/>
  <p:tag name="ANNOTATION_FILL_ALPHA_5" val="100"/>
  <p:tag name="ANNOTATION_BORDER_WIDTH_5" val="2"/>
  <p:tag name="ANNOTATION_SLIDE_WIDTH_5" val="960"/>
  <p:tag name="ANNOTATION_SLIDE_HEIGHT_5" val="720"/>
  <p:tag name="ANNOTATION_TYPE_6" val="2"/>
  <p:tag name="ANNOTATION_START_6" val="94.6"/>
  <p:tag name="ANNOTATION_END_6" val="94.6"/>
  <p:tag name="ANNOTATION_TOP_6" val="-40"/>
  <p:tag name="ANNOTATION_LEFT_6" val="-40"/>
  <p:tag name="ANNOTATION_WIDTH_6" val="1042"/>
  <p:tag name="ANNOTATION_HEIGHT_6" val="801"/>
  <p:tag name="ANNOTATION_ANIMATION_6" val="4"/>
  <p:tag name="ANNOTATION_ROTATION_6" val="0"/>
  <p:tag name="ANNOTATION_SUB_TYPE_6" val="11"/>
  <p:tag name="ANNOTATION_LOOP_COUNT_6" val="1"/>
  <p:tag name="ANNOTATION_BOX_RADIUS_6" val="0"/>
  <p:tag name="ANNOTATION_SCALE_6" val="0"/>
  <p:tag name="ANNOTATION_BORDER_ALPHA_6" val="100"/>
  <p:tag name="ANNOTATION_BORDER_COLOR_6" val="16777215"/>
  <p:tag name="ANNOTATION_FILL_COLOR_6" val="5296274"/>
  <p:tag name="ANNOTATION_FILL_ALPHA_6" val="50"/>
  <p:tag name="ANNOTATION_BORDER_WIDTH_6" val="2"/>
  <p:tag name="ANNOTATION_SLIDE_WIDTH_6" val="960"/>
  <p:tag name="ANNOTATION_SLIDE_HEIGHT_6" val="720"/>
  <p:tag name="ANNOTATION_TYPE_7" val="2"/>
  <p:tag name="ANNOTATION_START_7" val="94.6"/>
  <p:tag name="ANNOTATION_END_7" val="94.8"/>
  <p:tag name="ANNOTATION_TOP_7" val="423"/>
  <p:tag name="ANNOTATION_LEFT_7" val="578"/>
  <p:tag name="ANNOTATION_WIDTH_7" val="179"/>
  <p:tag name="ANNOTATION_HEIGHT_7" val="53"/>
  <p:tag name="ANNOTATION_ANIMATION_7" val="4"/>
  <p:tag name="ANNOTATION_ROTATION_7" val="0"/>
  <p:tag name="ANNOTATION_SUB_TYPE_7" val="11"/>
  <p:tag name="ANNOTATION_LOOP_COUNT_7" val="1"/>
  <p:tag name="ANNOTATION_BOX_RADIUS_7" val="5"/>
  <p:tag name="ANNOTATION_SCALE_7" val="0"/>
  <p:tag name="ANNOTATION_BORDER_ALPHA_7" val="100"/>
  <p:tag name="ANNOTATION_BORDER_COLOR_7" val="16777215"/>
  <p:tag name="ANNOTATION_FILL_COLOR_7" val="5296274"/>
  <p:tag name="ANNOTATION_FILL_ALPHA_7" val="50"/>
  <p:tag name="ANNOTATION_BORDER_WIDTH_7" val="2"/>
  <p:tag name="ANNOTATION_SLIDE_WIDTH_7" val="960"/>
  <p:tag name="ANNOTATION_SLIDE_HEIGHT_7" val="720"/>
  <p:tag name="ANNOTATION_TYPE_8" val="2"/>
  <p:tag name="ANNOTATION_START_8" val="94.8"/>
  <p:tag name="ANNOTATION_END_8" val="97.8"/>
  <p:tag name="ANNOTATION_TOP_8" val="-40"/>
  <p:tag name="ANNOTATION_LEFT_8" val="-40"/>
  <p:tag name="ANNOTATION_WIDTH_8" val="1042"/>
  <p:tag name="ANNOTATION_HEIGHT_8" val="801"/>
  <p:tag name="ANNOTATION_ANIMATION_8" val="4"/>
  <p:tag name="ANNOTATION_ROTATION_8" val="0"/>
  <p:tag name="ANNOTATION_SUB_TYPE_8" val="11"/>
  <p:tag name="ANNOTATION_LOOP_COUNT_8" val="1"/>
  <p:tag name="ANNOTATION_BOX_RADIUS_8" val="0"/>
  <p:tag name="ANNOTATION_SCALE_8" val="0"/>
  <p:tag name="ANNOTATION_BORDER_ALPHA_8" val="100"/>
  <p:tag name="ANNOTATION_BORDER_COLOR_8" val="16777215"/>
  <p:tag name="ANNOTATION_FILL_COLOR_8" val="5296274"/>
  <p:tag name="ANNOTATION_FILL_ALPHA_8" val="50"/>
  <p:tag name="ANNOTATION_BORDER_WIDTH_8" val="2"/>
  <p:tag name="ANNOTATION_SLIDE_WIDTH_8" val="960"/>
  <p:tag name="ANNOTATION_SLIDE_HEIGHT_8" val="720"/>
  <p:tag name="ANNOTATION_TYPE_9" val="2"/>
  <p:tag name="ANNOTATION_START_9" val="97.8"/>
  <p:tag name="ANNOTATION_END_9" val="97.8"/>
  <p:tag name="ANNOTATION_TOP_9" val="-40"/>
  <p:tag name="ANNOTATION_LEFT_9" val="-40"/>
  <p:tag name="ANNOTATION_WIDTH_9" val="1042"/>
  <p:tag name="ANNOTATION_HEIGHT_9" val="801"/>
  <p:tag name="ANNOTATION_ANIMATION_9" val="4"/>
  <p:tag name="ANNOTATION_ROTATION_9" val="0"/>
  <p:tag name="ANNOTATION_SUB_TYPE_9" val="11"/>
  <p:tag name="ANNOTATION_LOOP_COUNT_9" val="1"/>
  <p:tag name="ANNOTATION_BOX_RADIUS_9" val="0"/>
  <p:tag name="ANNOTATION_SCALE_9" val="0"/>
  <p:tag name="ANNOTATION_BORDER_ALPHA_9" val="100"/>
  <p:tag name="ANNOTATION_BORDER_COLOR_9" val="16777215"/>
  <p:tag name="ANNOTATION_FILL_COLOR_9" val="5296274"/>
  <p:tag name="ANNOTATION_FILL_ALPHA_9" val="50"/>
  <p:tag name="ANNOTATION_BORDER_WIDTH_9" val="2"/>
  <p:tag name="ANNOTATION_SLIDE_WIDTH_9" val="960"/>
  <p:tag name="ANNOTATION_SLIDE_HEIGHT_9" val="720"/>
  <p:tag name="ANNOTATION_TYPE_10" val="2"/>
  <p:tag name="ANNOTATION_START_10" val="97.8"/>
  <p:tag name="ANNOTATION_END_10" val="102.7"/>
  <p:tag name="ANNOTATION_TOP_10" val="421"/>
  <p:tag name="ANNOTATION_LEFT_10" val="551"/>
  <p:tag name="ANNOTATION_WIDTH_10" val="206"/>
  <p:tag name="ANNOTATION_HEIGHT_10" val="42"/>
  <p:tag name="ANNOTATION_ANIMATION_10" val="4"/>
  <p:tag name="ANNOTATION_ROTATION_10" val="0"/>
  <p:tag name="ANNOTATION_SUB_TYPE_10" val="11"/>
  <p:tag name="ANNOTATION_LOOP_COUNT_10" val="1"/>
  <p:tag name="ANNOTATION_BOX_RADIUS_10" val="5"/>
  <p:tag name="ANNOTATION_SCALE_10" val="0"/>
  <p:tag name="ANNOTATION_BORDER_ALPHA_10" val="100"/>
  <p:tag name="ANNOTATION_BORDER_COLOR_10" val="16777215"/>
  <p:tag name="ANNOTATION_FILL_COLOR_10" val="5296274"/>
  <p:tag name="ANNOTATION_FILL_ALPHA_10" val="50"/>
  <p:tag name="ANNOTATION_BORDER_WIDTH_10" val="2"/>
  <p:tag name="ANNOTATION_SLIDE_WIDTH_10" val="960"/>
  <p:tag name="ANNOTATION_SLIDE_HEIGHT_10" val="720"/>
  <p:tag name="ANNOTATION_TYPE_11" val="2"/>
  <p:tag name="ANNOTATION_START_11" val="102.7"/>
  <p:tag name="ANNOTATION_END_11" val="118.7"/>
  <p:tag name="ANNOTATION_TOP_11" val="-40"/>
  <p:tag name="ANNOTATION_LEFT_11" val="-40"/>
  <p:tag name="ANNOTATION_WIDTH_11" val="1042"/>
  <p:tag name="ANNOTATION_HEIGHT_11" val="801"/>
  <p:tag name="ANNOTATION_ANIMATION_11" val="4"/>
  <p:tag name="ANNOTATION_ROTATION_11" val="0"/>
  <p:tag name="ANNOTATION_SUB_TYPE_11" val="11"/>
  <p:tag name="ANNOTATION_LOOP_COUNT_11" val="1"/>
  <p:tag name="ANNOTATION_BOX_RADIUS_11" val="0"/>
  <p:tag name="ANNOTATION_SCALE_11" val="0"/>
  <p:tag name="ANNOTATION_BORDER_ALPHA_11" val="100"/>
  <p:tag name="ANNOTATION_BORDER_COLOR_11" val="16777215"/>
  <p:tag name="ANNOTATION_FILL_COLOR_11" val="5296274"/>
  <p:tag name="ANNOTATION_FILL_ALPHA_11" val="50"/>
  <p:tag name="ANNOTATION_BORDER_WIDTH_11" val="2"/>
  <p:tag name="ANNOTATION_SLIDE_WIDTH_11" val="960"/>
  <p:tag name="ANNOTATION_SLIDE_HEIGHT_11" val="720"/>
  <p:tag name="ANNOTATION_TYPE_12" val="0"/>
  <p:tag name="ANNOTATION_START_12" val="118.7"/>
  <p:tag name="ANNOTATION_END_12" val="131.9"/>
  <p:tag name="ANNOTATION_TOP_12" val="518"/>
  <p:tag name="ANNOTATION_LEFT_12" val="85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16711680"/>
  <p:tag name="ANNOTATION_FILL_COLOR_12" val="255"/>
  <p:tag name="ANNOTATION_FILL_ALPHA_12" val="100"/>
  <p:tag name="ANNOTATION_BORDER_WIDTH_12" val="2"/>
  <p:tag name="ANNOTATION_SLIDE_WIDTH_12" val="960"/>
  <p:tag name="ANNOTATION_SLIDE_HEIGHT_12" val="720"/>
  <p:tag name="ANNOTATION_TYPE_13" val="0"/>
  <p:tag name="ANNOTATION_START_13" val="131.9"/>
  <p:tag name="ANNOTATION_END_13" val="166.5"/>
  <p:tag name="ANNOTATION_TOP_13" val="556"/>
  <p:tag name="ANNOTATION_LEFT_13" val="78"/>
  <p:tag name="ANNOTATION_WIDTH_13" val="121"/>
  <p:tag name="ANNOTATION_HEIGHT_13" val="121"/>
  <p:tag name="ANNOTATION_ANIMATION_13" val="3"/>
  <p:tag name="ANNOTATION_ROTATION_13" val="0"/>
  <p:tag name="ANNOTATION_SUB_TYPE_13" val="2"/>
  <p:tag name="ANNOTATION_LOOP_COUNT_13" val="1"/>
  <p:tag name="ANNOTATION_BOX_RADIUS_13" val="0"/>
  <p:tag name="ANNOTATION_SCALE_13" val="100"/>
  <p:tag name="ANNOTATION_BORDER_ALPHA_13" val="100"/>
  <p:tag name="ANNOTATION_BORDER_COLOR_13" val="16711680"/>
  <p:tag name="ANNOTATION_FILL_COLOR_13" val="255"/>
  <p:tag name="ANNOTATION_FILL_ALPHA_13" val="100"/>
  <p:tag name="ANNOTATION_BORDER_WIDTH_13" val="2"/>
  <p:tag name="ANNOTATION_SLIDE_WIDTH_13" val="960"/>
  <p:tag name="ANNOTATION_SLIDE_HEIGHT_13" val="720"/>
  <p:tag name="ANNOTATION_TYPE_14" val="0"/>
  <p:tag name="ANNOTATION_START_14" val="166.5"/>
  <p:tag name="ANNOTATION_TOP_14" val="637"/>
  <p:tag name="ANNOTATION_LEFT_14" val="69"/>
  <p:tag name="ANNOTATION_WIDTH_14" val="121"/>
  <p:tag name="ANNOTATION_HEIGHT_14" val="121"/>
  <p:tag name="ANNOTATION_ANIMATION_14" val="3"/>
  <p:tag name="ANNOTATION_ROTATION_14" val="0"/>
  <p:tag name="ANNOTATION_SUB_TYPE_14" val="2"/>
  <p:tag name="ANNOTATION_LOOP_COUNT_14" val="1"/>
  <p:tag name="ANNOTATION_BOX_RADIUS_14" val="0"/>
  <p:tag name="ANNOTATION_SCALE_14" val="100"/>
  <p:tag name="ANNOTATION_BORDER_ALPHA_14" val="100"/>
  <p:tag name="ANNOTATION_BORDER_COLOR_14" val="16711680"/>
  <p:tag name="ANNOTATION_FILL_COLOR_14" val="255"/>
  <p:tag name="ANNOTATION_FILL_ALPHA_14" val="100"/>
  <p:tag name="ANNOTATION_BORDER_WIDTH_14" val="2"/>
  <p:tag name="ANNOTATION_SLIDE_WIDTH_14" val="960"/>
  <p:tag name="ANNOTATION_SLIDE_HEIGHT_14" val="720"/>
  <p:tag name="ANNOTATION_COUNT" val="14"/>
  <p:tag name="ARTICULATE_NAV_LEVEL" val="1"/>
  <p:tag name="ARTICULATE_SLIDE_PRESENTER_GUID" val="8752ab7a-2f97-45e1-a6d2-fa5aa831f8a1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81928c9b022348e79f4d60e6d9db18f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e16679bbbcba46a99f4bf404024896b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3"/>
  <p:tag name="ARTICULATE_AUDIO_RECORDED" val="1"/>
  <p:tag name="TIMELINE" val="18.1"/>
  <p:tag name="ELAPSEDTIME" val="53.2"/>
  <p:tag name="ANNOTATION_TYPE_1" val="0"/>
  <p:tag name="ANNOTATION_START_1" val="11.5"/>
  <p:tag name="ANNOTATION_END_1" val="13.8"/>
  <p:tag name="ANNOTATION_TOP_1" val="404"/>
  <p:tag name="ANNOTATION_LEFT_1" val="251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11680"/>
  <p:tag name="ANNOTATION_FILL_COLOR_1" val="25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13.8"/>
  <p:tag name="ANNOTATION_END_2" val="15.3"/>
  <p:tag name="ANNOTATION_TOP_2" val="433"/>
  <p:tag name="ANNOTATION_LEFT_2" val="248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11680"/>
  <p:tag name="ANNOTATION_FILL_COLOR_2" val="25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15.3"/>
  <p:tag name="ANNOTATION_END_3" val="24.9"/>
  <p:tag name="ANNOTATION_TOP_3" val="466"/>
  <p:tag name="ANNOTATION_LEFT_3" val="251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11680"/>
  <p:tag name="ANNOTATION_FILL_COLOR_3" val="25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24.9"/>
  <p:tag name="ANNOTATION_END_4" val="27.1"/>
  <p:tag name="ANNOTATION_TOP_4" val="347"/>
  <p:tag name="ANNOTATION_LEFT_4" val="517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11680"/>
  <p:tag name="ANNOTATION_FILL_COLOR_4" val="25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27.1"/>
  <p:tag name="ANNOTATION_END_5" val="28.9"/>
  <p:tag name="ANNOTATION_TOP_5" val="383"/>
  <p:tag name="ANNOTATION_LEFT_5" val="514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16711680"/>
  <p:tag name="ANNOTATION_FILL_COLOR_5" val="25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28.9"/>
  <p:tag name="ANNOTATION_END_6" val="30.5"/>
  <p:tag name="ANNOTATION_TOP_6" val="415"/>
  <p:tag name="ANNOTATION_LEFT_6" val="518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16711680"/>
  <p:tag name="ANNOTATION_FILL_COLOR_6" val="25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30.5"/>
  <p:tag name="ANNOTATION_END_7" val="32.2"/>
  <p:tag name="ANNOTATION_TOP_7" val="446"/>
  <p:tag name="ANNOTATION_LEFT_7" val="521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16711680"/>
  <p:tag name="ANNOTATION_FILL_COLOR_7" val="25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32.2"/>
  <p:tag name="ANNOTATION_END_8" val="33.6"/>
  <p:tag name="ANNOTATION_TOP_8" val="471"/>
  <p:tag name="ANNOTATION_LEFT_8" val="526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16711680"/>
  <p:tag name="ANNOTATION_FILL_COLOR_8" val="25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33.6"/>
  <p:tag name="ANNOTATION_END_9" val="35.2"/>
  <p:tag name="ANNOTATION_TOP_9" val="507"/>
  <p:tag name="ANNOTATION_LEFT_9" val="521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16711680"/>
  <p:tag name="ANNOTATION_FILL_COLOR_9" val="255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35.2"/>
  <p:tag name="ANNOTATION_TOP_10" val="542"/>
  <p:tag name="ANNOTATION_LEFT_10" val="516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16711680"/>
  <p:tag name="ANNOTATION_FILL_COLOR_10" val="255"/>
  <p:tag name="ANNOTATION_FILL_ALPHA_10" val="100"/>
  <p:tag name="ANNOTATION_BORDER_WIDTH_10" val="2"/>
  <p:tag name="ANNOTATION_SLIDE_WIDTH_10" val="960"/>
  <p:tag name="ANNOTATION_SLIDE_HEIGHT_10" val="720"/>
  <p:tag name="ANNOTATION_COUNT" val="10"/>
  <p:tag name="ARTICULATE_NAV_LEVEL" val="1"/>
  <p:tag name="ARTICULATE_SLIDE_PRESENTER_GUID" val="8752ab7a-2f97-45e1-a6d2-fa5aa831f8a1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ddb438c70fe24122a07946ccd9be0bff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b7de3530bf3e49b18062ca056461803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6"/>
  <p:tag name="ARTICULATE_AUDIO_RECORDED" val="1"/>
  <p:tag name="ELAPSEDTIME" val="102.2"/>
  <p:tag name="ANNOTATION_TYPE_1" val="0"/>
  <p:tag name="ANNOTATION_START_1" val="14.9"/>
  <p:tag name="ANNOTATION_END_1" val="24.0"/>
  <p:tag name="ANNOTATION_TOP_1" val="198"/>
  <p:tag name="ANNOTATION_LEFT_1" val="50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16711680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24.0"/>
  <p:tag name="ANNOTATION_END_2" val="26.1"/>
  <p:tag name="ANNOTATION_TOP_2" val="203"/>
  <p:tag name="ANNOTATION_LEFT_2" val="574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16711680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26.1"/>
  <p:tag name="ANNOTATION_END_3" val="28.3"/>
  <p:tag name="ANNOTATION_TOP_3" val="201"/>
  <p:tag name="ANNOTATION_LEFT_3" val="771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16711680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28.3"/>
  <p:tag name="ANNOTATION_END_4" val="54.2"/>
  <p:tag name="ANNOTATION_TOP_4" val="267"/>
  <p:tag name="ANNOTATION_LEFT_4" val="77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16711680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54.2"/>
  <p:tag name="ANNOTATION_END_5" val="58.4"/>
  <p:tag name="ANNOTATION_TOP_5" val="413"/>
  <p:tag name="ANNOTATION_LEFT_5" val="82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16711680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58.4"/>
  <p:tag name="ANNOTATION_END_6" val="77.9"/>
  <p:tag name="ANNOTATION_TOP_6" val="411"/>
  <p:tag name="ANNOTATION_LEFT_6" val="307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16711680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77.9"/>
  <p:tag name="ANNOTATION_END_7" val="95.7"/>
  <p:tag name="ANNOTATION_TOP_7" val="549"/>
  <p:tag name="ANNOTATION_LEFT_7" val="57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16711680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95.7"/>
  <p:tag name="ANNOTATION_END_8" val="97.8"/>
  <p:tag name="ANNOTATION_TOP_8" val="590"/>
  <p:tag name="ANNOTATION_LEFT_8" val="644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16711680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97.8"/>
  <p:tag name="ANNOTATION_TOP_9" val="620"/>
  <p:tag name="ANNOTATION_LEFT_9" val="131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255"/>
  <p:tag name="ANNOTATION_FILL_COLOR_9" val="16711680"/>
  <p:tag name="ANNOTATION_FILL_ALPHA_9" val="100"/>
  <p:tag name="ANNOTATION_BORDER_WIDTH_9" val="2"/>
  <p:tag name="ANNOTATION_SLIDE_WIDTH_9" val="960"/>
  <p:tag name="ANNOTATION_SLIDE_HEIGHT_9" val="720"/>
  <p:tag name="ANNOTATION_COUNT" val="9"/>
  <p:tag name="ARTICULATE_NAV_LEVEL" val="1"/>
  <p:tag name="ARTICULATE_SLIDE_PRESENTER_GUID" val="a24e2487-e4b8-4d7c-a837-f5b5b4f7d292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21"/>
  <p:tag name="ORIGINAL_AUDIO_FILEPATH" val="C:\Ashraf\D\Ashraf 2\Lectures\Saudia\145-Zoo\Gamal-Lectures\New-Articulate\Lectures\Lecture-3 Viruses\s27.wav"/>
  <p:tag name="ELAPSEDTIME" val="0"/>
  <p:tag name="ARTICULATE_NAV_LEVEL" val="1"/>
  <p:tag name="ARTICULATE_SLIDE_PRESENTER_GUID" val="8752ab7a-2f97-45e1-a6d2-fa5aa831f8a1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bec28520bffa49c1a7126291e635a67d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c7ddfda513094c96b4b99fda16ce0edc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7"/>
  <p:tag name="ARTICULATE_AUDIO_RECORDED" val="1"/>
  <p:tag name="TIMELINE" val="42.8/66.4/87.3/110.2"/>
  <p:tag name="ELAPSEDTIME" val="142.1"/>
  <p:tag name="ANNOTATION_TYPE_1" val="0"/>
  <p:tag name="ANNOTATION_START_1" val="8.9"/>
  <p:tag name="ANNOTATION_END_1" val="55.0"/>
  <p:tag name="ANNOTATION_TOP_1" val="175"/>
  <p:tag name="ANNOTATION_LEFT_1" val="219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16711680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55.0"/>
  <p:tag name="ANNOTATION_END_2" val="56.0"/>
  <p:tag name="ANNOTATION_TOP_2" val="623"/>
  <p:tag name="ANNOTATION_LEFT_2" val="772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16711680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56.0"/>
  <p:tag name="ANNOTATION_END_3" val="56.9"/>
  <p:tag name="ANNOTATION_TOP_3" val="434"/>
  <p:tag name="ANNOTATION_LEFT_3" val="619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16711680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56.9"/>
  <p:tag name="ANNOTATION_END_4" val="57.9"/>
  <p:tag name="ANNOTATION_TOP_4" val="362"/>
  <p:tag name="ANNOTATION_LEFT_4" val="718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16711680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57.9"/>
  <p:tag name="ANNOTATION_END_5" val="58.7"/>
  <p:tag name="ANNOTATION_TOP_5" val="486"/>
  <p:tag name="ANNOTATION_LEFT_5" val="852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16711680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58.7"/>
  <p:tag name="ANNOTATION_END_6" val="59.3"/>
  <p:tag name="ANNOTATION_TOP_6" val="574"/>
  <p:tag name="ANNOTATION_LEFT_6" val="771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16711680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59.3"/>
  <p:tag name="ANNOTATION_END_7" val="60.0"/>
  <p:tag name="ANNOTATION_TOP_7" val="505"/>
  <p:tag name="ANNOTATION_LEFT_7" val="639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16711680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60.0"/>
  <p:tag name="ANNOTATION_END_8" val="60.6"/>
  <p:tag name="ANNOTATION_TOP_8" val="461"/>
  <p:tag name="ANNOTATION_LEFT_8" val="639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16711680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60.6"/>
  <p:tag name="ANNOTATION_END_9" val="61.3"/>
  <p:tag name="ANNOTATION_TOP_9" val="375"/>
  <p:tag name="ANNOTATION_LEFT_9" val="733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255"/>
  <p:tag name="ANNOTATION_FILL_COLOR_9" val="16711680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61.3"/>
  <p:tag name="ANNOTATION_END_10" val="61.8"/>
  <p:tag name="ANNOTATION_TOP_10" val="357"/>
  <p:tag name="ANNOTATION_LEFT_10" val="885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255"/>
  <p:tag name="ANNOTATION_FILL_COLOR_10" val="16711680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61.8"/>
  <p:tag name="ANNOTATION_END_11" val="62.4"/>
  <p:tag name="ANNOTATION_TOP_11" val="500"/>
  <p:tag name="ANNOTATION_LEFT_11" val="916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255"/>
  <p:tag name="ANNOTATION_FILL_COLOR_11" val="16711680"/>
  <p:tag name="ANNOTATION_FILL_ALPHA_11" val="100"/>
  <p:tag name="ANNOTATION_BORDER_WIDTH_11" val="2"/>
  <p:tag name="ANNOTATION_SLIDE_WIDTH_11" val="960"/>
  <p:tag name="ANNOTATION_SLIDE_HEIGHT_11" val="720"/>
  <p:tag name="ANNOTATION_TYPE_12" val="0"/>
  <p:tag name="ANNOTATION_START_12" val="62.4"/>
  <p:tag name="ANNOTATION_TOP_12" val="576"/>
  <p:tag name="ANNOTATION_LEFT_12" val="767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255"/>
  <p:tag name="ANNOTATION_FILL_COLOR_12" val="16711680"/>
  <p:tag name="ANNOTATION_FILL_ALPHA_12" val="100"/>
  <p:tag name="ANNOTATION_BORDER_WIDTH_12" val="2"/>
  <p:tag name="ANNOTATION_SLIDE_WIDTH_12" val="960"/>
  <p:tag name="ANNOTATION_SLIDE_HEIGHT_12" val="720"/>
  <p:tag name="ANNOTATION_COUNT" val="12"/>
  <p:tag name="ARTICULATE_NAV_LEVEL" val="1"/>
  <p:tag name="ARTICULATE_SLIDE_PRESENTER_GUID" val="a24e2487-e4b8-4d7c-a837-f5b5b4f7d292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ac85ca238ddf4798bf07003e0a8074f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36ab510e0aa346f394fcc0b8e698c64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4"/>
  <p:tag name="ARTICULATE_AUDIO_RECORDED" val="1"/>
  <p:tag name="ELAPSEDTIME" val="66.7"/>
  <p:tag name="ANNOTATION_TYPE_1" val="0"/>
  <p:tag name="ANNOTATION_START_1" val="11.2"/>
  <p:tag name="ANNOTATION_END_1" val="26.2"/>
  <p:tag name="ANNOTATION_TOP_1" val="330"/>
  <p:tag name="ANNOTATION_LEFT_1" val="68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11680"/>
  <p:tag name="ANNOTATION_FILL_COLOR_1" val="25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26.2"/>
  <p:tag name="ANNOTATION_END_2" val="38.4"/>
  <p:tag name="ANNOTATION_TOP_2" val="462"/>
  <p:tag name="ANNOTATION_LEFT_2" val="41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11680"/>
  <p:tag name="ANNOTATION_FILL_COLOR_2" val="25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38.4"/>
  <p:tag name="ANNOTATION_END_3" val="50.7"/>
  <p:tag name="ANNOTATION_TOP_3" val="539"/>
  <p:tag name="ANNOTATION_LEFT_3" val="58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11680"/>
  <p:tag name="ANNOTATION_FILL_COLOR_3" val="25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50.7"/>
  <p:tag name="ANNOTATION_END_4" val="51.3"/>
  <p:tag name="ANNOTATION_TOP_4" val="501"/>
  <p:tag name="ANNOTATION_LEFT_4" val="690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11680"/>
  <p:tag name="ANNOTATION_FILL_COLOR_4" val="25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51.3"/>
  <p:tag name="ANNOTATION_END_5" val="52.1"/>
  <p:tag name="ANNOTATION_TOP_5" val="449"/>
  <p:tag name="ANNOTATION_LEFT_5" val="705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16711680"/>
  <p:tag name="ANNOTATION_FILL_COLOR_5" val="25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52.1"/>
  <p:tag name="ANNOTATION_END_6" val="52.9"/>
  <p:tag name="ANNOTATION_TOP_6" val="413"/>
  <p:tag name="ANNOTATION_LEFT_6" val="763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16711680"/>
  <p:tag name="ANNOTATION_FILL_COLOR_6" val="25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52.9"/>
  <p:tag name="ANNOTATION_END_7" val="53.7"/>
  <p:tag name="ANNOTATION_TOP_7" val="460"/>
  <p:tag name="ANNOTATION_LEFT_7" val="770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16711680"/>
  <p:tag name="ANNOTATION_FILL_COLOR_7" val="25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53.7"/>
  <p:tag name="ANNOTATION_END_8" val="54.3"/>
  <p:tag name="ANNOTATION_TOP_8" val="493"/>
  <p:tag name="ANNOTATION_LEFT_8" val="675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16711680"/>
  <p:tag name="ANNOTATION_FILL_COLOR_8" val="25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54.3"/>
  <p:tag name="ANNOTATION_END_9" val="54.9"/>
  <p:tag name="ANNOTATION_TOP_9" val="525"/>
  <p:tag name="ANNOTATION_LEFT_9" val="636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16711680"/>
  <p:tag name="ANNOTATION_FILL_COLOR_9" val="255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54.9"/>
  <p:tag name="ANNOTATION_END_10" val="55.2"/>
  <p:tag name="ANNOTATION_TOP_10" val="448"/>
  <p:tag name="ANNOTATION_LEFT_10" val="670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16711680"/>
  <p:tag name="ANNOTATION_FILL_COLOR_10" val="255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55.2"/>
  <p:tag name="ANNOTATION_END_11" val="55.6"/>
  <p:tag name="ANNOTATION_TOP_11" val="451"/>
  <p:tag name="ANNOTATION_LEFT_11" val="689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16711680"/>
  <p:tag name="ANNOTATION_FILL_COLOR_11" val="255"/>
  <p:tag name="ANNOTATION_FILL_ALPHA_11" val="100"/>
  <p:tag name="ANNOTATION_BORDER_WIDTH_11" val="2"/>
  <p:tag name="ANNOTATION_SLIDE_WIDTH_11" val="960"/>
  <p:tag name="ANNOTATION_SLIDE_HEIGHT_11" val="720"/>
  <p:tag name="ANNOTATION_TYPE_12" val="0"/>
  <p:tag name="ANNOTATION_START_12" val="55.6"/>
  <p:tag name="ANNOTATION_END_12" val="64.4"/>
  <p:tag name="ANNOTATION_TOP_12" val="415"/>
  <p:tag name="ANNOTATION_LEFT_12" val="697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16711680"/>
  <p:tag name="ANNOTATION_FILL_COLOR_12" val="255"/>
  <p:tag name="ANNOTATION_FILL_ALPHA_12" val="100"/>
  <p:tag name="ANNOTATION_BORDER_WIDTH_12" val="2"/>
  <p:tag name="ANNOTATION_SLIDE_WIDTH_12" val="960"/>
  <p:tag name="ANNOTATION_SLIDE_HEIGHT_12" val="720"/>
  <p:tag name="ANNOTATION_COUNT" val="12"/>
  <p:tag name="ARTICULATE_NAV_LEVEL" val="1"/>
  <p:tag name="ARTICULATE_SLIDE_PRESENTER_GUID" val="8752ab7a-2f97-45e1-a6d2-fa5aa831f8a1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05"/>
  <p:tag name="ARTICULATE_AUDIO_RECORDED" val="1"/>
  <p:tag name="TIMELINE" val="76.8/90.8/110.1/121.7"/>
  <p:tag name="ELAPSEDTIME" val="175.7"/>
  <p:tag name="ANNOTATION_TYPE_1" val="0"/>
  <p:tag name="ANNOTATION_START_1" val="21.4"/>
  <p:tag name="ANNOTATION_END_1" val="36.5"/>
  <p:tag name="ANNOTATION_TOP_1" val="247"/>
  <p:tag name="ANNOTATION_LEFT_1" val="100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11680"/>
  <p:tag name="ANNOTATION_FILL_COLOR_1" val="25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36.5"/>
  <p:tag name="ANNOTATION_END_2" val="63.1"/>
  <p:tag name="ANNOTATION_TOP_2" val="307"/>
  <p:tag name="ANNOTATION_LEFT_2" val="96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11680"/>
  <p:tag name="ANNOTATION_FILL_COLOR_2" val="25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63.1"/>
  <p:tag name="ANNOTATION_END_3" val="75.8"/>
  <p:tag name="ANNOTATION_TOP_3" val="60"/>
  <p:tag name="ANNOTATION_LEFT_3" val="277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11680"/>
  <p:tag name="ANNOTATION_FILL_COLOR_3" val="25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78.8"/>
  <p:tag name="ANNOTATION_END_4" val="93.3"/>
  <p:tag name="ANNOTATION_TOP_4" val="483"/>
  <p:tag name="ANNOTATION_LEFT_4" val="61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11680"/>
  <p:tag name="ANNOTATION_FILL_COLOR_4" val="25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93.3"/>
  <p:tag name="ANNOTATION_END_5" val="99.2"/>
  <p:tag name="ANNOTATION_TOP_5" val="526"/>
  <p:tag name="ANNOTATION_LEFT_5" val="48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16711680"/>
  <p:tag name="ANNOTATION_FILL_COLOR_5" val="255"/>
  <p:tag name="ANNOTATION_FILL_ALPHA_5" val="100"/>
  <p:tag name="ANNOTATION_BORDER_WIDTH_5" val="2"/>
  <p:tag name="ANNOTATION_SLIDE_WIDTH_5" val="960"/>
  <p:tag name="ANNOTATION_SLIDE_HEIGHT_5" val="720"/>
  <p:tag name="ANNOTATION_COUNT" val="5"/>
  <p:tag name="ARTICULATE_NAV_LEVEL" val="1"/>
  <p:tag name="ARTICULATE_SLIDE_PRESENTER_GUID" val="8752ab7a-2f97-45e1-a6d2-fa5aa831f8a1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4043</TotalTime>
  <Words>671</Words>
  <Application>Microsoft Macintosh PowerPoint</Application>
  <PresentationFormat>On-screen Show (4:3)</PresentationFormat>
  <Paragraphs>104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ＭＳ Ｐゴシック</vt:lpstr>
      <vt:lpstr>ＭＳ Ｐゴシック</vt:lpstr>
      <vt:lpstr>Al-Mothnna</vt:lpstr>
      <vt:lpstr>Arial</vt:lpstr>
      <vt:lpstr>Copperplate Gothic Bold</vt:lpstr>
      <vt:lpstr>Wingdings</vt:lpstr>
      <vt:lpstr>Network</vt:lpstr>
      <vt:lpstr>Default Design</vt:lpstr>
      <vt:lpstr>PowerPoint Presentation</vt:lpstr>
      <vt:lpstr>PowerPoint Presentation</vt:lpstr>
      <vt:lpstr>The Cell: Discovery of the Cell</vt:lpstr>
      <vt:lpstr>The Cell Theory</vt:lpstr>
      <vt:lpstr>PowerPoint Presentation</vt:lpstr>
      <vt:lpstr>Three Domains of Living Organisms</vt:lpstr>
      <vt:lpstr>Domains of lifeمجالات الحياه </vt:lpstr>
      <vt:lpstr>Prokaryotic and eukaryotic cells      differ in size and complexity</vt:lpstr>
      <vt:lpstr>PowerPoint Presentation</vt:lpstr>
      <vt:lpstr>PowerPoint Presentation</vt:lpstr>
      <vt:lpstr>A)- Prokaryotes: What are Prokaryotes?</vt:lpstr>
      <vt:lpstr>1. Domain: Archaea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 Ahm</dc:creator>
  <cp:lastModifiedBy>Meshal Khalid A Alghanem</cp:lastModifiedBy>
  <cp:revision>526</cp:revision>
  <dcterms:created xsi:type="dcterms:W3CDTF">2005-10-01T18:57:57Z</dcterms:created>
  <dcterms:modified xsi:type="dcterms:W3CDTF">2024-12-23T21:47:06Z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Lecture 4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9021034B-0652-4C79-B289-BA2A3FF902AF</vt:lpwstr>
  </property>
  <property fmtid="{D5CDD505-2E9C-101B-9397-08002B2CF9AE}" pid="6" name="ArticulateProjectFull">
    <vt:lpwstr>C:\Users\amahmedkeele\Desktop\Lectures\Lecture-4 Cells\Lecture 4.ppta</vt:lpwstr>
  </property>
</Properties>
</file>