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5"/>
  </p:notesMasterIdLst>
  <p:sldIdLst>
    <p:sldId id="320" r:id="rId3"/>
    <p:sldId id="321" r:id="rId4"/>
    <p:sldId id="314" r:id="rId5"/>
    <p:sldId id="305" r:id="rId6"/>
    <p:sldId id="316" r:id="rId7"/>
    <p:sldId id="302" r:id="rId8"/>
    <p:sldId id="309" r:id="rId9"/>
    <p:sldId id="276" r:id="rId10"/>
    <p:sldId id="317" r:id="rId11"/>
    <p:sldId id="313" r:id="rId12"/>
    <p:sldId id="324" r:id="rId13"/>
    <p:sldId id="325" r:id="rId14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  <a:srgbClr val="0000FF"/>
    <a:srgbClr val="FFFF00"/>
    <a:srgbClr val="4D4D4D"/>
    <a:srgbClr val="990099"/>
    <a:srgbClr val="D6009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8" autoAdjust="0"/>
    <p:restoredTop sz="94660"/>
  </p:normalViewPr>
  <p:slideViewPr>
    <p:cSldViewPr>
      <p:cViewPr varScale="1">
        <p:scale>
          <a:sx n="127" d="100"/>
          <a:sy n="127" d="100"/>
        </p:scale>
        <p:origin x="18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51AA62-5B8E-48B2-830D-25FB40D54781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6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852EB-2FF7-41DE-A115-DFA5999D8D0C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9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1AA62-5B8E-48B2-830D-25FB40D54781}" type="slidenum">
              <a:rPr lang="ar-SA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5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B91D2-927D-4CA8-AF31-9890005CB663}" type="slidenum">
              <a:rPr lang="ar-SA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0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852EB-2FF7-41DE-A115-DFA5999D8D0C}" type="slidenum">
              <a:rPr lang="ar-SA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7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1AA62-5B8E-48B2-830D-25FB40D54781}" type="slidenum">
              <a:rPr lang="ar-SA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7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1AA62-5B8E-48B2-830D-25FB40D54781}" type="slidenum">
              <a:rPr lang="ar-SA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90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467D18-9716-4016-AACB-82F190DF9786}" type="slidenum">
              <a:rPr lang="ar-SA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1AA62-5B8E-48B2-830D-25FB40D54781}" type="slidenum">
              <a:rPr lang="ar-SA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3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6EA0-337A-405D-9F64-5EAE8C28DFF5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823213"/>
      </p:ext>
    </p:extLst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58CC-4022-4359-95C7-8DBDBDC95212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267183"/>
      </p:ext>
    </p:extLst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166AC-4FEB-4D44-87B7-28D4BE6B043E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181109"/>
      </p:ext>
    </p:extLst>
  </p:cSld>
  <p:clrMapOvr>
    <a:masterClrMapping/>
  </p:clrMapOvr>
  <p:transition spd="med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14D7-D499-4039-9C87-B3C3762B72B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83645"/>
      </p:ext>
    </p:extLst>
  </p:cSld>
  <p:clrMapOvr>
    <a:masterClrMapping/>
  </p:clrMapOvr>
  <p:transition spd="med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EA8C-F85E-49B4-90E0-31AD5A48143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50515"/>
      </p:ext>
    </p:extLst>
  </p:cSld>
  <p:clrMapOvr>
    <a:masterClrMapping/>
  </p:clrMapOvr>
  <p:transition spd="med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F529A-2DFE-4E83-B68D-D494A6736E9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3218"/>
      </p:ext>
    </p:extLst>
  </p:cSld>
  <p:clrMapOvr>
    <a:masterClrMapping/>
  </p:clrMapOvr>
  <p:transition spd="med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C0C4D-63A9-48B1-9010-F809C306015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62637"/>
      </p:ext>
    </p:extLst>
  </p:cSld>
  <p:clrMapOvr>
    <a:masterClrMapping/>
  </p:clrMapOvr>
  <p:transition spd="med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C2F41-0822-49D6-86B5-92626E01C8F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72606"/>
      </p:ext>
    </p:extLst>
  </p:cSld>
  <p:clrMapOvr>
    <a:masterClrMapping/>
  </p:clrMapOvr>
  <p:transition spd="med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AA329-2BE3-42C0-8C31-A3823367E4F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39585"/>
      </p:ext>
    </p:extLst>
  </p:cSld>
  <p:clrMapOvr>
    <a:masterClrMapping/>
  </p:clrMapOvr>
  <p:transition spd="med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5114-804F-4285-A0B7-6C47D98D986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73109"/>
      </p:ext>
    </p:extLst>
  </p:cSld>
  <p:clrMapOvr>
    <a:masterClrMapping/>
  </p:clrMapOvr>
  <p:transition spd="med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4EE7-3571-4AFC-AA5E-47FD038BC0A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73702"/>
      </p:ext>
    </p:extLst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B2F11-0A1B-4477-8B15-67CC602C40C7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475214"/>
      </p:ext>
    </p:extLst>
  </p:cSld>
  <p:clrMapOvr>
    <a:masterClrMapping/>
  </p:clrMapOvr>
  <p:transition spd="med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837F-7306-446E-A8A1-12BCFE5AFE2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09148"/>
      </p:ext>
    </p:extLst>
  </p:cSld>
  <p:clrMapOvr>
    <a:masterClrMapping/>
  </p:clrMapOvr>
  <p:transition spd="med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FF80E-F376-4449-AC80-4DC5B798662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51085"/>
      </p:ext>
    </p:extLst>
  </p:cSld>
  <p:clrMapOvr>
    <a:masterClrMapping/>
  </p:clrMapOvr>
  <p:transition spd="med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1969-75F9-4227-838D-A6345142D2D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606"/>
      </p:ext>
    </p:extLst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A8EB-3609-4106-B112-454B2F92E46A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7656357"/>
      </p:ext>
    </p:extLst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E6CF-5487-40FF-9C34-008D5620D90A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785515"/>
      </p:ext>
    </p:extLst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7D6F-3C56-430B-8915-B6277431E043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1824554"/>
      </p:ext>
    </p:extLst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3139-8F4C-46A7-8EAA-34E6C3770ACA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220830"/>
      </p:ext>
    </p:extLst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CD60-40FF-43BF-B966-9314AD38FC09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996747"/>
      </p:ext>
    </p:extLst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868B-2570-47B5-90A1-F0CE426E1EAC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1539239"/>
      </p:ext>
    </p:extLst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D67E7-3CCD-4C4E-8B87-11EB0B46ACC8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8364842"/>
      </p:ext>
    </p:extLst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8C1A1AB-6D43-4A6C-B830-E5CB2E4C779F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 spd="med">
    <p:comb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995A57-8D34-460B-97DE-C0A9357ED59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ransition spd="med">
    <p:comb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8.xml"/><Relationship Id="rId7" Type="http://schemas.openxmlformats.org/officeDocument/2006/relationships/image" Target="../media/image8.jpe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1.xml"/><Relationship Id="rId7" Type="http://schemas.openxmlformats.org/officeDocument/2006/relationships/image" Target="../media/image8.jpe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34.xml"/><Relationship Id="rId7" Type="http://schemas.openxmlformats.org/officeDocument/2006/relationships/image" Target="../media/image7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0.jpeg"/><Relationship Id="rId5" Type="http://schemas.openxmlformats.org/officeDocument/2006/relationships/notesSlide" Target="../notesSlides/notesSlide12.xml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7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4.jpeg"/><Relationship Id="rId4" Type="http://schemas.openxmlformats.org/officeDocument/2006/relationships/tags" Target="../tags/tag6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wm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1.xml"/><Relationship Id="rId7" Type="http://schemas.openxmlformats.org/officeDocument/2006/relationships/image" Target="../media/image8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6.xml"/><Relationship Id="rId7" Type="http://schemas.openxmlformats.org/officeDocument/2006/relationships/image" Target="../media/image9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" Target="slide3.xml"/><Relationship Id="rId5" Type="http://schemas.openxmlformats.org/officeDocument/2006/relationships/notesSlide" Target="../notesSlides/notesSlide6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9.xml"/><Relationship Id="rId7" Type="http://schemas.openxmlformats.org/officeDocument/2006/relationships/hyperlink" Target="http://ar.wikipedia.org/w/index.php?title=%D8%A7%D9%84%D8%A8%D9%83%D8%AA%D9%8A%D8%B1%D9%8A%D8%A7_%D8%A7%D9%84%D8%AD%D9%82%D9%8A%D9%82%D9%8A%D8%A9&amp;action=edit&amp;redlink=1" TargetMode="Externa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hyperlink" Target="http://ar.wikipedia.org/w/index.php?title=%D8%A7%D9%84%D8%A8%D9%83%D8%AA%D9%8A%D8%B1%D9%8A%D8%A7_%D8%A7%D9%84%D8%A8%D8%AF%D8%A7%D8%A6%D9%8A%D8%A9&amp;action=edit&amp;redlink=1" TargetMode="External"/><Relationship Id="rId5" Type="http://schemas.openxmlformats.org/officeDocument/2006/relationships/notesSlide" Target="../notesSlides/notesSlide7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2.xml"/><Relationship Id="rId7" Type="http://schemas.openxmlformats.org/officeDocument/2006/relationships/image" Target="../media/image8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5.xml"/><Relationship Id="rId7" Type="http://schemas.openxmlformats.org/officeDocument/2006/relationships/image" Target="../media/image8.jpe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AA20E-E3BB-4DD9-97C9-A3663BA63953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8569D8-1469-5608-8713-BBBF48983099}"/>
              </a:ext>
            </a:extLst>
          </p:cNvPr>
          <p:cNvSpPr txBox="1"/>
          <p:nvPr/>
        </p:nvSpPr>
        <p:spPr>
          <a:xfrm>
            <a:off x="1790281" y="1981905"/>
            <a:ext cx="5563437" cy="28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SA" sz="3200" dirty="0"/>
              <a:t>Zoo 109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Lec. 4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Prof. Khalid Al-Ghanim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62322"/>
      </p:ext>
    </p:extLst>
  </p:cSld>
  <p:clrMapOvr>
    <a:masterClrMapping/>
  </p:clrMapOvr>
  <p:transition spd="med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62200" y="2667000"/>
            <a:ext cx="5862638" cy="3111500"/>
            <a:chOff x="1488" y="1680"/>
            <a:chExt cx="3693" cy="1960"/>
          </a:xfrm>
        </p:grpSpPr>
        <p:sp>
          <p:nvSpPr>
            <p:cNvPr id="11273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3693" cy="196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4572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ea typeface="MS PGothic" pitchFamily="34" charset="-128"/>
              </a:endParaRPr>
            </a:p>
          </p:txBody>
        </p:sp>
        <p:sp>
          <p:nvSpPr>
            <p:cNvPr id="79882" name="Text Box 27"/>
            <p:cNvSpPr txBox="1">
              <a:spLocks noChangeArrowheads="1"/>
            </p:cNvSpPr>
            <p:nvPr/>
          </p:nvSpPr>
          <p:spPr bwMode="auto">
            <a:xfrm>
              <a:off x="3111" y="1749"/>
              <a:ext cx="1893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hangingPunct="0">
                <a:defRPr/>
              </a:pP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Nucleus</a:t>
              </a: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Endoplasmic reticulum</a:t>
              </a: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Golgi apparatus</a:t>
              </a:r>
            </a:p>
            <a:p>
              <a:pPr defTabSz="457200" eaLnBrk="0" hangingPunct="0">
                <a:defRPr/>
              </a:pPr>
              <a:r>
                <a:rPr lang="en-US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Lysosomes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Vacuoles</a:t>
              </a: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Mitochondria</a:t>
              </a: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Cytoskeleton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5175" y="2676525"/>
            <a:ext cx="3984625" cy="3111500"/>
            <a:chOff x="482" y="1686"/>
            <a:chExt cx="2510" cy="1960"/>
          </a:xfrm>
          <a:solidFill>
            <a:srgbClr val="FFFF00">
              <a:alpha val="50196"/>
            </a:srgbClr>
          </a:solidFill>
        </p:grpSpPr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482" y="1686"/>
              <a:ext cx="2510" cy="1960"/>
            </a:xfrm>
            <a:prstGeom prst="ellips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57200">
                <a:defRPr/>
              </a:pPr>
              <a:endParaRPr lang="en-US">
                <a:ea typeface="ＭＳ Ｐゴシック" pitchFamily="-108" charset="-128"/>
                <a:cs typeface="+mn-cs"/>
              </a:endParaRPr>
            </a:p>
          </p:txBody>
        </p:sp>
        <p:sp>
          <p:nvSpPr>
            <p:cNvPr id="79881" name="Text Box 26"/>
            <p:cNvSpPr txBox="1">
              <a:spLocks noChangeArrowheads="1"/>
            </p:cNvSpPr>
            <p:nvPr/>
          </p:nvSpPr>
          <p:spPr bwMode="auto">
            <a:xfrm>
              <a:off x="1580" y="2263"/>
              <a:ext cx="127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Cell membrane</a:t>
              </a:r>
            </a:p>
            <a:p>
              <a:pPr defTabSz="457200" eaLnBrk="0" hangingPunct="0">
                <a:defRPr/>
              </a:pPr>
              <a:r>
                <a:rPr lang="en-US" sz="20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Ribosomes</a:t>
              </a:r>
              <a:endPara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  <a:p>
              <a:pPr defTabSz="457200" eaLnBrk="0" hangingPunct="0">
                <a:defRPr/>
              </a:pPr>
              <a:r>
                <a:rPr lang="en-US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MS PGothic" pitchFamily="34" charset="-128"/>
                  <a:cs typeface="Arial" pitchFamily="34" charset="0"/>
                </a:rPr>
                <a:t>Cell wall</a:t>
              </a:r>
            </a:p>
          </p:txBody>
        </p:sp>
      </p:grpSp>
      <p:sp>
        <p:nvSpPr>
          <p:cNvPr id="11268" name="Text Box 28"/>
          <p:cNvSpPr txBox="1">
            <a:spLocks noChangeArrowheads="1"/>
          </p:cNvSpPr>
          <p:nvPr/>
        </p:nvSpPr>
        <p:spPr bwMode="auto">
          <a:xfrm>
            <a:off x="1905000" y="228600"/>
            <a:ext cx="5167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defTabSz="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MS PGothic" pitchFamily="34" charset="-128"/>
              </a:rPr>
              <a:t>Comparison and Contrast</a:t>
            </a:r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1295400" y="1752600"/>
            <a:ext cx="2438400" cy="838200"/>
          </a:xfrm>
          <a:prstGeom prst="downArrowCallout">
            <a:avLst>
              <a:gd name="adj1" fmla="val 72727"/>
              <a:gd name="adj2" fmla="val 72727"/>
              <a:gd name="adj3" fmla="val 16667"/>
              <a:gd name="adj4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Prokaryotes</a:t>
            </a:r>
            <a:endParaRPr lang="en-GB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888" name="AutoShape 16"/>
          <p:cNvSpPr>
            <a:spLocks noChangeArrowheads="1"/>
          </p:cNvSpPr>
          <p:nvPr/>
        </p:nvSpPr>
        <p:spPr bwMode="auto">
          <a:xfrm>
            <a:off x="4419600" y="1752600"/>
            <a:ext cx="2438400" cy="838200"/>
          </a:xfrm>
          <a:prstGeom prst="downArrowCallout">
            <a:avLst>
              <a:gd name="adj1" fmla="val 72727"/>
              <a:gd name="adj2" fmla="val 72727"/>
              <a:gd name="adj3" fmla="val 16667"/>
              <a:gd name="adj4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Eukaryotes</a:t>
            </a:r>
            <a:endParaRPr lang="en-GB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5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animBg="1"/>
      <p:bldP spid="798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09600"/>
          </a:xfr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en-US" sz="3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>A)- </a:t>
            </a:r>
            <a:r>
              <a:rPr lang="en-US" altLang="en-US" sz="28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>Prokaryotes: </a:t>
            </a:r>
            <a:r>
              <a:rPr lang="en-US" altLang="en-US" sz="20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are Prokaryotes</a:t>
            </a:r>
            <a:r>
              <a:rPr lang="en-US" altLang="en-US" sz="30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includes two Major Domains: </a:t>
            </a:r>
            <a:r>
              <a:rPr lang="en-US" alt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Archaea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buFont typeface="Wingdings" pitchFamily="2" charset="2"/>
              <a:buNone/>
              <a:defRPr/>
            </a:pP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Prokaryotes are </a:t>
            </a: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single-celled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organisms that </a:t>
            </a:r>
            <a:r>
              <a:rPr lang="en-US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have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membrane-bound nucleus, and can live in nearly every environment on Earth.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buFont typeface="Wingdings" pitchFamily="2" charset="2"/>
              <a:buNone/>
              <a:defRPr/>
            </a:pP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tiny, prokaryotes differ greatly in their genetic traits, their modes of nutrition, </a:t>
            </a:r>
            <a:r>
              <a:rPr lang="en-US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habitats are similar.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buFont typeface="Wingdings" pitchFamily="2" charset="2"/>
              <a:buNone/>
              <a:defRPr/>
            </a:pP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  <a:buSzTx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genetic differences, prokaryotes are grouped into two domains: Domain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Archaea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Domain Bacteria.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4587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152400"/>
            <a:ext cx="3810000" cy="633413"/>
          </a:xfr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en-US" sz="2800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Domain: </a:t>
            </a:r>
            <a:r>
              <a:rPr lang="en-GB" altLang="en-US" sz="2800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Archaea</a:t>
            </a:r>
            <a:endParaRPr lang="en-GB" altLang="en-US" sz="2800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97013"/>
            <a:ext cx="4824413" cy="4522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Archaea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extremophiles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“</a:t>
            </a:r>
            <a:r>
              <a:rPr lang="ar-SA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مُحب للظروف القاسية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of extreme environments</a:t>
            </a: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can be classified into: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a)- </a:t>
            </a:r>
            <a:r>
              <a:rPr lang="en-GB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 halophiles</a:t>
            </a:r>
            <a:r>
              <a:rPr lang="ar-SA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مُحب للملوحة</a:t>
            </a:r>
            <a:r>
              <a:rPr lang="ar-SA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such saline places as the Great Salt Lake and the Dead Sea.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 typeface="Wingdings" pitchFamily="2" charset="2"/>
              <a:buNone/>
            </a:pP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species require an extremely salty</a:t>
            </a:r>
            <a:r>
              <a:rPr lang="ar-SA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شديدة الملوحة 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environment to grow.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 typeface="Wingdings" pitchFamily="2" charset="2"/>
              <a:buNone/>
            </a:pPr>
            <a:endParaRPr lang="en-US" altLang="en-US" sz="1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9933"/>
              </a:buClr>
              <a:buFont typeface="Wingdings" pitchFamily="2" charset="2"/>
              <a:buNone/>
            </a:pP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b)- </a:t>
            </a:r>
            <a:r>
              <a:rPr lang="en-GB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 thermophiles</a:t>
            </a:r>
            <a:r>
              <a:rPr lang="ar-SA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مُحب للحرارة </a:t>
            </a: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 in hot environments.</a:t>
            </a:r>
          </a:p>
          <a:p>
            <a:pPr>
              <a:lnSpc>
                <a:spcPct val="80000"/>
              </a:lnSpc>
              <a:buClr>
                <a:srgbClr val="339933"/>
              </a:buClr>
              <a:buFont typeface="Wingdings" pitchFamily="2" charset="2"/>
              <a:buNone/>
            </a:pPr>
            <a:endParaRPr lang="en-GB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9933"/>
              </a:buClr>
            </a:pP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optimum temperatures for most thermophiles are 60 - 80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°</a:t>
            </a:r>
            <a:r>
              <a:rPr lang="en-GB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382" y="2265701"/>
            <a:ext cx="3805867" cy="456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183" y="1159985"/>
            <a:ext cx="37814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563028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0"/>
            <a:ext cx="9147151" cy="1019175"/>
            <a:chOff x="323528" y="0"/>
            <a:chExt cx="8286750" cy="1019406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23528" y="837275"/>
              <a:ext cx="8286750" cy="71445"/>
            </a:xfrm>
            <a:prstGeom prst="roundRect">
              <a:avLst/>
            </a:prstGeom>
            <a:solidFill>
              <a:srgbClr val="CC0066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1" name="Picture 12" descr="Picture1.bmp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644" y="116632"/>
              <a:ext cx="1584176" cy="653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2" r="7692"/>
            <a:stretch>
              <a:fillRect/>
            </a:stretch>
          </p:blipFill>
          <p:spPr bwMode="auto">
            <a:xfrm>
              <a:off x="4211960" y="0"/>
              <a:ext cx="864096" cy="1019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C:\Users\mmoustafa\Desktop\amada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7" y="188640"/>
              <a:ext cx="201622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EE3CE-1A38-4F42-8CB9-EAC631AF161F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175"/>
            <a:ext cx="9144000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05052" y="3200400"/>
            <a:ext cx="4495800" cy="110799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Cell</a:t>
            </a:r>
            <a:endParaRPr lang="en-GB" altLang="en-US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81200" y="918205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PTShape_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81200" y="914400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3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4180" y="1219200"/>
            <a:ext cx="6432020" cy="7921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Cell: </a:t>
            </a:r>
            <a:r>
              <a:rPr lang="en-US" sz="2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Discovery of the Cell</a:t>
            </a:r>
            <a:endParaRPr lang="en-US" sz="36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9" name="Picture 4" descr="figure 5-1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35052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Content Placeholder 6"/>
          <p:cNvSpPr>
            <a:spLocks noGrp="1"/>
          </p:cNvSpPr>
          <p:nvPr>
            <p:ph idx="1"/>
          </p:nvPr>
        </p:nvSpPr>
        <p:spPr>
          <a:xfrm>
            <a:off x="152400" y="2514600"/>
            <a:ext cx="5029200" cy="3429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person to see cells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Hooke in 1665.</a:t>
            </a:r>
          </a:p>
          <a:p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was looking at a thin slice of cork through a microscope</a:t>
            </a:r>
          </a:p>
          <a:p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he found what he described as "</a:t>
            </a: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tiny rooms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that he called cells</a:t>
            </a:r>
            <a:endParaRPr lang="ar-SA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0"/>
            <a:ext cx="9147151" cy="1019175"/>
            <a:chOff x="323528" y="0"/>
            <a:chExt cx="8286750" cy="1019406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23528" y="837275"/>
              <a:ext cx="8286750" cy="71445"/>
            </a:xfrm>
            <a:prstGeom prst="roundRect">
              <a:avLst/>
            </a:prstGeom>
            <a:solidFill>
              <a:srgbClr val="CC0066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" name="Picture 12" descr="Picture1.bmp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644" y="116632"/>
              <a:ext cx="1584176" cy="653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2" r="7692"/>
            <a:stretch>
              <a:fillRect/>
            </a:stretch>
          </p:blipFill>
          <p:spPr bwMode="auto">
            <a:xfrm>
              <a:off x="4211960" y="0"/>
              <a:ext cx="864096" cy="1019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C:\Users\mmoustafa\Desktop\amada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7" y="188640"/>
              <a:ext cx="201622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3810000" cy="609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Cell Theory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1838, the German botanist Matthias </a:t>
            </a:r>
            <a:r>
              <a:rPr lang="en-US" alt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Schleiden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concluded that all plants were composed of cells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1839, Theodor Schwann concluded the same thing for animals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1855, Rudolf Virchow noted that all cells come from other cells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sz="18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None/>
              <a:defRPr/>
            </a:pPr>
            <a:r>
              <a:rPr lang="en-US" altLang="en-US" sz="2400" b="1" u="sng" dirty="0">
                <a:solidFill>
                  <a:srgbClr val="FF0000"/>
                </a:solidFill>
              </a:rPr>
              <a:t>The cell theory states that:</a:t>
            </a:r>
          </a:p>
          <a:p>
            <a:pPr marL="457200" indent="-457200">
              <a:lnSpc>
                <a:spcPct val="80000"/>
              </a:lnSpc>
              <a:buFontTx/>
              <a:buNone/>
              <a:defRPr/>
            </a:pPr>
            <a:endParaRPr lang="en-US" altLang="en-US" sz="1800" b="1" u="sng" dirty="0">
              <a:solidFill>
                <a:srgbClr val="FF0000"/>
              </a:solidFill>
            </a:endParaRPr>
          </a:p>
          <a:p>
            <a:pPr marL="457200" indent="-457200">
              <a:lnSpc>
                <a:spcPct val="80000"/>
              </a:lnSpc>
              <a:buClr>
                <a:srgbClr val="0000FF"/>
              </a:buClr>
              <a:buFontTx/>
              <a:buAutoNum type="arabicParenR"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all living organisms are made of one or more cells, </a:t>
            </a:r>
          </a:p>
          <a:p>
            <a:pPr marL="457200" indent="-457200">
              <a:lnSpc>
                <a:spcPct val="80000"/>
              </a:lnSpc>
              <a:buClr>
                <a:srgbClr val="0000FF"/>
              </a:buClr>
              <a:buFontTx/>
              <a:buAutoNum type="arabicParenR"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cells are the basic units of structure and function, and</a:t>
            </a:r>
          </a:p>
          <a:p>
            <a:pPr marL="457200" indent="-457200">
              <a:lnSpc>
                <a:spcPct val="80000"/>
              </a:lnSpc>
              <a:buClr>
                <a:srgbClr val="0000FF"/>
              </a:buClr>
              <a:buFontTx/>
              <a:buAutoNum type="arabicParenR"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cells come only from pre-existing cells.</a:t>
            </a:r>
          </a:p>
          <a:p>
            <a:pPr marL="457200" indent="-457200">
              <a:lnSpc>
                <a:spcPct val="80000"/>
              </a:lnSpc>
              <a:buFontTx/>
              <a:buNone/>
              <a:defRPr/>
            </a:pPr>
            <a:endParaRPr lang="en-US" altLang="en-US" sz="1600" dirty="0"/>
          </a:p>
          <a:p>
            <a:pPr marL="457200" indent="-457200" algn="ctr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cell is the smallest unit that can carry on all of the processes of life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737225" y="2071688"/>
            <a:ext cx="1841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000" baseline="-25000"/>
          </a:p>
        </p:txBody>
      </p:sp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EDDE46-AADB-47EB-99F2-B86003E7BE8A}" type="slidenum">
              <a:rPr lang="ar-SA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1066800" y="2971800"/>
            <a:ext cx="22860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rgbClr val="4D4D4D"/>
            </a:outerShdw>
          </a:effectLst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2800" b="1" dirty="0">
                <a:ln w="11430"/>
                <a:solidFill>
                  <a:srgbClr val="66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</a:t>
            </a:r>
            <a:r>
              <a:rPr lang="en-GB" sz="2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karyotic</a:t>
            </a: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6172200" y="2895600"/>
            <a:ext cx="2286000" cy="144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rgbClr val="4D4D4D"/>
            </a:outerShdw>
          </a:effectLst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Eu</a:t>
            </a:r>
            <a:r>
              <a:rPr lang="en-GB" sz="2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karyotic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33400" y="228600"/>
            <a:ext cx="2819400" cy="1447800"/>
          </a:xfrm>
          <a:prstGeom prst="rect">
            <a:avLst/>
          </a:prstGeom>
          <a:solidFill>
            <a:srgbClr val="0000FF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4000" b="1" dirty="0">
                <a:ln w="11430"/>
                <a:solidFill>
                  <a:srgbClr val="66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Living</a:t>
            </a:r>
          </a:p>
          <a:p>
            <a:pPr algn="ctr">
              <a:defRPr/>
            </a:pPr>
            <a:r>
              <a:rPr lang="en-GB" sz="4000" b="1" dirty="0">
                <a:ln w="11430"/>
                <a:solidFill>
                  <a:srgbClr val="66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943600" y="4495800"/>
            <a:ext cx="274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All other forms  of life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52400" y="2547670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1" eaLnBrk="1" hangingPunct="1">
              <a:spcBef>
                <a:spcPct val="50000"/>
              </a:spcBef>
              <a:buFontTx/>
              <a:buNone/>
            </a:pPr>
            <a:r>
              <a:rPr lang="ar-EG" altLang="en-US" sz="2800" b="1" dirty="0"/>
              <a:t>عديمة/بدائية</a:t>
            </a:r>
            <a:r>
              <a:rPr lang="ar-SA" altLang="en-US" sz="2800" b="1" dirty="0"/>
              <a:t> النواة</a:t>
            </a:r>
            <a:endParaRPr lang="en-GB" altLang="en-US" sz="2800" b="1" dirty="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7086600" y="2438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r>
              <a:rPr lang="ar-SA" altLang="en-US" sz="2800" b="1"/>
              <a:t>حقيقية النواة</a:t>
            </a:r>
            <a:endParaRPr lang="en-GB" altLang="en-US" sz="2800" b="1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2895600" y="3048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cells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12788" y="4551363"/>
            <a:ext cx="3173412" cy="1228725"/>
            <a:chOff x="712788" y="4551363"/>
            <a:chExt cx="3173412" cy="1228725"/>
          </a:xfrm>
        </p:grpSpPr>
        <p:sp>
          <p:nvSpPr>
            <p:cNvPr id="6154" name="Text Box 7"/>
            <p:cNvSpPr txBox="1">
              <a:spLocks noChangeArrowheads="1"/>
            </p:cNvSpPr>
            <p:nvPr/>
          </p:nvSpPr>
          <p:spPr bwMode="auto">
            <a:xfrm>
              <a:off x="712788" y="4551363"/>
              <a:ext cx="317341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/>
                <a:t>Bacteria and related micro-organisms</a:t>
              </a:r>
              <a:endParaRPr lang="en-GB" altLang="en-US" sz="2400" b="1" dirty="0"/>
            </a:p>
          </p:txBody>
        </p:sp>
        <p:sp>
          <p:nvSpPr>
            <p:cNvPr id="6155" name="Text Box 1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38200" y="5410200"/>
              <a:ext cx="2743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>
                <a:spcBef>
                  <a:spcPct val="50000"/>
                </a:spcBef>
                <a:buFontTx/>
                <a:buNone/>
              </a:pPr>
              <a:r>
                <a:rPr lang="ar-EG" altLang="en-US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البكتيريا وكائنات دقيقة شبية بها</a:t>
              </a:r>
              <a:endParaRPr lang="en-GB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1111E-6 L 0.3125 0.3944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 animBg="1"/>
      <p:bldP spid="78854" grpId="0" animBg="1"/>
      <p:bldP spid="78854" grpId="1" animBg="1"/>
      <p:bldP spid="78856" grpId="0"/>
      <p:bldP spid="78861" grpId="0"/>
      <p:bldP spid="788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48600" cy="609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Three Domains of Living Organisms</a:t>
            </a:r>
          </a:p>
        </p:txBody>
      </p:sp>
      <p:sp>
        <p:nvSpPr>
          <p:cNvPr id="7171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913438" y="6324600"/>
            <a:ext cx="6397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/>
          </a:p>
        </p:txBody>
      </p:sp>
      <p:sp>
        <p:nvSpPr>
          <p:cNvPr id="7172" name="Rectangle 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924800" y="6324600"/>
            <a:ext cx="639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/>
          </a:p>
        </p:txBody>
      </p:sp>
      <p:sp>
        <p:nvSpPr>
          <p:cNvPr id="7173" name="Rectangl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5080000" y="6311900"/>
            <a:ext cx="639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/>
          </a:p>
        </p:txBody>
      </p:sp>
      <p:sp>
        <p:nvSpPr>
          <p:cNvPr id="7174" name="Rectangl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81800" y="6311900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/>
          </a:p>
        </p:txBody>
      </p:sp>
      <p:pic>
        <p:nvPicPr>
          <p:cNvPr id="7175" name="Picture 9" descr="p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597" y="1447799"/>
            <a:ext cx="6130203" cy="525780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spd="med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2450" y="280988"/>
            <a:ext cx="5340350" cy="633412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Domains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life</a:t>
            </a:r>
            <a:r>
              <a:rPr lang="ar-EG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مجالات الحياه 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698625" y="1506409"/>
            <a:ext cx="5311775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A)- </a:t>
            </a:r>
            <a:r>
              <a:rPr lang="en-US" altLang="en-US" b="1" u="sng" dirty="0" err="1">
                <a:solidFill>
                  <a:srgbClr val="FF0000"/>
                </a:solidFill>
              </a:rPr>
              <a:t>Prokaryota</a:t>
            </a:r>
            <a:r>
              <a:rPr lang="en-US" altLang="en-US" b="1" u="sng" dirty="0">
                <a:solidFill>
                  <a:srgbClr val="FF0000"/>
                </a:solidFill>
              </a:rPr>
              <a:t> </a:t>
            </a:r>
            <a:r>
              <a:rPr lang="ar-SA" altLang="en-US" sz="2400" dirty="0"/>
              <a:t>بدائيات النواة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Contains 2 Kingdoms: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 err="1">
                <a:solidFill>
                  <a:srgbClr val="0000FF"/>
                </a:solidFill>
              </a:rPr>
              <a:t>Archaea</a:t>
            </a:r>
            <a:r>
              <a:rPr lang="en-US" altLang="en-US" sz="1800" dirty="0"/>
              <a:t>, </a:t>
            </a:r>
            <a:r>
              <a:rPr lang="ar-SA" altLang="en-US" sz="1800" b="1" dirty="0"/>
              <a:t>مملكة البدائيات وتضم </a:t>
            </a:r>
            <a:r>
              <a:rPr lang="ar-SA" altLang="en-US" sz="1800" b="1" dirty="0">
                <a:hlinkClick r:id="rId6" tooltip="البكتيريا البدائية (الصفحة غير موجودة)"/>
              </a:rPr>
              <a:t>البكتيريا البدائية</a:t>
            </a:r>
            <a:endParaRPr lang="en-US" altLang="en-US" sz="2000" b="1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>
                <a:solidFill>
                  <a:srgbClr val="0000FF"/>
                </a:solidFill>
              </a:rPr>
              <a:t>Bacteria</a:t>
            </a:r>
            <a:r>
              <a:rPr lang="en-US" altLang="en-US" sz="1800" dirty="0"/>
              <a:t> (Eubacteria), </a:t>
            </a:r>
            <a:r>
              <a:rPr lang="ar-SA" altLang="en-US" sz="1800" b="1" dirty="0"/>
              <a:t>مملكة </a:t>
            </a:r>
            <a:r>
              <a:rPr lang="ar-SA" altLang="en-US" sz="1800" b="1" dirty="0">
                <a:hlinkClick r:id="rId7" tooltip="البكتيريا الحقيقية (الصفحة غير موجودة)"/>
              </a:rPr>
              <a:t>االبكتيريا الحقيقية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B)- </a:t>
            </a:r>
            <a:r>
              <a:rPr lang="en-US" altLang="en-US" b="1" u="sng" dirty="0" err="1">
                <a:solidFill>
                  <a:srgbClr val="FF0000"/>
                </a:solidFill>
              </a:rPr>
              <a:t>Eukaryota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ar-SA" altLang="en-US" sz="2400" dirty="0"/>
              <a:t>حقيقيات النواة</a:t>
            </a:r>
            <a:r>
              <a:rPr lang="en-US" altLang="en-US" sz="1800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Contains 4 Kingdoms: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>
                <a:solidFill>
                  <a:srgbClr val="0000FF"/>
                </a:solidFill>
              </a:rPr>
              <a:t>Fungi </a:t>
            </a:r>
            <a:r>
              <a:rPr lang="ar-SA" altLang="en-US" sz="1800" b="1" dirty="0"/>
              <a:t>مملكة الفطريات</a:t>
            </a:r>
            <a:r>
              <a:rPr lang="ar-SA" altLang="en-US" sz="1800" dirty="0"/>
              <a:t> </a:t>
            </a:r>
            <a:endParaRPr lang="en-US" altLang="en-US" sz="18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 err="1">
                <a:solidFill>
                  <a:srgbClr val="0000FF"/>
                </a:solidFill>
              </a:rPr>
              <a:t>Protesta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ar-SA" altLang="en-US" sz="1800" b="1" dirty="0"/>
              <a:t>مملكة الطلائعيات</a:t>
            </a:r>
            <a:r>
              <a:rPr lang="ar-SA" altLang="en-US" sz="1800" dirty="0"/>
              <a:t> </a:t>
            </a:r>
            <a:endParaRPr lang="en-US" altLang="en-US" sz="18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>
                <a:solidFill>
                  <a:srgbClr val="0000FF"/>
                </a:solidFill>
              </a:rPr>
              <a:t>Plantae </a:t>
            </a:r>
            <a:r>
              <a:rPr lang="ar-SA" altLang="en-US" sz="1800" b="1" dirty="0"/>
              <a:t>مملكة النباتات</a:t>
            </a:r>
            <a:r>
              <a:rPr lang="ar-SA" altLang="en-US" sz="1800" dirty="0"/>
              <a:t> </a:t>
            </a:r>
            <a:endParaRPr lang="en-US" altLang="en-US" sz="18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800" b="1" dirty="0">
                <a:solidFill>
                  <a:srgbClr val="0000FF"/>
                </a:solidFill>
              </a:rPr>
              <a:t>Animalia</a:t>
            </a:r>
            <a:r>
              <a:rPr lang="en-US" altLang="en-US" sz="2000" dirty="0"/>
              <a:t> </a:t>
            </a:r>
            <a:r>
              <a:rPr lang="ar-SA" altLang="en-US" sz="1800" b="1" dirty="0"/>
              <a:t>مملكة الحيوانات</a:t>
            </a:r>
            <a:r>
              <a:rPr lang="ar-SA" altLang="en-US" sz="1800" dirty="0"/>
              <a:t> </a:t>
            </a:r>
            <a:endParaRPr lang="en-US" altLang="en-US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2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15400" cy="3970338"/>
          </a:xfrm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b="1" dirty="0">
                <a:solidFill>
                  <a:srgbClr val="000000"/>
                </a:solidFill>
              </a:rPr>
              <a:t>All cells are surrounded by a </a:t>
            </a:r>
            <a:r>
              <a:rPr lang="en-US" altLang="en-US" sz="2000" b="1" dirty="0">
                <a:solidFill>
                  <a:srgbClr val="FF0000"/>
                </a:solidFill>
              </a:rPr>
              <a:t>plasma membrane </a:t>
            </a:r>
            <a:r>
              <a:rPr lang="ar-EG" altLang="en-US" sz="1800" b="1" dirty="0"/>
              <a:t>غشاء بلازمى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20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b="1" dirty="0">
                <a:solidFill>
                  <a:srgbClr val="000000"/>
                </a:solidFill>
              </a:rPr>
              <a:t>The semi-fluid substance </a:t>
            </a:r>
            <a:r>
              <a:rPr lang="ar-EG" altLang="en-US" sz="1800" b="1" dirty="0">
                <a:solidFill>
                  <a:srgbClr val="000000"/>
                </a:solidFill>
              </a:rPr>
              <a:t>المادة </a:t>
            </a:r>
            <a:r>
              <a:rPr lang="ar-EG" altLang="en-US" sz="1800" b="1" dirty="0"/>
              <a:t>شبه السائلة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within the cell is called </a:t>
            </a:r>
            <a:r>
              <a:rPr lang="en-US" altLang="en-US" sz="2000" b="1" dirty="0">
                <a:solidFill>
                  <a:srgbClr val="FF0000"/>
                </a:solidFill>
              </a:rPr>
              <a:t>“cytosol”</a:t>
            </a:r>
            <a:r>
              <a:rPr lang="en-US" altLang="en-US" sz="2000" b="1" dirty="0">
                <a:solidFill>
                  <a:srgbClr val="000000"/>
                </a:solidFill>
              </a:rPr>
              <a:t>, </a:t>
            </a:r>
            <a:r>
              <a:rPr lang="ar-EG" altLang="en-US" sz="1800" b="1" dirty="0">
                <a:solidFill>
                  <a:srgbClr val="000000"/>
                </a:solidFill>
              </a:rPr>
              <a:t>السيتوبلازم</a:t>
            </a:r>
            <a:r>
              <a:rPr lang="en-US" altLang="en-US" sz="2000" b="1" dirty="0">
                <a:solidFill>
                  <a:srgbClr val="000000"/>
                </a:solidFill>
              </a:rPr>
              <a:t> containing the cell organelles </a:t>
            </a:r>
            <a:r>
              <a:rPr lang="ar-EG" altLang="en-US" sz="1800" b="1" dirty="0">
                <a:solidFill>
                  <a:srgbClr val="000000"/>
                </a:solidFill>
              </a:rPr>
              <a:t>عِضيات الخلية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20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b="1" dirty="0">
                <a:solidFill>
                  <a:srgbClr val="000000"/>
                </a:solidFill>
              </a:rPr>
              <a:t>All cells contain </a:t>
            </a:r>
            <a:r>
              <a:rPr lang="en-US" altLang="en-US" sz="2000" b="1" dirty="0">
                <a:solidFill>
                  <a:srgbClr val="FF0000"/>
                </a:solidFill>
              </a:rPr>
              <a:t>chromosomes</a:t>
            </a:r>
            <a:r>
              <a:rPr lang="en-US" altLang="en-US" sz="2000" b="1" dirty="0">
                <a:solidFill>
                  <a:srgbClr val="000000"/>
                </a:solidFill>
              </a:rPr>
              <a:t> which have genes in the form of </a:t>
            </a:r>
            <a:r>
              <a:rPr lang="en-US" altLang="en-US" sz="2000" b="1" dirty="0">
                <a:solidFill>
                  <a:srgbClr val="FF0000"/>
                </a:solidFill>
              </a:rPr>
              <a:t>DNA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20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b="1" dirty="0">
                <a:solidFill>
                  <a:srgbClr val="000000"/>
                </a:solidFill>
              </a:rPr>
              <a:t>All cells have tiny organelles </a:t>
            </a:r>
            <a:r>
              <a:rPr lang="ar-EG" altLang="en-US" sz="1800" b="1" dirty="0">
                <a:solidFill>
                  <a:srgbClr val="000000"/>
                </a:solidFill>
              </a:rPr>
              <a:t>عضيات صغيرة</a:t>
            </a:r>
            <a:r>
              <a:rPr lang="en-US" altLang="en-US" sz="2000" b="1" dirty="0">
                <a:solidFill>
                  <a:srgbClr val="000000"/>
                </a:solidFill>
              </a:rPr>
              <a:t> called </a:t>
            </a:r>
            <a:r>
              <a:rPr lang="en-US" altLang="en-US" sz="2000" b="1" dirty="0">
                <a:solidFill>
                  <a:srgbClr val="FF0000"/>
                </a:solidFill>
              </a:rPr>
              <a:t>“</a:t>
            </a:r>
            <a:r>
              <a:rPr lang="en-US" altLang="en-US" sz="2000" b="1" i="1" dirty="0">
                <a:solidFill>
                  <a:srgbClr val="FF0000"/>
                </a:solidFill>
              </a:rPr>
              <a:t>Ribosomes”</a:t>
            </a:r>
            <a:r>
              <a:rPr lang="en-US" altLang="en-US" sz="2000" b="1" dirty="0">
                <a:solidFill>
                  <a:srgbClr val="000000"/>
                </a:solidFill>
              </a:rPr>
              <a:t> that make proteins.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59436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altLang="en-US" sz="28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Prokaryotic</a:t>
            </a:r>
            <a:r>
              <a:rPr lang="en-US" altLang="en-US" sz="28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en-US" altLang="en-US" sz="28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eukaryotic</a:t>
            </a:r>
            <a:r>
              <a:rPr lang="en-US" altLang="en-US" sz="28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cells</a:t>
            </a:r>
            <a:br>
              <a:rPr lang="en-US" altLang="en-US" sz="2800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altLang="en-US" sz="28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differ in size and complexity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514600" y="1524000"/>
            <a:ext cx="41148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Similarities</a:t>
            </a:r>
            <a:r>
              <a:rPr lang="en-US" altLang="en-US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EG" altLang="en-US" sz="2000" dirty="0">
                <a:ln w="11430"/>
                <a:cs typeface="Al-Mothnna" pitchFamily="2" charset="-78"/>
              </a:rPr>
              <a:t>أوجه التشابه</a:t>
            </a:r>
            <a:endParaRPr lang="en-GB" altLang="en-US" sz="2800" u="sng" dirty="0">
              <a:ln w="1143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2514600" y="12954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Differences</a:t>
            </a:r>
            <a:r>
              <a:rPr lang="en-US" altLang="en-US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EG" altLang="en-US" sz="2000" dirty="0">
                <a:ln w="11430"/>
                <a:cs typeface="Al-Mothnna" pitchFamily="2" charset="-78"/>
              </a:rPr>
              <a:t>أوجه الإختلاف</a:t>
            </a:r>
            <a:endParaRPr lang="en-GB" altLang="en-US" sz="2000" dirty="0">
              <a:ln w="11430"/>
              <a:cs typeface="Al-Mothnna" pitchFamily="2" charset="-78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0" indent="-5715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98463" indent="-338138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Eukaryotes have a nucleus, while prokaryotes do not.</a:t>
            </a:r>
          </a:p>
          <a:p>
            <a:pPr marL="398463" indent="-338138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Eukaryotes have membrane-bound organelles, while prokaryotes do not. </a:t>
            </a:r>
          </a:p>
          <a:p>
            <a:pPr marL="398463" indent="-338138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Eukaryotic cells are, on average, ten times the size of prokaryotic cells.</a:t>
            </a:r>
          </a:p>
          <a:p>
            <a:pPr marL="398463" indent="-338138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DNA of eukaryotes is much more complex and therefore much more extensive than the DNA of prokaryotes.</a:t>
            </a:r>
          </a:p>
          <a:p>
            <a:pPr marL="398463" indent="-33813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Prokaryotes have a cell wall composed of peptidoglycan,. Many types of eukaryotic cells also have cell walls, but none made of peptidoglycan.</a:t>
            </a:r>
          </a:p>
          <a:p>
            <a:pPr marL="398463" indent="-33813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DNA of prokaryotes floats freely inside the cell; the DNA of eukaryotes is held within its nucleus and associated with histones (proteins)</a:t>
            </a:r>
          </a:p>
          <a:p>
            <a:pPr marL="398463" indent="-33813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Eukaryotes undergo mitosis</a:t>
            </a:r>
            <a:r>
              <a:rPr lang="en-US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meiosis; prokaryotes divide by binary fission (simple cell division)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905000" y="152400"/>
            <a:ext cx="5943600" cy="762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ker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Prokaryotic</a:t>
            </a:r>
            <a:r>
              <a:rPr lang="en-US" altLang="en-US" sz="2800" ker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en-US" altLang="en-US" sz="2800" ker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eukaryotic</a:t>
            </a:r>
            <a:r>
              <a:rPr lang="en-US" altLang="en-US" sz="2800" ker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cells</a:t>
            </a:r>
            <a:br>
              <a:rPr lang="en-US" altLang="en-US" sz="2800" ker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altLang="en-US" sz="2800" ker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differ in size and complexity</a:t>
            </a:r>
            <a:endParaRPr lang="en-US" altLang="en-US" sz="2800" kern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SLIDE_COUNT" val="13"/>
  <p:tag name="TAG_BACKING_FORM_KEY" val="787654-c:\users\amahmedkeele\desktop\lectures\lecture-4 cells\lecture 4.pptx"/>
  <p:tag name="ARTICULATE_PRESENTER_VERSION" val="7"/>
  <p:tag name="ARTICULATE_PROJECT_OPEN" val="1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e1e5ad8cc3c46c2bda2e14252ac92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75cafa9b00a487c8d94804569e9c5a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2.00/4.00/6.00"/>
  <p:tag name="AUDIO_ID" val="316"/>
  <p:tag name="ARTICULATE_AUDIO_RECORDED" val="1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fbe0103234841ba84d03bda9e73ca3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2"/>
  <p:tag name="TIMELINE" val="8.1/13.7/125.4"/>
  <p:tag name="ELAPSEDTIME" val="234.9"/>
  <p:tag name="ANNOTATION_TYPE_1" val="0"/>
  <p:tag name="ANNOTATION_START_1" val="21.1"/>
  <p:tag name="ANNOTATION_END_1" val="36.3"/>
  <p:tag name="ANNOTATION_TOP_1" val="378"/>
  <p:tag name="ANNOTATION_LEFT_1" val="112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6.3"/>
  <p:tag name="ANNOTATION_END_2" val="50.1"/>
  <p:tag name="ANNOTATION_TOP_2" val="378"/>
  <p:tag name="ANNOTATION_LEFT_2" val="902"/>
  <p:tag name="ANNOTATION_WIDTH_2" val="121"/>
  <p:tag name="ANNOTATION_HEIGHT_2" val="121"/>
  <p:tag name="ANNOTATION_ANIMATION_2" val="3"/>
  <p:tag name="ANNOTATION_ROTATION_2" val="18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50.1"/>
  <p:tag name="ANNOTATION_END_3" val="63.4"/>
  <p:tag name="ANNOTATION_TOP_3" val="621"/>
  <p:tag name="ANNOTATION_LEFT_3" val="235"/>
  <p:tag name="ANNOTATION_WIDTH_3" val="121"/>
  <p:tag name="ANNOTATION_HEIGHT_3" val="121"/>
  <p:tag name="ANNOTATION_ANIMATION_3" val="3"/>
  <p:tag name="ANNOTATION_ROTATION_3" val="27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63.4"/>
  <p:tag name="ANNOTATION_END_4" val="87.7"/>
  <p:tag name="ANNOTATION_TOP_4" val="577"/>
  <p:tag name="ANNOTATION_LEFT_4" val="780"/>
  <p:tag name="ANNOTATION_WIDTH_4" val="121"/>
  <p:tag name="ANNOTATION_HEIGHT_4" val="121"/>
  <p:tag name="ANNOTATION_ANIMATION_4" val="3"/>
  <p:tag name="ANNOTATION_ROTATION_4" val="27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2"/>
  <p:tag name="ANNOTATION_START_5" val="87.7"/>
  <p:tag name="ANNOTATION_END_5" val="87.7"/>
  <p:tag name="ANNOTATION_TOP_5" val="-40"/>
  <p:tag name="ANNOTATION_LEFT_5" val="-40"/>
  <p:tag name="ANNOTATION_WIDTH_5" val="1042"/>
  <p:tag name="ANNOTATION_HEIGHT_5" val="801"/>
  <p:tag name="ANNOTATION_ANIMATION_5" val="4"/>
  <p:tag name="ANNOTATION_ROTATION_5" val="0"/>
  <p:tag name="ANNOTATION_SUB_TYPE_5" val="11"/>
  <p:tag name="ANNOTATION_LOOP_COUNT_5" val="1"/>
  <p:tag name="ANNOTATION_BOX_RADIUS_5" val="0"/>
  <p:tag name="ANNOTATION_SCALE_5" val="0"/>
  <p:tag name="ANNOTATION_BORDER_ALPHA_5" val="100"/>
  <p:tag name="ANNOTATION_BORDER_COLOR_5" val="16777215"/>
  <p:tag name="ANNOTATION_FILL_COLOR_5" val="5296274"/>
  <p:tag name="ANNOTATION_FILL_ALPHA_5" val="50"/>
  <p:tag name="ANNOTATION_BORDER_WIDTH_5" val="2"/>
  <p:tag name="ANNOTATION_SLIDE_WIDTH_5" val="960"/>
  <p:tag name="ANNOTATION_SLIDE_HEIGHT_5" val="720"/>
  <p:tag name="ANNOTATION_TYPE_6" val="2"/>
  <p:tag name="ANNOTATION_START_6" val="87.7"/>
  <p:tag name="ANNOTATION_END_6" val="92.4"/>
  <p:tag name="ANNOTATION_TOP_6" val="360"/>
  <p:tag name="ANNOTATION_LEFT_6" val="122"/>
  <p:tag name="ANNOTATION_WIDTH_6" val="76"/>
  <p:tag name="ANNOTATION_HEIGHT_6" val="53"/>
  <p:tag name="ANNOTATION_ANIMATION_6" val="4"/>
  <p:tag name="ANNOTATION_ROTATION_6" val="0"/>
  <p:tag name="ANNOTATION_SUB_TYPE_6" val="11"/>
  <p:tag name="ANNOTATION_LOOP_COUNT_6" val="1"/>
  <p:tag name="ANNOTATION_BOX_RADIUS_6" val="5"/>
  <p:tag name="ANNOTATION_SCALE_6" val="0"/>
  <p:tag name="ANNOTATION_BORDER_ALPHA_6" val="100"/>
  <p:tag name="ANNOTATION_BORDER_COLOR_6" val="16777215"/>
  <p:tag name="ANNOTATION_FILL_COLOR_6" val="5296274"/>
  <p:tag name="ANNOTATION_FILL_ALPHA_6" val="50"/>
  <p:tag name="ANNOTATION_BORDER_WIDTH_6" val="2"/>
  <p:tag name="ANNOTATION_SLIDE_WIDTH_6" val="960"/>
  <p:tag name="ANNOTATION_SLIDE_HEIGHT_6" val="720"/>
  <p:tag name="ANNOTATION_TYPE_7" val="2"/>
  <p:tag name="ANNOTATION_START_7" val="92.4"/>
  <p:tag name="ANNOTATION_END_7" val="92.4"/>
  <p:tag name="ANNOTATION_TOP_7" val="-40"/>
  <p:tag name="ANNOTATION_LEFT_7" val="-40"/>
  <p:tag name="ANNOTATION_WIDTH_7" val="1042"/>
  <p:tag name="ANNOTATION_HEIGHT_7" val="801"/>
  <p:tag name="ANNOTATION_ANIMATION_7" val="4"/>
  <p:tag name="ANNOTATION_ROTATION_7" val="0"/>
  <p:tag name="ANNOTATION_SUB_TYPE_7" val="11"/>
  <p:tag name="ANNOTATION_LOOP_COUNT_7" val="1"/>
  <p:tag name="ANNOTATION_BOX_RADIUS_7" val="0"/>
  <p:tag name="ANNOTATION_SCALE_7" val="0"/>
  <p:tag name="ANNOTATION_BORDER_ALPHA_7" val="100"/>
  <p:tag name="ANNOTATION_BORDER_COLOR_7" val="16777215"/>
  <p:tag name="ANNOTATION_FILL_COLOR_7" val="5296274"/>
  <p:tag name="ANNOTATION_FILL_ALPHA_7" val="50"/>
  <p:tag name="ANNOTATION_BORDER_WIDTH_7" val="2"/>
  <p:tag name="ANNOTATION_SLIDE_WIDTH_7" val="960"/>
  <p:tag name="ANNOTATION_SLIDE_HEIGHT_7" val="720"/>
  <p:tag name="ANNOTATION_TYPE_8" val="2"/>
  <p:tag name="ANNOTATION_START_8" val="92.4"/>
  <p:tag name="ANNOTATION_END_8" val="102.6"/>
  <p:tag name="ANNOTATION_TOP_8" val="359"/>
  <p:tag name="ANNOTATION_LEFT_8" val="666"/>
  <p:tag name="ANNOTATION_WIDTH_8" val="60"/>
  <p:tag name="ANNOTATION_HEIGHT_8" val="52"/>
  <p:tag name="ANNOTATION_ANIMATION_8" val="4"/>
  <p:tag name="ANNOTATION_ROTATION_8" val="0"/>
  <p:tag name="ANNOTATION_SUB_TYPE_8" val="11"/>
  <p:tag name="ANNOTATION_LOOP_COUNT_8" val="1"/>
  <p:tag name="ANNOTATION_BOX_RADIUS_8" val="5"/>
  <p:tag name="ANNOTATION_SCALE_8" val="0"/>
  <p:tag name="ANNOTATION_BORDER_ALPHA_8" val="100"/>
  <p:tag name="ANNOTATION_BORDER_COLOR_8" val="16777215"/>
  <p:tag name="ANNOTATION_FILL_COLOR_8" val="5296274"/>
  <p:tag name="ANNOTATION_FILL_ALPHA_8" val="50"/>
  <p:tag name="ANNOTATION_BORDER_WIDTH_8" val="2"/>
  <p:tag name="ANNOTATION_SLIDE_WIDTH_8" val="960"/>
  <p:tag name="ANNOTATION_SLIDE_HEIGHT_8" val="720"/>
  <p:tag name="ANNOTATION_TYPE_9" val="2"/>
  <p:tag name="ANNOTATION_START_9" val="102.6"/>
  <p:tag name="ANNOTATION_END_9" val="102.6"/>
  <p:tag name="ANNOTATION_TOP_9" val="-40"/>
  <p:tag name="ANNOTATION_LEFT_9" val="-40"/>
  <p:tag name="ANNOTATION_WIDTH_9" val="1042"/>
  <p:tag name="ANNOTATION_HEIGHT_9" val="801"/>
  <p:tag name="ANNOTATION_ANIMATION_9" val="4"/>
  <p:tag name="ANNOTATION_ROTATION_9" val="0"/>
  <p:tag name="ANNOTATION_SUB_TYPE_9" val="11"/>
  <p:tag name="ANNOTATION_LOOP_COUNT_9" val="1"/>
  <p:tag name="ANNOTATION_BOX_RADIUS_9" val="0"/>
  <p:tag name="ANNOTATION_SCALE_9" val="0"/>
  <p:tag name="ANNOTATION_BORDER_ALPHA_9" val="100"/>
  <p:tag name="ANNOTATION_BORDER_COLOR_9" val="16777215"/>
  <p:tag name="ANNOTATION_FILL_COLOR_9" val="5296274"/>
  <p:tag name="ANNOTATION_FILL_ALPHA_9" val="50"/>
  <p:tag name="ANNOTATION_BORDER_WIDTH_9" val="2"/>
  <p:tag name="ANNOTATION_SLIDE_WIDTH_9" val="960"/>
  <p:tag name="ANNOTATION_SLIDE_HEIGHT_9" val="720"/>
  <p:tag name="ANNOTATION_TYPE_10" val="2"/>
  <p:tag name="ANNOTATION_START_10" val="102.6"/>
  <p:tag name="ANNOTATION_END_10" val="107.6"/>
  <p:tag name="ANNOTATION_TOP_10" val="358"/>
  <p:tag name="ANNOTATION_LEFT_10" val="183"/>
  <p:tag name="ANNOTATION_WIDTH_10" val="156"/>
  <p:tag name="ANNOTATION_HEIGHT_10" val="59"/>
  <p:tag name="ANNOTATION_ANIMATION_10" val="4"/>
  <p:tag name="ANNOTATION_ROTATION_10" val="0"/>
  <p:tag name="ANNOTATION_SUB_TYPE_10" val="11"/>
  <p:tag name="ANNOTATION_LOOP_COUNT_10" val="1"/>
  <p:tag name="ANNOTATION_BOX_RADIUS_10" val="5"/>
  <p:tag name="ANNOTATION_SCALE_10" val="0"/>
  <p:tag name="ANNOTATION_BORDER_ALPHA_10" val="100"/>
  <p:tag name="ANNOTATION_BORDER_COLOR_10" val="16777215"/>
  <p:tag name="ANNOTATION_FILL_COLOR_10" val="5296274"/>
  <p:tag name="ANNOTATION_FILL_ALPHA_10" val="50"/>
  <p:tag name="ANNOTATION_BORDER_WIDTH_10" val="2"/>
  <p:tag name="ANNOTATION_SLIDE_WIDTH_10" val="960"/>
  <p:tag name="ANNOTATION_SLIDE_HEIGHT_10" val="720"/>
  <p:tag name="ANNOTATION_TYPE_11" val="2"/>
  <p:tag name="ANNOTATION_START_11" val="107.6"/>
  <p:tag name="ANNOTATION_END_11" val="107.6"/>
  <p:tag name="ANNOTATION_TOP_11" val="-40"/>
  <p:tag name="ANNOTATION_LEFT_11" val="-40"/>
  <p:tag name="ANNOTATION_WIDTH_11" val="1042"/>
  <p:tag name="ANNOTATION_HEIGHT_11" val="801"/>
  <p:tag name="ANNOTATION_ANIMATION_11" val="4"/>
  <p:tag name="ANNOTATION_ROTATION_11" val="0"/>
  <p:tag name="ANNOTATION_SUB_TYPE_11" val="11"/>
  <p:tag name="ANNOTATION_LOOP_COUNT_11" val="1"/>
  <p:tag name="ANNOTATION_BOX_RADIUS_11" val="0"/>
  <p:tag name="ANNOTATION_SCALE_11" val="0"/>
  <p:tag name="ANNOTATION_BORDER_ALPHA_11" val="100"/>
  <p:tag name="ANNOTATION_BORDER_COLOR_11" val="16777215"/>
  <p:tag name="ANNOTATION_FILL_COLOR_11" val="5296274"/>
  <p:tag name="ANNOTATION_FILL_ALPHA_11" val="50"/>
  <p:tag name="ANNOTATION_BORDER_WIDTH_11" val="2"/>
  <p:tag name="ANNOTATION_SLIDE_WIDTH_11" val="960"/>
  <p:tag name="ANNOTATION_SLIDE_HEIGHT_11" val="720"/>
  <p:tag name="ANNOTATION_TYPE_12" val="2"/>
  <p:tag name="ANNOTATION_START_12" val="107.6"/>
  <p:tag name="ANNOTATION_END_12" val="111.1"/>
  <p:tag name="ANNOTATION_TOP_12" val="349"/>
  <p:tag name="ANNOTATION_LEFT_12" val="728"/>
  <p:tag name="ANNOTATION_WIDTH_12" val="152"/>
  <p:tag name="ANNOTATION_HEIGHT_12" val="65"/>
  <p:tag name="ANNOTATION_ANIMATION_12" val="4"/>
  <p:tag name="ANNOTATION_ROTATION_12" val="0"/>
  <p:tag name="ANNOTATION_SUB_TYPE_12" val="11"/>
  <p:tag name="ANNOTATION_LOOP_COUNT_12" val="1"/>
  <p:tag name="ANNOTATION_BOX_RADIUS_12" val="5"/>
  <p:tag name="ANNOTATION_SCALE_12" val="0"/>
  <p:tag name="ANNOTATION_BORDER_ALPHA_12" val="100"/>
  <p:tag name="ANNOTATION_BORDER_COLOR_12" val="16777215"/>
  <p:tag name="ANNOTATION_FILL_COLOR_12" val="5296274"/>
  <p:tag name="ANNOTATION_FILL_ALPHA_12" val="50"/>
  <p:tag name="ANNOTATION_BORDER_WIDTH_12" val="2"/>
  <p:tag name="ANNOTATION_SLIDE_WIDTH_12" val="960"/>
  <p:tag name="ANNOTATION_SLIDE_HEIGHT_12" val="720"/>
  <p:tag name="ANNOTATION_TYPE_13" val="2"/>
  <p:tag name="ANNOTATION_START_13" val="111.1"/>
  <p:tag name="ANNOTATION_END_13" val="121.2"/>
  <p:tag name="ANNOTATION_TOP_13" val="-40"/>
  <p:tag name="ANNOTATION_LEFT_13" val="-40"/>
  <p:tag name="ANNOTATION_WIDTH_13" val="1042"/>
  <p:tag name="ANNOTATION_HEIGHT_13" val="801"/>
  <p:tag name="ANNOTATION_ANIMATION_13" val="4"/>
  <p:tag name="ANNOTATION_ROTATION_13" val="0"/>
  <p:tag name="ANNOTATION_SUB_TYPE_13" val="11"/>
  <p:tag name="ANNOTATION_LOOP_COUNT_13" val="1"/>
  <p:tag name="ANNOTATION_BOX_RADIUS_13" val="0"/>
  <p:tag name="ANNOTATION_SCALE_13" val="0"/>
  <p:tag name="ANNOTATION_BORDER_ALPHA_13" val="100"/>
  <p:tag name="ANNOTATION_BORDER_COLOR_13" val="16777215"/>
  <p:tag name="ANNOTATION_FILL_COLOR_13" val="5296274"/>
  <p:tag name="ANNOTATION_FILL_ALPHA_13" val="50"/>
  <p:tag name="ANNOTATION_BORDER_WIDTH_13" val="2"/>
  <p:tag name="ANNOTATION_SLIDE_WIDTH_13" val="960"/>
  <p:tag name="ANNOTATION_SLIDE_HEIGHT_13" val="720"/>
  <p:tag name="ANNOTATION_TYPE_14" val="0"/>
  <p:tag name="ANNOTATION_START_14" val="121.2"/>
  <p:tag name="ANNOTATION_END_14" val="124.2"/>
  <p:tag name="ANNOTATION_TOP_14" val="363"/>
  <p:tag name="ANNOTATION_LEFT_14" val="679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16711680"/>
  <p:tag name="ANNOTATION_FILL_COLOR_14" val="25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142.1"/>
  <p:tag name="ANNOTATION_END_15" val="149.1"/>
  <p:tag name="ANNOTATION_TOP_15" val="695"/>
  <p:tag name="ANNOTATION_LEFT_15" val="388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16711680"/>
  <p:tag name="ANNOTATION_FILL_COLOR_15" val="25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149.1"/>
  <p:tag name="ANNOTATION_END_16" val="157.5"/>
  <p:tag name="ANNOTATION_TOP_16" val="239"/>
  <p:tag name="ANNOTATION_LEFT_16" val="156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16711680"/>
  <p:tag name="ANNOTATION_FILL_COLOR_16" val="25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157.5"/>
  <p:tag name="ANNOTATION_END_17" val="163.3"/>
  <p:tag name="ANNOTATION_TOP_17" val="234"/>
  <p:tag name="ANNOTATION_LEFT_17" val="399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16711680"/>
  <p:tag name="ANNOTATION_FILL_COLOR_17" val="25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163.3"/>
  <p:tag name="ANNOTATION_END_18" val="167.7"/>
  <p:tag name="ANNOTATION_TOP_18" val="251"/>
  <p:tag name="ANNOTATION_LEFT_18" val="626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16711680"/>
  <p:tag name="ANNOTATION_FILL_COLOR_18" val="25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167.7"/>
  <p:tag name="ANNOTATION_END_19" val="170.0"/>
  <p:tag name="ANNOTATION_TOP_19" val="260"/>
  <p:tag name="ANNOTATION_LEFT_19" val="163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16711680"/>
  <p:tag name="ANNOTATION_FILL_COLOR_19" val="25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170.0"/>
  <p:tag name="ANNOTATION_END_20" val="178.3"/>
  <p:tag name="ANNOTATION_TOP_20" val="263"/>
  <p:tag name="ANNOTATION_LEFT_20" val="395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16711680"/>
  <p:tag name="ANNOTATION_FILL_COLOR_20" val="25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178.3"/>
  <p:tag name="ANNOTATION_END_21" val="190.9"/>
  <p:tag name="ANNOTATION_TOP_21" val="260"/>
  <p:tag name="ANNOTATION_LEFT_21" val="643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16711680"/>
  <p:tag name="ANNOTATION_FILL_COLOR_21" val="255"/>
  <p:tag name="ANNOTATION_FILL_ALPHA_21" val="100"/>
  <p:tag name="ANNOTATION_BORDER_WIDTH_21" val="2"/>
  <p:tag name="ANNOTATION_SLIDE_WIDTH_21" val="960"/>
  <p:tag name="ANNOTATION_SLIDE_HEIGHT_21" val="720"/>
  <p:tag name="ANNOTATION_TYPE_22" val="2"/>
  <p:tag name="ANNOTATION_START_22" val="190.9"/>
  <p:tag name="ANNOTATION_END_22" val="190.9"/>
  <p:tag name="ANNOTATION_TOP_22" val="-40"/>
  <p:tag name="ANNOTATION_LEFT_22" val="-40"/>
  <p:tag name="ANNOTATION_WIDTH_22" val="1042"/>
  <p:tag name="ANNOTATION_HEIGHT_22" val="801"/>
  <p:tag name="ANNOTATION_ANIMATION_22" val="4"/>
  <p:tag name="ANNOTATION_ROTATION_22" val="0"/>
  <p:tag name="ANNOTATION_SUB_TYPE_22" val="11"/>
  <p:tag name="ANNOTATION_LOOP_COUNT_22" val="1"/>
  <p:tag name="ANNOTATION_BOX_RADIUS_22" val="0"/>
  <p:tag name="ANNOTATION_SCALE_22" val="0"/>
  <p:tag name="ANNOTATION_BORDER_ALPHA_22" val="100"/>
  <p:tag name="ANNOTATION_BORDER_COLOR_22" val="16777215"/>
  <p:tag name="ANNOTATION_FILL_COLOR_22" val="5296274"/>
  <p:tag name="ANNOTATION_FILL_ALPHA_22" val="50"/>
  <p:tag name="ANNOTATION_BORDER_WIDTH_22" val="2"/>
  <p:tag name="ANNOTATION_SLIDE_WIDTH_22" val="960"/>
  <p:tag name="ANNOTATION_SLIDE_HEIGHT_22" val="720"/>
  <p:tag name="ANNOTATION_TYPE_23" val="2"/>
  <p:tag name="ANNOTATION_START_23" val="190.9"/>
  <p:tag name="ANNOTATION_END_23" val="204.1"/>
  <p:tag name="ANNOTATION_TOP_23" val="130"/>
  <p:tag name="ANNOTATION_LEFT_23" val="225"/>
  <p:tag name="ANNOTATION_WIDTH_23" val="242"/>
  <p:tag name="ANNOTATION_HEIGHT_23" val="73"/>
  <p:tag name="ANNOTATION_ANIMATION_23" val="4"/>
  <p:tag name="ANNOTATION_ROTATION_23" val="0"/>
  <p:tag name="ANNOTATION_SUB_TYPE_23" val="11"/>
  <p:tag name="ANNOTATION_LOOP_COUNT_23" val="1"/>
  <p:tag name="ANNOTATION_BOX_RADIUS_23" val="5"/>
  <p:tag name="ANNOTATION_SCALE_23" val="0"/>
  <p:tag name="ANNOTATION_BORDER_ALPHA_23" val="100"/>
  <p:tag name="ANNOTATION_BORDER_COLOR_23" val="16777215"/>
  <p:tag name="ANNOTATION_FILL_COLOR_23" val="5296274"/>
  <p:tag name="ANNOTATION_FILL_ALPHA_23" val="50"/>
  <p:tag name="ANNOTATION_BORDER_WIDTH_23" val="2"/>
  <p:tag name="ANNOTATION_SLIDE_WIDTH_23" val="960"/>
  <p:tag name="ANNOTATION_SLIDE_HEIGHT_23" val="720"/>
  <p:tag name="ANNOTATION_TYPE_24" val="2"/>
  <p:tag name="ANNOTATION_START_24" val="204.1"/>
  <p:tag name="ANNOTATION_END_24" val="204.1"/>
  <p:tag name="ANNOTATION_TOP_24" val="-40"/>
  <p:tag name="ANNOTATION_LEFT_24" val="-40"/>
  <p:tag name="ANNOTATION_WIDTH_24" val="1042"/>
  <p:tag name="ANNOTATION_HEIGHT_24" val="801"/>
  <p:tag name="ANNOTATION_ANIMATION_24" val="4"/>
  <p:tag name="ANNOTATION_ROTATION_24" val="0"/>
  <p:tag name="ANNOTATION_SUB_TYPE_24" val="11"/>
  <p:tag name="ANNOTATION_LOOP_COUNT_24" val="1"/>
  <p:tag name="ANNOTATION_BOX_RADIUS_24" val="0"/>
  <p:tag name="ANNOTATION_SCALE_24" val="0"/>
  <p:tag name="ANNOTATION_BORDER_ALPHA_24" val="100"/>
  <p:tag name="ANNOTATION_BORDER_COLOR_24" val="16777215"/>
  <p:tag name="ANNOTATION_FILL_COLOR_24" val="5296274"/>
  <p:tag name="ANNOTATION_FILL_ALPHA_24" val="50"/>
  <p:tag name="ANNOTATION_BORDER_WIDTH_24" val="2"/>
  <p:tag name="ANNOTATION_SLIDE_WIDTH_24" val="960"/>
  <p:tag name="ANNOTATION_SLIDE_HEIGHT_24" val="720"/>
  <p:tag name="ANNOTATION_TYPE_25" val="2"/>
  <p:tag name="ANNOTATION_START_25" val="204.1"/>
  <p:tag name="ANNOTATION_TOP_25" val="136"/>
  <p:tag name="ANNOTATION_LEFT_25" val="582"/>
  <p:tag name="ANNOTATION_WIDTH_25" val="231"/>
  <p:tag name="ANNOTATION_HEIGHT_25" val="69"/>
  <p:tag name="ANNOTATION_ANIMATION_25" val="4"/>
  <p:tag name="ANNOTATION_ROTATION_25" val="0"/>
  <p:tag name="ANNOTATION_SUB_TYPE_25" val="11"/>
  <p:tag name="ANNOTATION_LOOP_COUNT_25" val="1"/>
  <p:tag name="ANNOTATION_BOX_RADIUS_25" val="5"/>
  <p:tag name="ANNOTATION_SCALE_25" val="0"/>
  <p:tag name="ANNOTATION_BORDER_ALPHA_25" val="100"/>
  <p:tag name="ANNOTATION_BORDER_COLOR_25" val="16777215"/>
  <p:tag name="ANNOTATION_FILL_COLOR_25" val="5296274"/>
  <p:tag name="ANNOTATION_FILL_ALPHA_25" val="50"/>
  <p:tag name="ANNOTATION_BORDER_WIDTH_25" val="2"/>
  <p:tag name="ANNOTATION_SLIDE_WIDTH_25" val="960"/>
  <p:tag name="ANNOTATION_SLIDE_HEIGHT_25" val="720"/>
  <p:tag name="ANNOTATION_COUNT" val="25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3d4da9c04244064b2e0f083a76a2e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139079a15384e1285b095d98d97b6b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9"/>
  <p:tag name="ARTICULATE_AUDIO_RECORDED" val="1"/>
  <p:tag name="ELAPSEDTIME" val="60.0"/>
  <p:tag name="ANNOTATION_TYPE_1" val="0"/>
  <p:tag name="ANNOTATION_START_1" val="10.3"/>
  <p:tag name="ANNOTATION_END_1" val="19.3"/>
  <p:tag name="ANNOTATION_TOP_1" val="207"/>
  <p:tag name="ANNOTATION_LEFT_1" val="172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9.3"/>
  <p:tag name="ANNOTATION_END_2" val="21.0"/>
  <p:tag name="ANNOTATION_TOP_2" val="287"/>
  <p:tag name="ANNOTATION_LEFT_2" val="171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1.0"/>
  <p:tag name="ANNOTATION_END_3" val="24.3"/>
  <p:tag name="ANNOTATION_TOP_3" val="336"/>
  <p:tag name="ANNOTATION_LEFT_3" val="171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4.3"/>
  <p:tag name="ANNOTATION_END_4" val="32.2"/>
  <p:tag name="ANNOTATION_TOP_4" val="406"/>
  <p:tag name="ANNOTATION_LEFT_4" val="164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32.2"/>
  <p:tag name="ANNOTATION_END_5" val="34.5"/>
  <p:tag name="ANNOTATION_TOP_5" val="501"/>
  <p:tag name="ANNOTATION_LEFT_5" val="179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34.5"/>
  <p:tag name="ANNOTATION_END_6" val="36.3"/>
  <p:tag name="ANNOTATION_TOP_6" val="546"/>
  <p:tag name="ANNOTATION_LEFT_6" val="175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11680"/>
  <p:tag name="ANNOTATION_FILL_COLOR_6" val="25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36.3"/>
  <p:tag name="ANNOTATION_END_7" val="38.6"/>
  <p:tag name="ANNOTATION_TOP_7" val="582"/>
  <p:tag name="ANNOTATION_LEFT_7" val="171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11680"/>
  <p:tag name="ANNOTATION_FILL_COLOR_7" val="25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38.6"/>
  <p:tag name="ANNOTATION_END_8" val="41.0"/>
  <p:tag name="ANNOTATION_TOP_8" val="630"/>
  <p:tag name="ANNOTATION_LEFT_8" val="167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11680"/>
  <p:tag name="ANNOTATION_FILL_COLOR_8" val="25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41.0"/>
  <p:tag name="ANNOTATION_END_9" val="42.7"/>
  <p:tag name="ANNOTATION_TOP_9" val="483"/>
  <p:tag name="ANNOTATION_LEFT_9" val="181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11680"/>
  <p:tag name="ANNOTATION_FILL_COLOR_9" val="25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42.7"/>
  <p:tag name="ANNOTATION_END_10" val="45.6"/>
  <p:tag name="ANNOTATION_TOP_10" val="539"/>
  <p:tag name="ANNOTATION_LEFT_10" val="168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11680"/>
  <p:tag name="ANNOTATION_FILL_COLOR_10" val="25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45.6"/>
  <p:tag name="ANNOTATION_END_11" val="49.3"/>
  <p:tag name="ANNOTATION_TOP_11" val="582"/>
  <p:tag name="ANNOTATION_LEFT_11" val="172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16711680"/>
  <p:tag name="ANNOTATION_FILL_COLOR_11" val="25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49.3"/>
  <p:tag name="ANNOTATION_TOP_12" val="631"/>
  <p:tag name="ANNOTATION_LEFT_12" val="179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16711680"/>
  <p:tag name="ANNOTATION_FILL_COLOR_12" val="255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a69b116f625433489ab6daa31dd623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8a46d81f3dca4218be6338d51cab44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0"/>
  <p:tag name="ARTICULATE_NAV_LEVEL" val="1"/>
  <p:tag name="ARTICULATE_SLIDE_PRESENTER_GUID" val="8752ab7a-2f97-45e1-a6d2-fa5aa831f8a1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SLIDE_THUMBNAIL_REFRESH" val="1"/>
  <p:tag name="ARTICULATE_USED_LAYOU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6"/>
  <p:tag name="ARTICULATE_AUDIO_RECORDED" val="1"/>
  <p:tag name="ELAPSEDTIME" val="93.6"/>
  <p:tag name="ANNOTATION_TYPE_1" val="0"/>
  <p:tag name="ANNOTATION_START_1" val="19.2"/>
  <p:tag name="ANNOTATION_END_1" val="20.5"/>
  <p:tag name="ANNOTATION_TOP_1" val="281"/>
  <p:tag name="ANNOTATION_LEFT_1" val="28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0.5"/>
  <p:tag name="ANNOTATION_END_2" val="26.4"/>
  <p:tag name="ANNOTATION_TOP_2" val="277"/>
  <p:tag name="ANNOTATION_LEFT_2" val="47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6.4"/>
  <p:tag name="ANNOTATION_END_3" val="31.6"/>
  <p:tag name="ANNOTATION_TOP_3" val="281"/>
  <p:tag name="ANNOTATION_LEFT_3" val="430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1.6"/>
  <p:tag name="ANNOTATION_END_4" val="48.6"/>
  <p:tag name="ANNOTATION_TOP_4" val="341"/>
  <p:tag name="ANNOTATION_LEFT_4" val="65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8.6"/>
  <p:tag name="ANNOTATION_END_5" val="66.6"/>
  <p:tag name="ANNOTATION_TOP_5" val="493"/>
  <p:tag name="ANNOTATION_LEFT_5" val="51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66.6"/>
  <p:tag name="ANNOTATION_TOP_6" val="561"/>
  <p:tag name="ANNOTATION_LEFT_6" val="51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11680"/>
  <p:tag name="ANNOTATION_FILL_COLOR_6" val="255"/>
  <p:tag name="ANNOTATION_FILL_ALPHA_6" val="100"/>
  <p:tag name="ANNOTATION_BORDER_WIDTH_6" val="2"/>
  <p:tag name="ANNOTATION_SLIDE_WIDTH_6" val="960"/>
  <p:tag name="ANNOTATION_SLIDE_HEIGHT_6" val="720"/>
  <p:tag name="ANNOTATION_COUNT" val="6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63b7e00857f34c7a9bfff0967148b9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d22abe0a7944c16b050fe04144cb4d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7"/>
  <p:tag name="ARTICULATE_AUDIO_RECORDED" val="1"/>
  <p:tag name="ELAPSEDTIME" val="212.2"/>
  <p:tag name="ANNOTATION_TYPE_1" val="0"/>
  <p:tag name="ANNOTATION_START_1" val="8.7"/>
  <p:tag name="ANNOTATION_END_1" val="20.5"/>
  <p:tag name="ANNOTATION_TOP_1" val="219"/>
  <p:tag name="ANNOTATION_LEFT_1" val="56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0.5"/>
  <p:tag name="ANNOTATION_END_2" val="43.5"/>
  <p:tag name="ANNOTATION_TOP_2" val="264"/>
  <p:tag name="ANNOTATION_LEFT_2" val="54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3.5"/>
  <p:tag name="ANNOTATION_END_3" val="62.7"/>
  <p:tag name="ANNOTATION_TOP_3" val="334"/>
  <p:tag name="ANNOTATION_LEFT_3" val="66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62.7"/>
  <p:tag name="ANNOTATION_END_4" val="81.2"/>
  <p:tag name="ANNOTATION_TOP_4" val="373"/>
  <p:tag name="ANNOTATION_LEFT_4" val="74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81.2"/>
  <p:tag name="ANNOTATION_END_5" val="94.6"/>
  <p:tag name="ANNOTATION_TOP_5" val="444"/>
  <p:tag name="ANNOTATION_LEFT_5" val="61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TYPE_6" val="2"/>
  <p:tag name="ANNOTATION_START_6" val="94.6"/>
  <p:tag name="ANNOTATION_END_6" val="94.6"/>
  <p:tag name="ANNOTATION_TOP_6" val="-40"/>
  <p:tag name="ANNOTATION_LEFT_6" val="-40"/>
  <p:tag name="ANNOTATION_WIDTH_6" val="1042"/>
  <p:tag name="ANNOTATION_HEIGHT_6" val="801"/>
  <p:tag name="ANNOTATION_ANIMATION_6" val="4"/>
  <p:tag name="ANNOTATION_ROTATION_6" val="0"/>
  <p:tag name="ANNOTATION_SUB_TYPE_6" val="11"/>
  <p:tag name="ANNOTATION_LOOP_COUNT_6" val="1"/>
  <p:tag name="ANNOTATION_BOX_RADIUS_6" val="0"/>
  <p:tag name="ANNOTATION_SCALE_6" val="0"/>
  <p:tag name="ANNOTATION_BORDER_ALPHA_6" val="100"/>
  <p:tag name="ANNOTATION_BORDER_COLOR_6" val="16777215"/>
  <p:tag name="ANNOTATION_FILL_COLOR_6" val="5296274"/>
  <p:tag name="ANNOTATION_FILL_ALPHA_6" val="50"/>
  <p:tag name="ANNOTATION_BORDER_WIDTH_6" val="2"/>
  <p:tag name="ANNOTATION_SLIDE_WIDTH_6" val="960"/>
  <p:tag name="ANNOTATION_SLIDE_HEIGHT_6" val="720"/>
  <p:tag name="ANNOTATION_TYPE_7" val="2"/>
  <p:tag name="ANNOTATION_START_7" val="94.6"/>
  <p:tag name="ANNOTATION_END_7" val="94.8"/>
  <p:tag name="ANNOTATION_TOP_7" val="423"/>
  <p:tag name="ANNOTATION_LEFT_7" val="578"/>
  <p:tag name="ANNOTATION_WIDTH_7" val="179"/>
  <p:tag name="ANNOTATION_HEIGHT_7" val="53"/>
  <p:tag name="ANNOTATION_ANIMATION_7" val="4"/>
  <p:tag name="ANNOTATION_ROTATION_7" val="0"/>
  <p:tag name="ANNOTATION_SUB_TYPE_7" val="11"/>
  <p:tag name="ANNOTATION_LOOP_COUNT_7" val="1"/>
  <p:tag name="ANNOTATION_BOX_RADIUS_7" val="5"/>
  <p:tag name="ANNOTATION_SCALE_7" val="0"/>
  <p:tag name="ANNOTATION_BORDER_ALPHA_7" val="100"/>
  <p:tag name="ANNOTATION_BORDER_COLOR_7" val="16777215"/>
  <p:tag name="ANNOTATION_FILL_COLOR_7" val="5296274"/>
  <p:tag name="ANNOTATION_FILL_ALPHA_7" val="50"/>
  <p:tag name="ANNOTATION_BORDER_WIDTH_7" val="2"/>
  <p:tag name="ANNOTATION_SLIDE_WIDTH_7" val="960"/>
  <p:tag name="ANNOTATION_SLIDE_HEIGHT_7" val="720"/>
  <p:tag name="ANNOTATION_TYPE_8" val="2"/>
  <p:tag name="ANNOTATION_START_8" val="94.8"/>
  <p:tag name="ANNOTATION_END_8" val="97.8"/>
  <p:tag name="ANNOTATION_TOP_8" val="-40"/>
  <p:tag name="ANNOTATION_LEFT_8" val="-40"/>
  <p:tag name="ANNOTATION_WIDTH_8" val="1042"/>
  <p:tag name="ANNOTATION_HEIGHT_8" val="801"/>
  <p:tag name="ANNOTATION_ANIMATION_8" val="4"/>
  <p:tag name="ANNOTATION_ROTATION_8" val="0"/>
  <p:tag name="ANNOTATION_SUB_TYPE_8" val="11"/>
  <p:tag name="ANNOTATION_LOOP_COUNT_8" val="1"/>
  <p:tag name="ANNOTATION_BOX_RADIUS_8" val="0"/>
  <p:tag name="ANNOTATION_SCALE_8" val="0"/>
  <p:tag name="ANNOTATION_BORDER_ALPHA_8" val="100"/>
  <p:tag name="ANNOTATION_BORDER_COLOR_8" val="16777215"/>
  <p:tag name="ANNOTATION_FILL_COLOR_8" val="5296274"/>
  <p:tag name="ANNOTATION_FILL_ALPHA_8" val="50"/>
  <p:tag name="ANNOTATION_BORDER_WIDTH_8" val="2"/>
  <p:tag name="ANNOTATION_SLIDE_WIDTH_8" val="960"/>
  <p:tag name="ANNOTATION_SLIDE_HEIGHT_8" val="720"/>
  <p:tag name="ANNOTATION_TYPE_9" val="2"/>
  <p:tag name="ANNOTATION_START_9" val="97.8"/>
  <p:tag name="ANNOTATION_END_9" val="97.8"/>
  <p:tag name="ANNOTATION_TOP_9" val="-40"/>
  <p:tag name="ANNOTATION_LEFT_9" val="-40"/>
  <p:tag name="ANNOTATION_WIDTH_9" val="1042"/>
  <p:tag name="ANNOTATION_HEIGHT_9" val="801"/>
  <p:tag name="ANNOTATION_ANIMATION_9" val="4"/>
  <p:tag name="ANNOTATION_ROTATION_9" val="0"/>
  <p:tag name="ANNOTATION_SUB_TYPE_9" val="11"/>
  <p:tag name="ANNOTATION_LOOP_COUNT_9" val="1"/>
  <p:tag name="ANNOTATION_BOX_RADIUS_9" val="0"/>
  <p:tag name="ANNOTATION_SCALE_9" val="0"/>
  <p:tag name="ANNOTATION_BORDER_ALPHA_9" val="100"/>
  <p:tag name="ANNOTATION_BORDER_COLOR_9" val="16777215"/>
  <p:tag name="ANNOTATION_FILL_COLOR_9" val="5296274"/>
  <p:tag name="ANNOTATION_FILL_ALPHA_9" val="50"/>
  <p:tag name="ANNOTATION_BORDER_WIDTH_9" val="2"/>
  <p:tag name="ANNOTATION_SLIDE_WIDTH_9" val="960"/>
  <p:tag name="ANNOTATION_SLIDE_HEIGHT_9" val="720"/>
  <p:tag name="ANNOTATION_TYPE_10" val="2"/>
  <p:tag name="ANNOTATION_START_10" val="97.8"/>
  <p:tag name="ANNOTATION_END_10" val="102.7"/>
  <p:tag name="ANNOTATION_TOP_10" val="421"/>
  <p:tag name="ANNOTATION_LEFT_10" val="551"/>
  <p:tag name="ANNOTATION_WIDTH_10" val="206"/>
  <p:tag name="ANNOTATION_HEIGHT_10" val="42"/>
  <p:tag name="ANNOTATION_ANIMATION_10" val="4"/>
  <p:tag name="ANNOTATION_ROTATION_10" val="0"/>
  <p:tag name="ANNOTATION_SUB_TYPE_10" val="11"/>
  <p:tag name="ANNOTATION_LOOP_COUNT_10" val="1"/>
  <p:tag name="ANNOTATION_BOX_RADIUS_10" val="5"/>
  <p:tag name="ANNOTATION_SCALE_10" val="0"/>
  <p:tag name="ANNOTATION_BORDER_ALPHA_10" val="100"/>
  <p:tag name="ANNOTATION_BORDER_COLOR_10" val="16777215"/>
  <p:tag name="ANNOTATION_FILL_COLOR_10" val="5296274"/>
  <p:tag name="ANNOTATION_FILL_ALPHA_10" val="50"/>
  <p:tag name="ANNOTATION_BORDER_WIDTH_10" val="2"/>
  <p:tag name="ANNOTATION_SLIDE_WIDTH_10" val="960"/>
  <p:tag name="ANNOTATION_SLIDE_HEIGHT_10" val="720"/>
  <p:tag name="ANNOTATION_TYPE_11" val="2"/>
  <p:tag name="ANNOTATION_START_11" val="102.7"/>
  <p:tag name="ANNOTATION_END_11" val="118.7"/>
  <p:tag name="ANNOTATION_TOP_11" val="-40"/>
  <p:tag name="ANNOTATION_LEFT_11" val="-40"/>
  <p:tag name="ANNOTATION_WIDTH_11" val="1042"/>
  <p:tag name="ANNOTATION_HEIGHT_11" val="801"/>
  <p:tag name="ANNOTATION_ANIMATION_11" val="4"/>
  <p:tag name="ANNOTATION_ROTATION_11" val="0"/>
  <p:tag name="ANNOTATION_SUB_TYPE_11" val="11"/>
  <p:tag name="ANNOTATION_LOOP_COUNT_11" val="1"/>
  <p:tag name="ANNOTATION_BOX_RADIUS_11" val="0"/>
  <p:tag name="ANNOTATION_SCALE_11" val="0"/>
  <p:tag name="ANNOTATION_BORDER_ALPHA_11" val="100"/>
  <p:tag name="ANNOTATION_BORDER_COLOR_11" val="16777215"/>
  <p:tag name="ANNOTATION_FILL_COLOR_11" val="5296274"/>
  <p:tag name="ANNOTATION_FILL_ALPHA_11" val="50"/>
  <p:tag name="ANNOTATION_BORDER_WIDTH_11" val="2"/>
  <p:tag name="ANNOTATION_SLIDE_WIDTH_11" val="960"/>
  <p:tag name="ANNOTATION_SLIDE_HEIGHT_11" val="720"/>
  <p:tag name="ANNOTATION_TYPE_12" val="0"/>
  <p:tag name="ANNOTATION_START_12" val="118.7"/>
  <p:tag name="ANNOTATION_END_12" val="131.9"/>
  <p:tag name="ANNOTATION_TOP_12" val="518"/>
  <p:tag name="ANNOTATION_LEFT_12" val="85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16711680"/>
  <p:tag name="ANNOTATION_FILL_COLOR_12" val="25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131.9"/>
  <p:tag name="ANNOTATION_END_13" val="166.5"/>
  <p:tag name="ANNOTATION_TOP_13" val="556"/>
  <p:tag name="ANNOTATION_LEFT_13" val="78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16711680"/>
  <p:tag name="ANNOTATION_FILL_COLOR_13" val="25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166.5"/>
  <p:tag name="ANNOTATION_TOP_14" val="637"/>
  <p:tag name="ANNOTATION_LEFT_14" val="69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16711680"/>
  <p:tag name="ANNOTATION_FILL_COLOR_14" val="255"/>
  <p:tag name="ANNOTATION_FILL_ALPHA_14" val="100"/>
  <p:tag name="ANNOTATION_BORDER_WIDTH_14" val="2"/>
  <p:tag name="ANNOTATION_SLIDE_WIDTH_14" val="960"/>
  <p:tag name="ANNOTATION_SLIDE_HEIGHT_14" val="720"/>
  <p:tag name="ANNOTATION_COUNT" val="14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81928c9b022348e79f4d60e6d9db18f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16679bbbcba46a99f4bf404024896b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3"/>
  <p:tag name="ARTICULATE_AUDIO_RECORDED" val="1"/>
  <p:tag name="TIMELINE" val="18.1"/>
  <p:tag name="ELAPSEDTIME" val="53.2"/>
  <p:tag name="ANNOTATION_TYPE_1" val="0"/>
  <p:tag name="ANNOTATION_START_1" val="11.5"/>
  <p:tag name="ANNOTATION_END_1" val="13.8"/>
  <p:tag name="ANNOTATION_TOP_1" val="404"/>
  <p:tag name="ANNOTATION_LEFT_1" val="251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3.8"/>
  <p:tag name="ANNOTATION_END_2" val="15.3"/>
  <p:tag name="ANNOTATION_TOP_2" val="433"/>
  <p:tag name="ANNOTATION_LEFT_2" val="24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5.3"/>
  <p:tag name="ANNOTATION_END_3" val="24.9"/>
  <p:tag name="ANNOTATION_TOP_3" val="466"/>
  <p:tag name="ANNOTATION_LEFT_3" val="251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4.9"/>
  <p:tag name="ANNOTATION_END_4" val="27.1"/>
  <p:tag name="ANNOTATION_TOP_4" val="347"/>
  <p:tag name="ANNOTATION_LEFT_4" val="51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7.1"/>
  <p:tag name="ANNOTATION_END_5" val="28.9"/>
  <p:tag name="ANNOTATION_TOP_5" val="383"/>
  <p:tag name="ANNOTATION_LEFT_5" val="514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8.9"/>
  <p:tag name="ANNOTATION_END_6" val="30.5"/>
  <p:tag name="ANNOTATION_TOP_6" val="415"/>
  <p:tag name="ANNOTATION_LEFT_6" val="518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11680"/>
  <p:tag name="ANNOTATION_FILL_COLOR_6" val="25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30.5"/>
  <p:tag name="ANNOTATION_END_7" val="32.2"/>
  <p:tag name="ANNOTATION_TOP_7" val="446"/>
  <p:tag name="ANNOTATION_LEFT_7" val="521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11680"/>
  <p:tag name="ANNOTATION_FILL_COLOR_7" val="25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32.2"/>
  <p:tag name="ANNOTATION_END_8" val="33.6"/>
  <p:tag name="ANNOTATION_TOP_8" val="471"/>
  <p:tag name="ANNOTATION_LEFT_8" val="526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11680"/>
  <p:tag name="ANNOTATION_FILL_COLOR_8" val="25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33.6"/>
  <p:tag name="ANNOTATION_END_9" val="35.2"/>
  <p:tag name="ANNOTATION_TOP_9" val="507"/>
  <p:tag name="ANNOTATION_LEFT_9" val="521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11680"/>
  <p:tag name="ANNOTATION_FILL_COLOR_9" val="25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35.2"/>
  <p:tag name="ANNOTATION_TOP_10" val="542"/>
  <p:tag name="ANNOTATION_LEFT_10" val="516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11680"/>
  <p:tag name="ANNOTATION_FILL_COLOR_10" val="255"/>
  <p:tag name="ANNOTATION_FILL_ALPHA_10" val="100"/>
  <p:tag name="ANNOTATION_BORDER_WIDTH_10" val="2"/>
  <p:tag name="ANNOTATION_SLIDE_WIDTH_10" val="960"/>
  <p:tag name="ANNOTATION_SLIDE_HEIGHT_10" val="720"/>
  <p:tag name="ANNOTATION_COUNT" val="10"/>
  <p:tag name="ARTICULATE_NAV_LEVEL" val="1"/>
  <p:tag name="ARTICULATE_SLIDE_PRESENTER_GUID" val="8752ab7a-2f97-45e1-a6d2-fa5aa831f8a1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db438c70fe24122a07946ccd9be0bf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7de3530bf3e49b18062ca056461803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6"/>
  <p:tag name="ARTICULATE_AUDIO_RECORDED" val="1"/>
  <p:tag name="ELAPSEDTIME" val="102.2"/>
  <p:tag name="ANNOTATION_TYPE_1" val="0"/>
  <p:tag name="ANNOTATION_START_1" val="14.9"/>
  <p:tag name="ANNOTATION_END_1" val="24.0"/>
  <p:tag name="ANNOTATION_TOP_1" val="198"/>
  <p:tag name="ANNOTATION_LEFT_1" val="5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16711680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4.0"/>
  <p:tag name="ANNOTATION_END_2" val="26.1"/>
  <p:tag name="ANNOTATION_TOP_2" val="203"/>
  <p:tag name="ANNOTATION_LEFT_2" val="574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16711680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6.1"/>
  <p:tag name="ANNOTATION_END_3" val="28.3"/>
  <p:tag name="ANNOTATION_TOP_3" val="201"/>
  <p:tag name="ANNOTATION_LEFT_3" val="771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16711680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8.3"/>
  <p:tag name="ANNOTATION_END_4" val="54.2"/>
  <p:tag name="ANNOTATION_TOP_4" val="267"/>
  <p:tag name="ANNOTATION_LEFT_4" val="7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16711680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54.2"/>
  <p:tag name="ANNOTATION_END_5" val="58.4"/>
  <p:tag name="ANNOTATION_TOP_5" val="413"/>
  <p:tag name="ANNOTATION_LEFT_5" val="82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16711680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58.4"/>
  <p:tag name="ANNOTATION_END_6" val="77.9"/>
  <p:tag name="ANNOTATION_TOP_6" val="411"/>
  <p:tag name="ANNOTATION_LEFT_6" val="307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16711680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77.9"/>
  <p:tag name="ANNOTATION_END_7" val="95.7"/>
  <p:tag name="ANNOTATION_TOP_7" val="549"/>
  <p:tag name="ANNOTATION_LEFT_7" val="57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16711680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95.7"/>
  <p:tag name="ANNOTATION_END_8" val="97.8"/>
  <p:tag name="ANNOTATION_TOP_8" val="590"/>
  <p:tag name="ANNOTATION_LEFT_8" val="644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16711680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97.8"/>
  <p:tag name="ANNOTATION_TOP_9" val="620"/>
  <p:tag name="ANNOTATION_LEFT_9" val="131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16711680"/>
  <p:tag name="ANNOTATION_FILL_ALPHA_9" val="100"/>
  <p:tag name="ANNOTATION_BORDER_WIDTH_9" val="2"/>
  <p:tag name="ANNOTATION_SLIDE_WIDTH_9" val="960"/>
  <p:tag name="ANNOTATION_SLIDE_HEIGHT_9" val="720"/>
  <p:tag name="ANNOTATION_COUNT" val="9"/>
  <p:tag name="ARTICULATE_NAV_LEVEL" val="1"/>
  <p:tag name="ARTICULATE_SLIDE_PRESENTER_GUID" val="a24e2487-e4b8-4d7c-a837-f5b5b4f7d292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1"/>
  <p:tag name="ORIGINAL_AUDIO_FILEPATH" val="C:\Ashraf\D\Ashraf 2\Lectures\Saudia\145-Zoo\Gamal-Lectures\New-Articulate\Lectures\Lecture-3 Viruses\s27.wav"/>
  <p:tag name="ELAPSEDTIME" val="0"/>
  <p:tag name="ARTICULATE_NAV_LEVEL" val="1"/>
  <p:tag name="ARTICULATE_SLIDE_PRESENTER_GUID" val="8752ab7a-2f97-45e1-a6d2-fa5aa831f8a1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ec28520bffa49c1a7126291e635a67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7ddfda513094c96b4b99fda16ce0ed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7"/>
  <p:tag name="ARTICULATE_AUDIO_RECORDED" val="1"/>
  <p:tag name="TIMELINE" val="42.8/66.4/87.3/110.2"/>
  <p:tag name="ELAPSEDTIME" val="142.1"/>
  <p:tag name="ANNOTATION_TYPE_1" val="0"/>
  <p:tag name="ANNOTATION_START_1" val="8.9"/>
  <p:tag name="ANNOTATION_END_1" val="55.0"/>
  <p:tag name="ANNOTATION_TOP_1" val="175"/>
  <p:tag name="ANNOTATION_LEFT_1" val="219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16711680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55.0"/>
  <p:tag name="ANNOTATION_END_2" val="56.0"/>
  <p:tag name="ANNOTATION_TOP_2" val="623"/>
  <p:tag name="ANNOTATION_LEFT_2" val="772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16711680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56.0"/>
  <p:tag name="ANNOTATION_END_3" val="56.9"/>
  <p:tag name="ANNOTATION_TOP_3" val="434"/>
  <p:tag name="ANNOTATION_LEFT_3" val="619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16711680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56.9"/>
  <p:tag name="ANNOTATION_END_4" val="57.9"/>
  <p:tag name="ANNOTATION_TOP_4" val="362"/>
  <p:tag name="ANNOTATION_LEFT_4" val="718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16711680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57.9"/>
  <p:tag name="ANNOTATION_END_5" val="58.7"/>
  <p:tag name="ANNOTATION_TOP_5" val="486"/>
  <p:tag name="ANNOTATION_LEFT_5" val="852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16711680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58.7"/>
  <p:tag name="ANNOTATION_END_6" val="59.3"/>
  <p:tag name="ANNOTATION_TOP_6" val="574"/>
  <p:tag name="ANNOTATION_LEFT_6" val="771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16711680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9.3"/>
  <p:tag name="ANNOTATION_END_7" val="60.0"/>
  <p:tag name="ANNOTATION_TOP_7" val="505"/>
  <p:tag name="ANNOTATION_LEFT_7" val="639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16711680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60.0"/>
  <p:tag name="ANNOTATION_END_8" val="60.6"/>
  <p:tag name="ANNOTATION_TOP_8" val="461"/>
  <p:tag name="ANNOTATION_LEFT_8" val="639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16711680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60.6"/>
  <p:tag name="ANNOTATION_END_9" val="61.3"/>
  <p:tag name="ANNOTATION_TOP_9" val="375"/>
  <p:tag name="ANNOTATION_LEFT_9" val="733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16711680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1.3"/>
  <p:tag name="ANNOTATION_END_10" val="61.8"/>
  <p:tag name="ANNOTATION_TOP_10" val="357"/>
  <p:tag name="ANNOTATION_LEFT_10" val="885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16711680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61.8"/>
  <p:tag name="ANNOTATION_END_11" val="62.4"/>
  <p:tag name="ANNOTATION_TOP_11" val="500"/>
  <p:tag name="ANNOTATION_LEFT_11" val="916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16711680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62.4"/>
  <p:tag name="ANNOTATION_TOP_12" val="576"/>
  <p:tag name="ANNOTATION_LEFT_12" val="767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16711680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NAV_LEVEL" val="1"/>
  <p:tag name="ARTICULATE_SLIDE_PRESENTER_GUID" val="a24e2487-e4b8-4d7c-a837-f5b5b4f7d292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c85ca238ddf4798bf07003e0a8074f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36ab510e0aa346f394fcc0b8e698c6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4"/>
  <p:tag name="ARTICULATE_AUDIO_RECORDED" val="1"/>
  <p:tag name="ELAPSEDTIME" val="66.7"/>
  <p:tag name="ANNOTATION_TYPE_1" val="0"/>
  <p:tag name="ANNOTATION_START_1" val="11.2"/>
  <p:tag name="ANNOTATION_END_1" val="26.2"/>
  <p:tag name="ANNOTATION_TOP_1" val="330"/>
  <p:tag name="ANNOTATION_LEFT_1" val="68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6.2"/>
  <p:tag name="ANNOTATION_END_2" val="38.4"/>
  <p:tag name="ANNOTATION_TOP_2" val="462"/>
  <p:tag name="ANNOTATION_LEFT_2" val="41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8.4"/>
  <p:tag name="ANNOTATION_END_3" val="50.7"/>
  <p:tag name="ANNOTATION_TOP_3" val="539"/>
  <p:tag name="ANNOTATION_LEFT_3" val="58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50.7"/>
  <p:tag name="ANNOTATION_END_4" val="51.3"/>
  <p:tag name="ANNOTATION_TOP_4" val="501"/>
  <p:tag name="ANNOTATION_LEFT_4" val="690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51.3"/>
  <p:tag name="ANNOTATION_END_5" val="52.1"/>
  <p:tag name="ANNOTATION_TOP_5" val="449"/>
  <p:tag name="ANNOTATION_LEFT_5" val="705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52.1"/>
  <p:tag name="ANNOTATION_END_6" val="52.9"/>
  <p:tag name="ANNOTATION_TOP_6" val="413"/>
  <p:tag name="ANNOTATION_LEFT_6" val="763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11680"/>
  <p:tag name="ANNOTATION_FILL_COLOR_6" val="25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2.9"/>
  <p:tag name="ANNOTATION_END_7" val="53.7"/>
  <p:tag name="ANNOTATION_TOP_7" val="460"/>
  <p:tag name="ANNOTATION_LEFT_7" val="770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11680"/>
  <p:tag name="ANNOTATION_FILL_COLOR_7" val="25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3.7"/>
  <p:tag name="ANNOTATION_END_8" val="54.3"/>
  <p:tag name="ANNOTATION_TOP_8" val="493"/>
  <p:tag name="ANNOTATION_LEFT_8" val="675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11680"/>
  <p:tag name="ANNOTATION_FILL_COLOR_8" val="25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4.3"/>
  <p:tag name="ANNOTATION_END_9" val="54.9"/>
  <p:tag name="ANNOTATION_TOP_9" val="525"/>
  <p:tag name="ANNOTATION_LEFT_9" val="636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11680"/>
  <p:tag name="ANNOTATION_FILL_COLOR_9" val="25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54.9"/>
  <p:tag name="ANNOTATION_END_10" val="55.2"/>
  <p:tag name="ANNOTATION_TOP_10" val="448"/>
  <p:tag name="ANNOTATION_LEFT_10" val="670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11680"/>
  <p:tag name="ANNOTATION_FILL_COLOR_10" val="25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55.2"/>
  <p:tag name="ANNOTATION_END_11" val="55.6"/>
  <p:tag name="ANNOTATION_TOP_11" val="451"/>
  <p:tag name="ANNOTATION_LEFT_11" val="689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16711680"/>
  <p:tag name="ANNOTATION_FILL_COLOR_11" val="25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55.6"/>
  <p:tag name="ANNOTATION_END_12" val="64.4"/>
  <p:tag name="ANNOTATION_TOP_12" val="415"/>
  <p:tag name="ANNOTATION_LEFT_12" val="697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16711680"/>
  <p:tag name="ANNOTATION_FILL_COLOR_12" val="255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NAV_LEVEL" val="1"/>
  <p:tag name="ARTICULATE_SLIDE_PRESENTER_GUID" val="8752ab7a-2f97-45e1-a6d2-fa5aa831f8a1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5"/>
  <p:tag name="ARTICULATE_AUDIO_RECORDED" val="1"/>
  <p:tag name="TIMELINE" val="76.8/90.8/110.1/121.7"/>
  <p:tag name="ELAPSEDTIME" val="175.7"/>
  <p:tag name="ANNOTATION_TYPE_1" val="0"/>
  <p:tag name="ANNOTATION_START_1" val="21.4"/>
  <p:tag name="ANNOTATION_END_1" val="36.5"/>
  <p:tag name="ANNOTATION_TOP_1" val="247"/>
  <p:tag name="ANNOTATION_LEFT_1" val="10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11680"/>
  <p:tag name="ANNOTATION_FILL_COLOR_1" val="25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6.5"/>
  <p:tag name="ANNOTATION_END_2" val="63.1"/>
  <p:tag name="ANNOTATION_TOP_2" val="307"/>
  <p:tag name="ANNOTATION_LEFT_2" val="96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11680"/>
  <p:tag name="ANNOTATION_FILL_COLOR_2" val="25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63.1"/>
  <p:tag name="ANNOTATION_END_3" val="75.8"/>
  <p:tag name="ANNOTATION_TOP_3" val="60"/>
  <p:tag name="ANNOTATION_LEFT_3" val="277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11680"/>
  <p:tag name="ANNOTATION_FILL_COLOR_3" val="25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78.8"/>
  <p:tag name="ANNOTATION_END_4" val="93.3"/>
  <p:tag name="ANNOTATION_TOP_4" val="483"/>
  <p:tag name="ANNOTATION_LEFT_4" val="61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11680"/>
  <p:tag name="ANNOTATION_FILL_COLOR_4" val="25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93.3"/>
  <p:tag name="ANNOTATION_END_5" val="99.2"/>
  <p:tag name="ANNOTATION_TOP_5" val="526"/>
  <p:tag name="ANNOTATION_LEFT_5" val="48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11680"/>
  <p:tag name="ANNOTATION_FILL_COLOR_5" val="255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NAV_LEVEL" val="1"/>
  <p:tag name="ARTICULATE_SLIDE_PRESENTER_GUID" val="8752ab7a-2f97-45e1-a6d2-fa5aa831f8a1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</TotalTime>
  <Words>671</Words>
  <Application>Microsoft Macintosh PowerPoint</Application>
  <PresentationFormat>On-screen Show (4:3)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Al-Mothnna</vt:lpstr>
      <vt:lpstr>Arial</vt:lpstr>
      <vt:lpstr>Copperplate Gothic Bold</vt:lpstr>
      <vt:lpstr>Wingdings</vt:lpstr>
      <vt:lpstr>Network</vt:lpstr>
      <vt:lpstr>Default Design</vt:lpstr>
      <vt:lpstr>PowerPoint Presentation</vt:lpstr>
      <vt:lpstr>PowerPoint Presentation</vt:lpstr>
      <vt:lpstr>The Cell: Discovery of the Cell</vt:lpstr>
      <vt:lpstr>The Cell Theory</vt:lpstr>
      <vt:lpstr>PowerPoint Presentation</vt:lpstr>
      <vt:lpstr>Three Domains of Living Organisms</vt:lpstr>
      <vt:lpstr>Domains of lifeمجالات الحياه </vt:lpstr>
      <vt:lpstr>Prokaryotic and eukaryotic cells      differ in size and complexity</vt:lpstr>
      <vt:lpstr>PowerPoint Presentation</vt:lpstr>
      <vt:lpstr>PowerPoint Presentation</vt:lpstr>
      <vt:lpstr>A)- Prokaryotes: What are Prokaryotes?</vt:lpstr>
      <vt:lpstr>1. Domain: Archaea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 Ahm</dc:creator>
  <cp:lastModifiedBy>Meshal Khalid A Alghanem</cp:lastModifiedBy>
  <cp:revision>526</cp:revision>
  <dcterms:created xsi:type="dcterms:W3CDTF">2005-10-01T18:57:57Z</dcterms:created>
  <dcterms:modified xsi:type="dcterms:W3CDTF">2024-12-23T21:47:06Z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Lecture 4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9021034B-0652-4C79-B289-BA2A3FF902AF</vt:lpwstr>
  </property>
  <property fmtid="{D5CDD505-2E9C-101B-9397-08002B2CF9AE}" pid="6" name="ArticulateProjectFull">
    <vt:lpwstr>C:\Users\amahmedkeele\Desktop\Lectures\Lecture-4 Cells\Lecture 4.ppta</vt:lpwstr>
  </property>
</Properties>
</file>