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4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5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6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7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8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notesSlides/notesSlide9.xml" ContentType="application/vnd.openxmlformats-officedocument.presentationml.notesSlid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10.xml" ContentType="application/vnd.openxmlformats-officedocument.presentationml.notesSl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notesSlides/notesSlide11.xml" ContentType="application/vnd.openxmlformats-officedocument.presentationml.notesSlide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notesSlides/notesSlide12.xml" ContentType="application/vnd.openxmlformats-officedocument.presentationml.notesSlide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notesSlides/notesSlide13.xml" ContentType="application/vnd.openxmlformats-officedocument.presentationml.notesSlide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notesSlides/notesSlide14.xml" ContentType="application/vnd.openxmlformats-officedocument.presentationml.notesSlide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notesSlides/notesSlide15.xml" ContentType="application/vnd.openxmlformats-officedocument.presentationml.notesSlide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sldIdLst>
    <p:sldId id="384" r:id="rId2"/>
    <p:sldId id="256" r:id="rId3"/>
    <p:sldId id="257" r:id="rId4"/>
    <p:sldId id="357" r:id="rId5"/>
    <p:sldId id="259" r:id="rId6"/>
    <p:sldId id="311" r:id="rId7"/>
    <p:sldId id="358" r:id="rId8"/>
    <p:sldId id="359" r:id="rId9"/>
    <p:sldId id="360" r:id="rId10"/>
    <p:sldId id="265" r:id="rId11"/>
    <p:sldId id="266" r:id="rId12"/>
    <p:sldId id="267" r:id="rId13"/>
    <p:sldId id="268" r:id="rId14"/>
    <p:sldId id="269" r:id="rId15"/>
    <p:sldId id="270" r:id="rId16"/>
    <p:sldId id="375" r:id="rId17"/>
  </p:sldIdLst>
  <p:sldSz cx="9144000" cy="6858000" type="screen4x3"/>
  <p:notesSz cx="6858000" cy="9144000"/>
  <p:custDataLst>
    <p:tags r:id="rId19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CC0066"/>
    <a:srgbClr val="CCFFFF"/>
    <a:srgbClr val="00FF00"/>
    <a:srgbClr val="FFFFFF"/>
    <a:srgbClr val="FFFF00"/>
    <a:srgbClr val="080808"/>
    <a:srgbClr val="FFFF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6" autoAdjust="0"/>
    <p:restoredTop sz="96301" autoAdjust="0"/>
  </p:normalViewPr>
  <p:slideViewPr>
    <p:cSldViewPr>
      <p:cViewPr varScale="1">
        <p:scale>
          <a:sx n="127" d="100"/>
          <a:sy n="127" d="100"/>
        </p:scale>
        <p:origin x="64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1176BAD-4DE9-408D-A6EC-109F0288DF96}" type="slidenum">
              <a:rPr lang="ar-EG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693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2852EB-2FF7-41DE-A115-DFA5999D8D0C}" type="slidenum">
              <a:rPr lang="ar-SA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2091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76BAD-4DE9-408D-A6EC-109F0288DF96}" type="slidenum">
              <a:rPr lang="ar-EG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3722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76BAD-4DE9-408D-A6EC-109F0288DF96}" type="slidenum">
              <a:rPr lang="ar-EG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8994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76BAD-4DE9-408D-A6EC-109F0288DF96}" type="slidenum">
              <a:rPr lang="ar-EG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4624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76BAD-4DE9-408D-A6EC-109F0288DF96}" type="slidenum">
              <a:rPr lang="ar-EG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1299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76BAD-4DE9-408D-A6EC-109F0288DF96}" type="slidenum">
              <a:rPr lang="ar-EG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8834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76BAD-4DE9-408D-A6EC-109F0288DF96}" type="slidenum">
              <a:rPr lang="ar-EG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1842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76BAD-4DE9-408D-A6EC-109F0288DF96}" type="slidenum">
              <a:rPr lang="ar-EG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707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76BAD-4DE9-408D-A6EC-109F0288DF96}" type="slidenum">
              <a:rPr lang="ar-EG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884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76BAD-4DE9-408D-A6EC-109F0288DF96}" type="slidenum">
              <a:rPr lang="ar-EG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166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76BAD-4DE9-408D-A6EC-109F0288DF96}" type="slidenum">
              <a:rPr lang="ar-EG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324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76BAD-4DE9-408D-A6EC-109F0288DF96}" type="slidenum">
              <a:rPr lang="ar-EG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09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fld id="{6EBA07C2-7AE9-4770-8F24-C4B3D36F135C}" type="slidenum">
              <a:rPr lang="ar-SA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76BAD-4DE9-408D-A6EC-109F0288DF96}" type="slidenum">
              <a:rPr lang="ar-EG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312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76BAD-4DE9-408D-A6EC-109F0288DF96}" type="slidenum">
              <a:rPr lang="ar-EG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108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76BAD-4DE9-408D-A6EC-109F0288DF96}" type="slidenum">
              <a:rPr lang="ar-EG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688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93EB8-D186-4CCE-A030-EFBA07AFFC33}" type="slidenum">
              <a:rPr lang="ar-EG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727579"/>
      </p:ext>
    </p:extLst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51E7A-2EAF-49CF-99D9-C6A939D46278}" type="slidenum">
              <a:rPr lang="ar-EG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435408"/>
      </p:ext>
    </p:extLst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FF271-02E1-46F6-9F83-0B9282304E3E}" type="slidenum">
              <a:rPr lang="ar-EG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752454"/>
      </p:ext>
    </p:extLst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F3F8E-B1FE-4CBB-B4EF-33BC5112949D}" type="slidenum">
              <a:rPr lang="ar-EG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381597"/>
      </p:ext>
    </p:extLst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C0575-734F-4AD3-A89F-BD37F7C97460}" type="slidenum">
              <a:rPr lang="ar-EG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269432"/>
      </p:ext>
    </p:extLst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730EA-4B8A-4328-8337-726AA2EE0BFE}" type="slidenum">
              <a:rPr lang="ar-EG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828735"/>
      </p:ext>
    </p:extLst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E28BE-4AFB-48D7-B6EE-3A3EEC04405D}" type="slidenum">
              <a:rPr lang="ar-EG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883088"/>
      </p:ext>
    </p:extLst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C4FB8-0022-4776-AD9E-9A3340D326EE}" type="slidenum">
              <a:rPr lang="ar-EG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524324"/>
      </p:ext>
    </p:extLst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4F9B1-5EDA-4712-940E-8DB17038C841}" type="slidenum">
              <a:rPr lang="ar-EG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066320"/>
      </p:ext>
    </p:extLst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62949-EB20-423B-91AC-2FC4C8F372A8}" type="slidenum">
              <a:rPr lang="ar-EG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854327"/>
      </p:ext>
    </p:extLst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DA23F-1353-4298-984A-EC361DF5AEE2}" type="slidenum">
              <a:rPr lang="ar-EG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685319"/>
      </p:ext>
    </p:extLst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EE4CE51-5E6A-4A12-88E2-BB189B6F7A01}" type="slidenum">
              <a:rPr lang="ar-EG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ransition spd="slow">
    <p:wedg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tags" Target="../tags/tag46.xml"/><Relationship Id="rId7" Type="http://schemas.openxmlformats.org/officeDocument/2006/relationships/image" Target="../media/image2.png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6.xml"/><Relationship Id="rId9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49.xml"/><Relationship Id="rId7" Type="http://schemas.openxmlformats.org/officeDocument/2006/relationships/image" Target="../media/image3.jpeg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tags" Target="../tags/tag52.xml"/><Relationship Id="rId7" Type="http://schemas.openxmlformats.org/officeDocument/2006/relationships/image" Target="../media/image2.png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image" Target="../media/image8.png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6.xml"/><Relationship Id="rId9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tags" Target="../tags/tag55.xml"/><Relationship Id="rId7" Type="http://schemas.openxmlformats.org/officeDocument/2006/relationships/image" Target="../media/image2.png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6" Type="http://schemas.openxmlformats.org/officeDocument/2006/relationships/image" Target="../media/image9.jpeg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6.xml"/><Relationship Id="rId9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tags" Target="../tags/tag58.xml"/><Relationship Id="rId7" Type="http://schemas.openxmlformats.org/officeDocument/2006/relationships/image" Target="../media/image2.png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6" Type="http://schemas.openxmlformats.org/officeDocument/2006/relationships/image" Target="../media/image8.png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6.xml"/><Relationship Id="rId9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tags" Target="../tags/tag61.xml"/><Relationship Id="rId7" Type="http://schemas.openxmlformats.org/officeDocument/2006/relationships/image" Target="../media/image2.png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image" Target="../media/image10.jpeg"/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7.xml"/><Relationship Id="rId9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69.xml"/><Relationship Id="rId3" Type="http://schemas.openxmlformats.org/officeDocument/2006/relationships/tags" Target="../tags/tag64.xml"/><Relationship Id="rId7" Type="http://schemas.openxmlformats.org/officeDocument/2006/relationships/tags" Target="../tags/tag68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10" Type="http://schemas.openxmlformats.org/officeDocument/2006/relationships/notesSlide" Target="../notesSlides/notesSlide16.xml"/><Relationship Id="rId4" Type="http://schemas.openxmlformats.org/officeDocument/2006/relationships/tags" Target="../tags/tag65.xml"/><Relationship Id="rId9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5.xml"/><Relationship Id="rId7" Type="http://schemas.openxmlformats.org/officeDocument/2006/relationships/notesSlide" Target="../notesSlides/notesSlide2.xml"/><Relationship Id="rId12" Type="http://schemas.openxmlformats.org/officeDocument/2006/relationships/image" Target="../media/image4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slideLayout" Target="../slideLayouts/slideLayout2.xml"/><Relationship Id="rId11" Type="http://schemas.microsoft.com/office/2007/relationships/hdphoto" Target="../media/hdphoto1.wdp"/><Relationship Id="rId5" Type="http://schemas.openxmlformats.org/officeDocument/2006/relationships/tags" Target="../tags/tag7.xml"/><Relationship Id="rId10" Type="http://schemas.openxmlformats.org/officeDocument/2006/relationships/image" Target="../media/image3.jpeg"/><Relationship Id="rId4" Type="http://schemas.openxmlformats.org/officeDocument/2006/relationships/tags" Target="../tags/tag6.xml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10.xml"/><Relationship Id="rId7" Type="http://schemas.openxmlformats.org/officeDocument/2006/relationships/image" Target="../media/image3.jpe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3.xml"/><Relationship Id="rId7" Type="http://schemas.openxmlformats.org/officeDocument/2006/relationships/image" Target="../media/image6.png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image" Target="../media/image5.png"/><Relationship Id="rId5" Type="http://schemas.openxmlformats.org/officeDocument/2006/relationships/notesSlide" Target="../notesSlides/notesSlide4.xml"/><Relationship Id="rId10" Type="http://schemas.microsoft.com/office/2007/relationships/hdphoto" Target="../media/hdphoto1.wdp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3" Type="http://schemas.openxmlformats.org/officeDocument/2006/relationships/tags" Target="../tags/tag16.xml"/><Relationship Id="rId7" Type="http://schemas.openxmlformats.org/officeDocument/2006/relationships/slideLayout" Target="../slideLayouts/slideLayout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tags" Target="../tags/tag19.xml"/><Relationship Id="rId11" Type="http://schemas.microsoft.com/office/2007/relationships/hdphoto" Target="../media/hdphoto1.wdp"/><Relationship Id="rId5" Type="http://schemas.openxmlformats.org/officeDocument/2006/relationships/tags" Target="../tags/tag18.xml"/><Relationship Id="rId10" Type="http://schemas.openxmlformats.org/officeDocument/2006/relationships/image" Target="../media/image3.jpeg"/><Relationship Id="rId4" Type="http://schemas.openxmlformats.org/officeDocument/2006/relationships/tags" Target="../tags/tag17.xml"/><Relationship Id="rId9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22.xml"/><Relationship Id="rId7" Type="http://schemas.openxmlformats.org/officeDocument/2006/relationships/image" Target="../media/image3.jpeg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30.xml"/><Relationship Id="rId3" Type="http://schemas.openxmlformats.org/officeDocument/2006/relationships/tags" Target="../tags/tag25.xml"/><Relationship Id="rId7" Type="http://schemas.openxmlformats.org/officeDocument/2006/relationships/tags" Target="../tags/tag29.xml"/><Relationship Id="rId12" Type="http://schemas.openxmlformats.org/officeDocument/2006/relationships/notesSlide" Target="../notesSlides/notesSlide7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11" Type="http://schemas.openxmlformats.org/officeDocument/2006/relationships/slideLayout" Target="../slideLayouts/slideLayout7.xml"/><Relationship Id="rId5" Type="http://schemas.openxmlformats.org/officeDocument/2006/relationships/tags" Target="../tags/tag27.xml"/><Relationship Id="rId10" Type="http://schemas.openxmlformats.org/officeDocument/2006/relationships/tags" Target="../tags/tag32.xml"/><Relationship Id="rId4" Type="http://schemas.openxmlformats.org/officeDocument/2006/relationships/tags" Target="../tags/tag26.xml"/><Relationship Id="rId9" Type="http://schemas.openxmlformats.org/officeDocument/2006/relationships/tags" Target="../tags/tag3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40.xml"/><Relationship Id="rId3" Type="http://schemas.openxmlformats.org/officeDocument/2006/relationships/tags" Target="../tags/tag35.xml"/><Relationship Id="rId7" Type="http://schemas.openxmlformats.org/officeDocument/2006/relationships/tags" Target="../tags/tag39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tags" Target="../tags/tag38.xml"/><Relationship Id="rId5" Type="http://schemas.openxmlformats.org/officeDocument/2006/relationships/tags" Target="../tags/tag37.xml"/><Relationship Id="rId10" Type="http://schemas.openxmlformats.org/officeDocument/2006/relationships/notesSlide" Target="../notesSlides/notesSlide8.xml"/><Relationship Id="rId4" Type="http://schemas.openxmlformats.org/officeDocument/2006/relationships/tags" Target="../tags/tag36.xml"/><Relationship Id="rId9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43.xml"/><Relationship Id="rId7" Type="http://schemas.openxmlformats.org/officeDocument/2006/relationships/image" Target="../media/image3.jpeg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2AA20E-E3BB-4DD9-97C9-A3663BA63953}" type="slidenum">
              <a:rPr lang="ar-SA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54E790-37DD-A11B-EA0D-4D87328F1A61}"/>
              </a:ext>
            </a:extLst>
          </p:cNvPr>
          <p:cNvSpPr txBox="1"/>
          <p:nvPr/>
        </p:nvSpPr>
        <p:spPr>
          <a:xfrm>
            <a:off x="1790281" y="1981905"/>
            <a:ext cx="5563437" cy="2894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SA" sz="3200" dirty="0"/>
              <a:t>Zoo 109</a:t>
            </a:r>
          </a:p>
          <a:p>
            <a:pPr algn="ctr">
              <a:lnSpc>
                <a:spcPct val="200000"/>
              </a:lnSpc>
            </a:pPr>
            <a:r>
              <a:rPr lang="en-SA" sz="3200" dirty="0"/>
              <a:t>Lec. 1</a:t>
            </a:r>
          </a:p>
          <a:p>
            <a:pPr algn="ctr">
              <a:lnSpc>
                <a:spcPct val="200000"/>
              </a:lnSpc>
            </a:pPr>
            <a:r>
              <a:rPr lang="en-SA" sz="3200" dirty="0"/>
              <a:t>Prof. Khalid Al-Ghanim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4065676"/>
      </p:ext>
    </p:extLst>
  </p:cSld>
  <p:clrMapOvr>
    <a:masterClrMapping/>
  </p:clrMapOvr>
  <p:transition spd="slow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28600"/>
            <a:ext cx="5410200" cy="639763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GB" sz="36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2- Disaccharides </a:t>
            </a:r>
            <a:r>
              <a:rPr lang="ar-EG" sz="2000" dirty="0">
                <a:ln w="11430"/>
                <a:solidFill>
                  <a:schemeClr val="tx1"/>
                </a:solidFill>
              </a:rPr>
              <a:t>السكر الثنائ</a:t>
            </a:r>
            <a:r>
              <a:rPr lang="ar-SA" sz="2000" dirty="0">
                <a:ln w="11430"/>
                <a:solidFill>
                  <a:schemeClr val="tx1"/>
                </a:solidFill>
              </a:rPr>
              <a:t>ي</a:t>
            </a:r>
            <a:endParaRPr lang="en-GB" sz="3600" dirty="0">
              <a:ln w="11430"/>
              <a:solidFill>
                <a:schemeClr val="tx1"/>
              </a:solidFill>
            </a:endParaRPr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533400" y="18288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000" b="1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Consist of 2 monosaccharide molecules and these are joined during a </a:t>
            </a:r>
            <a:r>
              <a:rPr lang="en-GB" sz="2000" b="1" u="sng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dehydration</a:t>
            </a:r>
            <a:r>
              <a:rPr lang="en-GB" sz="2000" b="1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reaction </a:t>
            </a:r>
            <a:r>
              <a:rPr lang="ar-EG" sz="2000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تفاعل نزع الماء</a:t>
            </a:r>
            <a:r>
              <a:rPr lang="en-GB" sz="2000" b="1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.</a:t>
            </a:r>
          </a:p>
        </p:txBody>
      </p:sp>
      <p:sp>
        <p:nvSpPr>
          <p:cNvPr id="111633" name="Text Box 17"/>
          <p:cNvSpPr txBox="1">
            <a:spLocks noChangeArrowheads="1"/>
          </p:cNvSpPr>
          <p:nvPr/>
        </p:nvSpPr>
        <p:spPr bwMode="auto">
          <a:xfrm>
            <a:off x="304800" y="2971800"/>
            <a:ext cx="883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Sucrose</a:t>
            </a:r>
            <a:r>
              <a:rPr lang="en-GB" sz="2400" b="1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(</a:t>
            </a:r>
            <a:r>
              <a:rPr lang="en-GB" sz="2400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table sugar</a:t>
            </a:r>
            <a:r>
              <a:rPr lang="en-GB" sz="2400" b="1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): consists of </a:t>
            </a:r>
            <a:r>
              <a:rPr lang="en-GB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Glucose + Fructose</a:t>
            </a:r>
            <a:r>
              <a:rPr lang="en-GB" sz="2400" b="1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.</a:t>
            </a:r>
          </a:p>
        </p:txBody>
      </p:sp>
      <p:pic>
        <p:nvPicPr>
          <p:cNvPr id="111634" name="Picture 18"/>
          <p:cNvPicPr>
            <a:picLocks noChangeAspect="1" noChangeArrowheads="1"/>
          </p:cNvPicPr>
          <p:nvPr/>
        </p:nvPicPr>
        <p:blipFill>
          <a:blip r:embed="rId6">
            <a:lum bright="-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9" t="52588" r="1709" b="9428"/>
          <a:stretch>
            <a:fillRect/>
          </a:stretch>
        </p:blipFill>
        <p:spPr bwMode="auto">
          <a:xfrm>
            <a:off x="304800" y="4038600"/>
            <a:ext cx="8610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0" name="Picture 9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10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11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1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/>
      <p:bldP spid="1116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FB0D695-6EC0-4EDA-BF9C-B9333EE08878}" type="slidenum">
              <a:rPr lang="ar-SA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400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28600"/>
            <a:ext cx="5562600" cy="715963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GB" sz="36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3- Polysaccharides </a:t>
            </a:r>
            <a:r>
              <a:rPr lang="ar-EG" sz="1800" dirty="0">
                <a:ln w="11430"/>
                <a:solidFill>
                  <a:schemeClr val="tx1"/>
                </a:solidFill>
              </a:rPr>
              <a:t>السكر العديد</a:t>
            </a:r>
            <a:endParaRPr lang="en-GB" sz="3200" dirty="0">
              <a:ln w="11430"/>
              <a:solidFill>
                <a:schemeClr val="tx1"/>
              </a:solidFill>
            </a:endParaRPr>
          </a:p>
        </p:txBody>
      </p:sp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8534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800" b="1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These are consist of few </a:t>
            </a:r>
            <a:r>
              <a:rPr lang="en-GB" sz="2800" b="1" u="sng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hundreds</a:t>
            </a:r>
            <a:r>
              <a:rPr lang="en-GB" sz="2800" b="1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to few </a:t>
            </a:r>
            <a:r>
              <a:rPr lang="en-GB" sz="2800" b="1" u="sng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thousands</a:t>
            </a:r>
            <a:r>
              <a:rPr lang="en-GB" sz="2800" b="1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of </a:t>
            </a:r>
            <a:r>
              <a:rPr lang="en-GB" sz="2800" b="1" dirty="0" err="1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monosaccharides</a:t>
            </a:r>
            <a:r>
              <a:rPr lang="en-GB" sz="2800" b="1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. </a:t>
            </a:r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304800" y="3200400"/>
            <a:ext cx="8534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400" b="1" u="sng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These are of two types:</a:t>
            </a:r>
          </a:p>
          <a:p>
            <a:pPr>
              <a:spcBef>
                <a:spcPct val="50000"/>
              </a:spcBef>
              <a:defRPr/>
            </a:pPr>
            <a:r>
              <a:rPr lang="en-GB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    1- Storage</a:t>
            </a:r>
            <a:r>
              <a:rPr lang="en-GB" sz="2400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ar-EG" sz="2400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تخزينية</a:t>
            </a:r>
            <a:r>
              <a:rPr lang="en-GB" sz="2400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. </a:t>
            </a:r>
            <a:r>
              <a:rPr lang="en-GB" u="sng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Provide sugar</a:t>
            </a:r>
            <a:r>
              <a:rPr lang="en-GB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for cell by hydrolysis </a:t>
            </a:r>
            <a:r>
              <a:rPr lang="ar-EG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إضافة ماء</a:t>
            </a:r>
            <a:r>
              <a:rPr lang="en-GB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</a:p>
          <a:p>
            <a:pPr>
              <a:spcBef>
                <a:spcPct val="50000"/>
              </a:spcBef>
              <a:defRPr/>
            </a:pPr>
            <a:r>
              <a:rPr lang="en-GB" sz="2400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GB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    2- Structural </a:t>
            </a:r>
            <a:r>
              <a:rPr lang="ar-EG" sz="2400" dirty="0">
                <a:latin typeface="Tahoma" pitchFamily="34" charset="0"/>
              </a:rPr>
              <a:t>تركيبية</a:t>
            </a:r>
            <a:r>
              <a:rPr lang="en-GB" sz="2400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. </a:t>
            </a:r>
            <a:r>
              <a:rPr lang="en-GB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Serve as </a:t>
            </a:r>
            <a:r>
              <a:rPr lang="en-GB" u="sng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building materials</a:t>
            </a:r>
            <a:r>
              <a:rPr lang="en-GB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for the organism. </a:t>
            </a:r>
          </a:p>
          <a:p>
            <a:pPr>
              <a:spcBef>
                <a:spcPct val="50000"/>
              </a:spcBef>
              <a:defRPr/>
            </a:pPr>
            <a:r>
              <a:rPr lang="en-GB" sz="2400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0" name="Picture 9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10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2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/>
      <p:bldP spid="1126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CD5FE79-F2ED-41EC-83A8-F1A4C1BCE840}" type="slidenum">
              <a:rPr lang="ar-SA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GB" altLang="en-US" sz="140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267736"/>
            <a:ext cx="5410200" cy="563562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GB" altLang="en-US" sz="3200" b="1" u="sng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I- Starch (</a:t>
            </a:r>
            <a:r>
              <a:rPr lang="en-GB" altLang="en-US" sz="2000" b="1" u="sng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Source is plants</a:t>
            </a:r>
            <a:r>
              <a:rPr lang="en-GB" altLang="en-US" sz="3200" b="1" u="sng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 </a:t>
            </a:r>
            <a:r>
              <a:rPr lang="ar-EG" altLang="en-US" sz="1800" b="1" u="sng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النشا</a:t>
            </a:r>
            <a:endParaRPr lang="en-GB" altLang="en-US" sz="1800" b="1" u="sng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3667" name="Text Box 3"/>
          <p:cNvSpPr txBox="1">
            <a:spLocks noChangeArrowheads="1"/>
          </p:cNvSpPr>
          <p:nvPr/>
        </p:nvSpPr>
        <p:spPr bwMode="auto">
          <a:xfrm>
            <a:off x="228600" y="2071687"/>
            <a:ext cx="861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b="1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storage polysaccharide of plants (</a:t>
            </a:r>
            <a:r>
              <a:rPr lang="en-GB" u="sng">
                <a:solidFill>
                  <a:srgbClr val="080808"/>
                </a:solidFill>
              </a:rPr>
              <a:t>within plastids</a:t>
            </a:r>
            <a:r>
              <a:rPr lang="en-GB" b="1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).</a:t>
            </a:r>
          </a:p>
        </p:txBody>
      </p:sp>
      <p:sp>
        <p:nvSpPr>
          <p:cNvPr id="113668" name="Text Box 4"/>
          <p:cNvSpPr txBox="1">
            <a:spLocks noChangeArrowheads="1"/>
          </p:cNvSpPr>
          <p:nvPr/>
        </p:nvSpPr>
        <p:spPr bwMode="auto">
          <a:xfrm>
            <a:off x="228600" y="2452688"/>
            <a:ext cx="8610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b="1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It consists of thousands of </a:t>
            </a:r>
            <a:r>
              <a:rPr lang="el-GR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</a:t>
            </a:r>
            <a:r>
              <a:rPr lang="en-GB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 </a:t>
            </a:r>
            <a:r>
              <a:rPr lang="en-GB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glucose</a:t>
            </a:r>
            <a:r>
              <a:rPr lang="en-GB" b="1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molecules.</a:t>
            </a:r>
          </a:p>
        </p:txBody>
      </p:sp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228600" y="2830513"/>
            <a:ext cx="8915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1600" b="1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Thus, it gives glucose when </a:t>
            </a:r>
            <a:r>
              <a:rPr lang="en-GB" sz="1600" b="1" u="sng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hydrolysed </a:t>
            </a:r>
            <a:r>
              <a:rPr lang="ar-EG" sz="1600" u="sng" dirty="0">
                <a:solidFill>
                  <a:srgbClr val="080808"/>
                </a:solidFill>
              </a:rPr>
              <a:t>بإضافة الماء</a:t>
            </a:r>
            <a:r>
              <a:rPr lang="en-GB" sz="1600" dirty="0">
                <a:solidFill>
                  <a:srgbClr val="080808"/>
                </a:solidFill>
              </a:rPr>
              <a:t> </a:t>
            </a:r>
            <a:r>
              <a:rPr lang="en-GB" sz="1600" b="1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by special enzymes in humans.</a:t>
            </a:r>
            <a:r>
              <a:rPr lang="en-GB" sz="1600" dirty="0"/>
              <a:t> </a:t>
            </a:r>
            <a:r>
              <a:rPr lang="en-GB" b="1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</a:p>
        </p:txBody>
      </p:sp>
      <p:sp>
        <p:nvSpPr>
          <p:cNvPr id="113671" name="Text Box 7"/>
          <p:cNvSpPr txBox="1">
            <a:spLocks noChangeArrowheads="1"/>
          </p:cNvSpPr>
          <p:nvPr/>
        </p:nvSpPr>
        <p:spPr bwMode="auto">
          <a:xfrm>
            <a:off x="228600" y="3443287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b="1" u="sng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Potatoes</a:t>
            </a:r>
            <a:r>
              <a:rPr lang="en-GB" b="1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n-GB" b="1" u="sng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grains</a:t>
            </a:r>
            <a:r>
              <a:rPr lang="en-GB" b="1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are the major source of starch. </a:t>
            </a:r>
          </a:p>
        </p:txBody>
      </p:sp>
      <p:sp>
        <p:nvSpPr>
          <p:cNvPr id="113672" name="Rectangle 8"/>
          <p:cNvSpPr>
            <a:spLocks noChangeArrowheads="1"/>
          </p:cNvSpPr>
          <p:nvPr/>
        </p:nvSpPr>
        <p:spPr bwMode="auto">
          <a:xfrm>
            <a:off x="1066800" y="274638"/>
            <a:ext cx="72390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A)- Storage </a:t>
            </a:r>
            <a:r>
              <a:rPr lang="ar-SA" sz="2000" dirty="0">
                <a:ln w="11430"/>
              </a:rPr>
              <a:t>تخزينية</a:t>
            </a:r>
            <a:r>
              <a:rPr lang="en-GB" sz="2000" b="1" dirty="0">
                <a:ln w="11430"/>
              </a:rPr>
              <a:t> </a:t>
            </a:r>
            <a:r>
              <a:rPr lang="en-GB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Polysaccharides</a:t>
            </a:r>
          </a:p>
        </p:txBody>
      </p:sp>
      <p:pic>
        <p:nvPicPr>
          <p:cNvPr id="113674" name="Picture 10"/>
          <p:cNvPicPr>
            <a:picLocks noChangeAspect="1" noChangeArrowheads="1"/>
          </p:cNvPicPr>
          <p:nvPr/>
        </p:nvPicPr>
        <p:blipFill>
          <a:blip r:embed="rId6">
            <a:lum bright="-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96" r="17995" b="30016"/>
          <a:stretch>
            <a:fillRect/>
          </a:stretch>
        </p:blipFill>
        <p:spPr bwMode="auto">
          <a:xfrm>
            <a:off x="152400" y="3979862"/>
            <a:ext cx="7297738" cy="272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13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4" name="Picture 9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14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13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1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3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1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13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/>
      <p:bldP spid="113667" grpId="0"/>
      <p:bldP spid="113668" grpId="0"/>
      <p:bldP spid="113669" grpId="0"/>
      <p:bldP spid="11367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1371600"/>
            <a:ext cx="5105400" cy="563563"/>
          </a:xfrm>
        </p:spPr>
        <p:txBody>
          <a:bodyPr/>
          <a:lstStyle/>
          <a:p>
            <a:pPr eaLnBrk="1" hangingPunct="1">
              <a:defRPr/>
            </a:pPr>
            <a:r>
              <a:rPr lang="en-GB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II- Glycogen </a:t>
            </a:r>
            <a:r>
              <a:rPr lang="en-GB" sz="3200" b="1" dirty="0">
                <a:solidFill>
                  <a:srgbClr val="0000FF"/>
                </a:solidFill>
              </a:rPr>
              <a:t>(</a:t>
            </a:r>
            <a:r>
              <a:rPr lang="en-GB" sz="2000" b="1" dirty="0">
                <a:solidFill>
                  <a:srgbClr val="0000FF"/>
                </a:solidFill>
              </a:rPr>
              <a:t>in animals</a:t>
            </a:r>
            <a:r>
              <a:rPr lang="en-GB" sz="3200" b="1" dirty="0">
                <a:solidFill>
                  <a:srgbClr val="0000FF"/>
                </a:solidFill>
              </a:rPr>
              <a:t>)</a:t>
            </a:r>
            <a:r>
              <a:rPr lang="en-GB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EG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الجليكوﭽـين</a:t>
            </a:r>
            <a:r>
              <a:rPr lang="en-GB" sz="3200" b="1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381000" y="2057400"/>
            <a:ext cx="838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000" b="1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Stored in animal cells (</a:t>
            </a:r>
            <a:r>
              <a:rPr lang="en-GB" sz="2000" dirty="0">
                <a:solidFill>
                  <a:srgbClr val="080808"/>
                </a:solidFill>
              </a:rPr>
              <a:t>e.g. liver and muscle cells in Human</a:t>
            </a:r>
            <a:r>
              <a:rPr lang="en-GB" sz="2000" b="1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).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381000" y="2590800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000" b="1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It  is consisted  of thousands of </a:t>
            </a:r>
            <a:r>
              <a:rPr lang="en-GB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glucose molecules</a:t>
            </a:r>
            <a:r>
              <a:rPr lang="en-GB" sz="2000" b="1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457200" y="6181725"/>
            <a:ext cx="792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Thus, it gives glucose when hydrolysed. </a:t>
            </a:r>
          </a:p>
        </p:txBody>
      </p:sp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6">
            <a:lum bright="-24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77" b="4466"/>
          <a:stretch>
            <a:fillRect/>
          </a:stretch>
        </p:blipFill>
        <p:spPr bwMode="auto">
          <a:xfrm>
            <a:off x="685800" y="3197225"/>
            <a:ext cx="7429500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" name="Picture 9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9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2209800" y="265182"/>
            <a:ext cx="4461478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GB" sz="2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Storage Polysaccharides</a:t>
            </a:r>
            <a:endParaRPr lang="en-US" sz="28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1066800" y="198438"/>
            <a:ext cx="71628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B)- Structural </a:t>
            </a:r>
            <a:r>
              <a:rPr lang="ar-EG" sz="2000" dirty="0">
                <a:ln w="11430"/>
              </a:rPr>
              <a:t>تركيبية</a:t>
            </a:r>
            <a:r>
              <a:rPr lang="en-GB" sz="2800" b="1" dirty="0">
                <a:ln w="11430"/>
              </a:rPr>
              <a:t> </a:t>
            </a:r>
            <a:r>
              <a:rPr lang="en-GB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Polysaccharides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1173163"/>
            <a:ext cx="2819400" cy="563562"/>
          </a:xfrm>
        </p:spPr>
        <p:txBody>
          <a:bodyPr/>
          <a:lstStyle/>
          <a:p>
            <a:pPr eaLnBrk="1" hangingPunct="1">
              <a:defRPr/>
            </a:pPr>
            <a:r>
              <a:rPr lang="en-GB" sz="3200" b="1" u="sng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I- Cellulose</a:t>
            </a:r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381000" y="2422525"/>
            <a:ext cx="594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000" b="1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Forms the micro-fibrils and cell wall in plants.</a:t>
            </a:r>
          </a:p>
        </p:txBody>
      </p:sp>
      <p:sp>
        <p:nvSpPr>
          <p:cNvPr id="115717" name="Text Box 5"/>
          <p:cNvSpPr txBox="1">
            <a:spLocks noChangeArrowheads="1"/>
          </p:cNvSpPr>
          <p:nvPr/>
        </p:nvSpPr>
        <p:spPr bwMode="auto">
          <a:xfrm>
            <a:off x="381000" y="2955925"/>
            <a:ext cx="662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000" b="1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It is consisted of thousands of </a:t>
            </a:r>
            <a:r>
              <a:rPr lang="el-GR" sz="2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β</a:t>
            </a:r>
            <a:r>
              <a:rPr lang="en-GB" sz="2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glucose</a:t>
            </a:r>
            <a:r>
              <a:rPr lang="en-GB" sz="2000" b="1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molecules.</a:t>
            </a:r>
          </a:p>
        </p:txBody>
      </p:sp>
      <p:sp>
        <p:nvSpPr>
          <p:cNvPr id="115718" name="Text Box 6"/>
          <p:cNvSpPr txBox="1">
            <a:spLocks noChangeArrowheads="1"/>
          </p:cNvSpPr>
          <p:nvPr/>
        </p:nvSpPr>
        <p:spPr bwMode="auto">
          <a:xfrm>
            <a:off x="304800" y="5851525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000" b="1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Humans cannot digest it, but some bacteria and protozoa can (</a:t>
            </a:r>
            <a:r>
              <a:rPr lang="en-GB" sz="2000" dirty="0">
                <a:solidFill>
                  <a:srgbClr val="080808"/>
                </a:solidFill>
              </a:rPr>
              <a:t>e.g. in Termites and Cows stomach</a:t>
            </a:r>
            <a:r>
              <a:rPr lang="en-GB" sz="2000" b="1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). </a:t>
            </a:r>
          </a:p>
        </p:txBody>
      </p:sp>
      <p:sp>
        <p:nvSpPr>
          <p:cNvPr id="115719" name="Text Box 7"/>
          <p:cNvSpPr txBox="1">
            <a:spLocks noChangeArrowheads="1"/>
          </p:cNvSpPr>
          <p:nvPr/>
        </p:nvSpPr>
        <p:spPr bwMode="auto">
          <a:xfrm>
            <a:off x="381000" y="1889125"/>
            <a:ext cx="563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000" b="1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It is the building material of plants (cell wall).</a:t>
            </a:r>
          </a:p>
        </p:txBody>
      </p:sp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6">
            <a:lum bright="-18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984" r="17268" b="4465"/>
          <a:stretch>
            <a:fillRect/>
          </a:stretch>
        </p:blipFill>
        <p:spPr bwMode="auto">
          <a:xfrm>
            <a:off x="981075" y="3413125"/>
            <a:ext cx="6943725" cy="233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3" name="Picture 9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13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228600" y="1256010"/>
            <a:ext cx="31242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36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II- Chitin </a:t>
            </a:r>
            <a:r>
              <a:rPr lang="ar-EG" sz="20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الكيتين</a:t>
            </a:r>
            <a:endParaRPr lang="en-GB" sz="3600" b="1" u="sng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6739" name="Text Box 3"/>
          <p:cNvSpPr txBox="1">
            <a:spLocks noChangeArrowheads="1"/>
          </p:cNvSpPr>
          <p:nvPr/>
        </p:nvSpPr>
        <p:spPr bwMode="auto">
          <a:xfrm>
            <a:off x="533400" y="229741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400" b="1" dirty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consisted of thousands of glucose molecules with a </a:t>
            </a:r>
            <a:r>
              <a:rPr lang="en-GB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GB" sz="2400" b="1" dirty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atom in one end.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33400" y="3043535"/>
            <a:ext cx="7696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 dirty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used to manufacture the surgical threads. 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33400" y="1840210"/>
            <a:ext cx="792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 dirty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the building material of the </a:t>
            </a:r>
            <a:r>
              <a:rPr lang="en-GB" altLang="en-US" sz="2400" b="1" u="sng" dirty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cuticle</a:t>
            </a:r>
            <a:r>
              <a:rPr lang="en-GB" altLang="en-US" sz="1600" b="1" dirty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EG" altLang="en-US" sz="2000" dirty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الجُـلَيد</a:t>
            </a:r>
            <a:r>
              <a:rPr lang="en-GB" altLang="en-US" sz="1600" b="1" dirty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altLang="en-US" sz="2400" b="1" dirty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insects.</a:t>
            </a:r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6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581400"/>
            <a:ext cx="75438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" name="Picture 9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9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  <p:sp>
        <p:nvSpPr>
          <p:cNvPr id="12" name="Rectangle 11"/>
          <p:cNvSpPr/>
          <p:nvPr/>
        </p:nvSpPr>
        <p:spPr>
          <a:xfrm>
            <a:off x="2209800" y="265182"/>
            <a:ext cx="4820550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GB" sz="2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Structural Polysaccharides</a:t>
            </a:r>
            <a:endParaRPr lang="en-US" sz="28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76200"/>
            <a:ext cx="4495800" cy="4572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GB" sz="3200" b="1" u="sng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Carbohydrates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724400" y="5943600"/>
            <a:ext cx="2971800" cy="671513"/>
            <a:chOff x="2976" y="3849"/>
            <a:chExt cx="1872" cy="423"/>
          </a:xfrm>
        </p:grpSpPr>
        <p:sp>
          <p:nvSpPr>
            <p:cNvPr id="164868" name="Text Box 4"/>
            <p:cNvSpPr txBox="1">
              <a:spLocks noChangeArrowheads="1"/>
            </p:cNvSpPr>
            <p:nvPr/>
          </p:nvSpPr>
          <p:spPr bwMode="auto">
            <a:xfrm>
              <a:off x="3072" y="3849"/>
              <a:ext cx="768" cy="2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000" b="1">
                  <a:solidFill>
                    <a:srgbClr val="080808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Aldose</a:t>
              </a:r>
            </a:p>
          </p:txBody>
        </p:sp>
        <p:sp>
          <p:nvSpPr>
            <p:cNvPr id="17458" name="Text Box 5"/>
            <p:cNvSpPr txBox="1">
              <a:spLocks noChangeArrowheads="1"/>
            </p:cNvSpPr>
            <p:nvPr/>
          </p:nvSpPr>
          <p:spPr bwMode="auto">
            <a:xfrm>
              <a:off x="2976" y="4080"/>
              <a:ext cx="89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 b="1">
                  <a:solidFill>
                    <a:srgbClr val="0000FF"/>
                  </a:solidFill>
                </a:rPr>
                <a:t>C=O on top</a:t>
              </a:r>
            </a:p>
          </p:txBody>
        </p:sp>
        <p:sp>
          <p:nvSpPr>
            <p:cNvPr id="164870" name="Text Box 6"/>
            <p:cNvSpPr txBox="1">
              <a:spLocks noChangeArrowheads="1"/>
            </p:cNvSpPr>
            <p:nvPr/>
          </p:nvSpPr>
          <p:spPr bwMode="auto">
            <a:xfrm>
              <a:off x="3936" y="3849"/>
              <a:ext cx="768" cy="2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000" b="1">
                  <a:solidFill>
                    <a:srgbClr val="080808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</a:rPr>
                <a:t>Ketose</a:t>
              </a:r>
            </a:p>
          </p:txBody>
        </p:sp>
        <p:sp>
          <p:nvSpPr>
            <p:cNvPr id="17460" name="Text Box 7"/>
            <p:cNvSpPr txBox="1">
              <a:spLocks noChangeArrowheads="1"/>
            </p:cNvSpPr>
            <p:nvPr/>
          </p:nvSpPr>
          <p:spPr bwMode="auto">
            <a:xfrm>
              <a:off x="3984" y="4080"/>
              <a:ext cx="86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 b="1">
                  <a:solidFill>
                    <a:srgbClr val="0000FF"/>
                  </a:solidFill>
                </a:rPr>
                <a:t>C=O in chain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914400" y="1676400"/>
            <a:ext cx="7696200" cy="684213"/>
            <a:chOff x="576" y="1066"/>
            <a:chExt cx="4848" cy="431"/>
          </a:xfrm>
        </p:grpSpPr>
        <p:sp>
          <p:nvSpPr>
            <p:cNvPr id="164873" name="Text Box 9"/>
            <p:cNvSpPr txBox="1">
              <a:spLocks noChangeArrowheads="1"/>
            </p:cNvSpPr>
            <p:nvPr/>
          </p:nvSpPr>
          <p:spPr bwMode="auto">
            <a:xfrm>
              <a:off x="864" y="1324"/>
              <a:ext cx="720" cy="17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1200" b="1" u="sng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(Glucose)</a:t>
              </a:r>
            </a:p>
          </p:txBody>
        </p:sp>
        <p:sp>
          <p:nvSpPr>
            <p:cNvPr id="164874" name="Text Box 10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76" y="1066"/>
              <a:ext cx="1536" cy="2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000" b="1" u="sng" dirty="0" err="1">
                  <a:ln w="11430"/>
                  <a:solidFill>
                    <a:srgbClr val="FF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ahoma" pitchFamily="34" charset="0"/>
                </a:rPr>
                <a:t>Monosaccharides</a:t>
              </a:r>
              <a:endParaRPr lang="en-GB" sz="2000" b="1" u="sng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64875" name="Text Box 11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2448" y="1081"/>
              <a:ext cx="1296" cy="2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000" b="1" u="sng" dirty="0">
                  <a:ln w="11430"/>
                  <a:solidFill>
                    <a:srgbClr val="FF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ahoma" pitchFamily="34" charset="0"/>
                </a:rPr>
                <a:t>Disaccharides</a:t>
              </a:r>
            </a:p>
          </p:txBody>
        </p:sp>
        <p:sp>
          <p:nvSpPr>
            <p:cNvPr id="164876" name="Text Box 12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936" y="1074"/>
              <a:ext cx="1488" cy="2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000" b="1" u="sng" dirty="0">
                  <a:ln w="11430"/>
                  <a:solidFill>
                    <a:srgbClr val="FF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ahoma" pitchFamily="34" charset="0"/>
                </a:rPr>
                <a:t>Polysaccharides</a:t>
              </a:r>
            </a:p>
          </p:txBody>
        </p:sp>
        <p:sp>
          <p:nvSpPr>
            <p:cNvPr id="164877" name="Text Box 13"/>
            <p:cNvSpPr txBox="1">
              <a:spLocks noChangeArrowheads="1"/>
            </p:cNvSpPr>
            <p:nvPr/>
          </p:nvSpPr>
          <p:spPr bwMode="auto">
            <a:xfrm>
              <a:off x="2256" y="1324"/>
              <a:ext cx="1680" cy="17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1200" b="1" u="sng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(Sucrose)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3962400" y="2992438"/>
            <a:ext cx="4648200" cy="1050925"/>
            <a:chOff x="2496" y="1885"/>
            <a:chExt cx="2928" cy="662"/>
          </a:xfrm>
        </p:grpSpPr>
        <p:sp>
          <p:nvSpPr>
            <p:cNvPr id="164879" name="Text Box 15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547" y="1885"/>
              <a:ext cx="922" cy="2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000" b="1" dirty="0">
                  <a:ln w="11430"/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ahoma" pitchFamily="34" charset="0"/>
                </a:rPr>
                <a:t>Storage</a:t>
              </a:r>
            </a:p>
          </p:txBody>
        </p:sp>
        <p:sp>
          <p:nvSpPr>
            <p:cNvPr id="164880" name="Text Box 16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4349" y="1885"/>
              <a:ext cx="1024" cy="2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000" b="1">
                  <a:ln w="11430"/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ahoma" pitchFamily="34" charset="0"/>
                </a:rPr>
                <a:t>Structural</a:t>
              </a:r>
            </a:p>
          </p:txBody>
        </p:sp>
        <p:sp>
          <p:nvSpPr>
            <p:cNvPr id="164881" name="Text Box 17"/>
            <p:cNvSpPr txBox="1">
              <a:spLocks noChangeArrowheads="1"/>
            </p:cNvSpPr>
            <p:nvPr/>
          </p:nvSpPr>
          <p:spPr bwMode="auto">
            <a:xfrm>
              <a:off x="2496" y="2121"/>
              <a:ext cx="1248" cy="42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  <a:spcBef>
                  <a:spcPct val="50000"/>
                </a:spcBef>
                <a:defRPr/>
              </a:pPr>
              <a:r>
                <a:rPr lang="en-GB" sz="1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Starch (</a:t>
              </a:r>
              <a:r>
                <a:rPr lang="en-GB" sz="1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in</a:t>
              </a:r>
              <a:r>
                <a:rPr lang="en-GB"/>
                <a:t> </a:t>
              </a:r>
              <a:r>
                <a:rPr lang="en-GB" sz="1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plants</a:t>
              </a:r>
              <a:r>
                <a:rPr lang="en-GB" sz="1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)                                    &amp;                                           Glycogen (</a:t>
              </a:r>
              <a:r>
                <a:rPr lang="en-GB" sz="1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in</a:t>
              </a:r>
              <a:r>
                <a:rPr lang="en-GB"/>
                <a:t> </a:t>
              </a:r>
              <a:r>
                <a:rPr lang="en-GB" sz="1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animals</a:t>
              </a:r>
              <a:r>
                <a:rPr lang="en-GB" sz="1200" b="1">
                  <a:solidFill>
                    <a:srgbClr val="080808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)</a:t>
              </a:r>
            </a:p>
          </p:txBody>
        </p:sp>
        <p:sp>
          <p:nvSpPr>
            <p:cNvPr id="164882" name="Text Box 18"/>
            <p:cNvSpPr txBox="1">
              <a:spLocks noChangeArrowheads="1"/>
            </p:cNvSpPr>
            <p:nvPr/>
          </p:nvSpPr>
          <p:spPr bwMode="auto">
            <a:xfrm>
              <a:off x="4195" y="2140"/>
              <a:ext cx="1229" cy="39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  <a:spcBef>
                  <a:spcPct val="50000"/>
                </a:spcBef>
                <a:defRPr/>
              </a:pPr>
              <a:r>
                <a:rPr lang="en-GB" sz="1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Cellulose (</a:t>
              </a:r>
              <a:r>
                <a:rPr lang="en-GB" sz="1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in</a:t>
              </a:r>
              <a:r>
                <a:rPr lang="en-GB" sz="1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GB" sz="1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plants</a:t>
              </a:r>
              <a:r>
                <a:rPr lang="en-GB" sz="1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)</a:t>
              </a:r>
            </a:p>
            <a:p>
              <a:pPr algn="ctr">
                <a:lnSpc>
                  <a:spcPct val="80000"/>
                </a:lnSpc>
                <a:spcBef>
                  <a:spcPct val="50000"/>
                </a:spcBef>
                <a:defRPr/>
              </a:pPr>
              <a:r>
                <a:rPr lang="en-GB" sz="1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&amp;                                               Chitin (</a:t>
              </a:r>
              <a:r>
                <a:rPr lang="en-GB" sz="1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in</a:t>
              </a:r>
              <a:r>
                <a:rPr lang="en-GB" sz="1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GB" sz="1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insects</a:t>
              </a:r>
              <a:r>
                <a:rPr lang="en-GB" sz="1200" b="1">
                  <a:solidFill>
                    <a:srgbClr val="080808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)</a:t>
              </a:r>
            </a:p>
          </p:txBody>
        </p:sp>
      </p:grpSp>
      <p:sp>
        <p:nvSpPr>
          <p:cNvPr id="164883" name="Text Box 19"/>
          <p:cNvSpPr txBox="1">
            <a:spLocks noChangeArrowheads="1"/>
          </p:cNvSpPr>
          <p:nvPr/>
        </p:nvSpPr>
        <p:spPr bwMode="auto">
          <a:xfrm>
            <a:off x="2667000" y="609600"/>
            <a:ext cx="38100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No. of sugar molecules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1981200" y="1066800"/>
            <a:ext cx="5334000" cy="685800"/>
            <a:chOff x="1248" y="672"/>
            <a:chExt cx="3360" cy="432"/>
          </a:xfrm>
        </p:grpSpPr>
        <p:sp>
          <p:nvSpPr>
            <p:cNvPr id="17443" name="Line 21"/>
            <p:cNvSpPr>
              <a:spLocks noChangeShapeType="1"/>
            </p:cNvSpPr>
            <p:nvPr/>
          </p:nvSpPr>
          <p:spPr bwMode="auto">
            <a:xfrm>
              <a:off x="3024" y="672"/>
              <a:ext cx="0" cy="19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4" name="Line 22"/>
            <p:cNvSpPr>
              <a:spLocks noChangeShapeType="1"/>
            </p:cNvSpPr>
            <p:nvPr/>
          </p:nvSpPr>
          <p:spPr bwMode="auto">
            <a:xfrm>
              <a:off x="1248" y="864"/>
              <a:ext cx="3360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Line 23"/>
            <p:cNvSpPr>
              <a:spLocks noChangeShapeType="1"/>
            </p:cNvSpPr>
            <p:nvPr/>
          </p:nvSpPr>
          <p:spPr bwMode="auto">
            <a:xfrm>
              <a:off x="4608" y="864"/>
              <a:ext cx="0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6" name="Line 24"/>
            <p:cNvSpPr>
              <a:spLocks noChangeShapeType="1"/>
            </p:cNvSpPr>
            <p:nvPr/>
          </p:nvSpPr>
          <p:spPr bwMode="auto">
            <a:xfrm>
              <a:off x="3024" y="864"/>
              <a:ext cx="0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25"/>
            <p:cNvSpPr>
              <a:spLocks noChangeShapeType="1"/>
            </p:cNvSpPr>
            <p:nvPr/>
          </p:nvSpPr>
          <p:spPr bwMode="auto">
            <a:xfrm>
              <a:off x="1248" y="864"/>
              <a:ext cx="0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4724400" y="2057400"/>
            <a:ext cx="2971800" cy="990600"/>
            <a:chOff x="3168" y="2457"/>
            <a:chExt cx="1872" cy="624"/>
          </a:xfrm>
        </p:grpSpPr>
        <p:sp>
          <p:nvSpPr>
            <p:cNvPr id="17439" name="Line 27"/>
            <p:cNvSpPr>
              <a:spLocks noChangeShapeType="1"/>
            </p:cNvSpPr>
            <p:nvPr/>
          </p:nvSpPr>
          <p:spPr bwMode="auto">
            <a:xfrm>
              <a:off x="4800" y="2457"/>
              <a:ext cx="0" cy="38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Line 28"/>
            <p:cNvSpPr>
              <a:spLocks noChangeShapeType="1"/>
            </p:cNvSpPr>
            <p:nvPr/>
          </p:nvSpPr>
          <p:spPr bwMode="auto">
            <a:xfrm>
              <a:off x="3168" y="2841"/>
              <a:ext cx="1872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1" name="Line 29"/>
            <p:cNvSpPr>
              <a:spLocks noChangeShapeType="1"/>
            </p:cNvSpPr>
            <p:nvPr/>
          </p:nvSpPr>
          <p:spPr bwMode="auto">
            <a:xfrm>
              <a:off x="3168" y="2841"/>
              <a:ext cx="0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0"/>
            <p:cNvSpPr>
              <a:spLocks noChangeShapeType="1"/>
            </p:cNvSpPr>
            <p:nvPr/>
          </p:nvSpPr>
          <p:spPr bwMode="auto">
            <a:xfrm>
              <a:off x="5040" y="2841"/>
              <a:ext cx="0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5562600" y="5410200"/>
            <a:ext cx="1219200" cy="533400"/>
            <a:chOff x="3504" y="3513"/>
            <a:chExt cx="768" cy="336"/>
          </a:xfrm>
        </p:grpSpPr>
        <p:sp>
          <p:nvSpPr>
            <p:cNvPr id="17435" name="Line 32"/>
            <p:cNvSpPr>
              <a:spLocks noChangeShapeType="1"/>
            </p:cNvSpPr>
            <p:nvPr/>
          </p:nvSpPr>
          <p:spPr bwMode="auto">
            <a:xfrm>
              <a:off x="3504" y="3704"/>
              <a:ext cx="76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6" name="Line 33"/>
            <p:cNvSpPr>
              <a:spLocks noChangeShapeType="1"/>
            </p:cNvSpPr>
            <p:nvPr/>
          </p:nvSpPr>
          <p:spPr bwMode="auto">
            <a:xfrm>
              <a:off x="3504" y="3704"/>
              <a:ext cx="0" cy="14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34"/>
            <p:cNvSpPr>
              <a:spLocks noChangeShapeType="1"/>
            </p:cNvSpPr>
            <p:nvPr/>
          </p:nvSpPr>
          <p:spPr bwMode="auto">
            <a:xfrm>
              <a:off x="4272" y="3704"/>
              <a:ext cx="0" cy="14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Line 35"/>
            <p:cNvSpPr>
              <a:spLocks noChangeShapeType="1"/>
            </p:cNvSpPr>
            <p:nvPr/>
          </p:nvSpPr>
          <p:spPr bwMode="auto">
            <a:xfrm>
              <a:off x="3888" y="3513"/>
              <a:ext cx="0" cy="19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609600" y="4876805"/>
            <a:ext cx="6781800" cy="554038"/>
            <a:chOff x="288" y="3158"/>
            <a:chExt cx="4272" cy="349"/>
          </a:xfrm>
        </p:grpSpPr>
        <p:sp>
          <p:nvSpPr>
            <p:cNvPr id="164901" name="Text Box 37"/>
            <p:cNvSpPr txBox="1"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3264" y="3170"/>
              <a:ext cx="1296" cy="33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lnSpc>
                  <a:spcPct val="80000"/>
                </a:lnSpc>
                <a:spcBef>
                  <a:spcPct val="50000"/>
                </a:spcBef>
                <a:defRPr/>
              </a:pPr>
              <a:r>
                <a:rPr lang="en-GB" b="1">
                  <a:ln w="11430"/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ahoma" pitchFamily="34" charset="0"/>
                </a:rPr>
                <a:t>Location of Carbonyl Group</a:t>
              </a:r>
            </a:p>
          </p:txBody>
        </p:sp>
        <p:sp>
          <p:nvSpPr>
            <p:cNvPr id="164902" name="Text Box 38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88" y="3158"/>
              <a:ext cx="1728" cy="2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000" b="1" dirty="0">
                  <a:ln w="11430"/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ahoma" pitchFamily="34" charset="0"/>
                  <a:cs typeface="Tahoma" pitchFamily="34" charset="0"/>
                </a:rPr>
                <a:t>No. of C atoms</a:t>
              </a:r>
            </a:p>
          </p:txBody>
        </p:sp>
      </p:grpSp>
      <p:grpSp>
        <p:nvGrpSpPr>
          <p:cNvPr id="9" name="Group 39"/>
          <p:cNvGrpSpPr>
            <a:grpSpLocks/>
          </p:cNvGrpSpPr>
          <p:nvPr/>
        </p:nvGrpSpPr>
        <p:grpSpPr bwMode="auto">
          <a:xfrm>
            <a:off x="849313" y="5257800"/>
            <a:ext cx="2894012" cy="685800"/>
            <a:chOff x="384" y="3432"/>
            <a:chExt cx="1823" cy="432"/>
          </a:xfrm>
        </p:grpSpPr>
        <p:sp>
          <p:nvSpPr>
            <p:cNvPr id="17428" name="Line 40"/>
            <p:cNvSpPr>
              <a:spLocks noChangeShapeType="1"/>
            </p:cNvSpPr>
            <p:nvPr/>
          </p:nvSpPr>
          <p:spPr bwMode="auto">
            <a:xfrm>
              <a:off x="384" y="3672"/>
              <a:ext cx="0" cy="19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41"/>
            <p:cNvSpPr>
              <a:spLocks noChangeShapeType="1"/>
            </p:cNvSpPr>
            <p:nvPr/>
          </p:nvSpPr>
          <p:spPr bwMode="auto">
            <a:xfrm>
              <a:off x="1199" y="3672"/>
              <a:ext cx="0" cy="19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Line 42"/>
            <p:cNvSpPr>
              <a:spLocks noChangeShapeType="1"/>
            </p:cNvSpPr>
            <p:nvPr/>
          </p:nvSpPr>
          <p:spPr bwMode="auto">
            <a:xfrm>
              <a:off x="2207" y="3672"/>
              <a:ext cx="0" cy="19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1" name="Line 43"/>
            <p:cNvSpPr>
              <a:spLocks noChangeShapeType="1"/>
            </p:cNvSpPr>
            <p:nvPr/>
          </p:nvSpPr>
          <p:spPr bwMode="auto">
            <a:xfrm>
              <a:off x="384" y="3672"/>
              <a:ext cx="1823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44"/>
            <p:cNvSpPr>
              <a:spLocks noChangeShapeType="1"/>
            </p:cNvSpPr>
            <p:nvPr/>
          </p:nvSpPr>
          <p:spPr bwMode="auto">
            <a:xfrm>
              <a:off x="1200" y="3432"/>
              <a:ext cx="0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45"/>
          <p:cNvGrpSpPr>
            <a:grpSpLocks/>
          </p:cNvGrpSpPr>
          <p:nvPr/>
        </p:nvGrpSpPr>
        <p:grpSpPr bwMode="auto">
          <a:xfrm>
            <a:off x="231775" y="5921375"/>
            <a:ext cx="4340225" cy="517525"/>
            <a:chOff x="-5" y="3850"/>
            <a:chExt cx="2734" cy="326"/>
          </a:xfrm>
        </p:grpSpPr>
        <p:sp>
          <p:nvSpPr>
            <p:cNvPr id="164910" name="Rectangle 46"/>
            <p:cNvSpPr>
              <a:spLocks noChangeArrowheads="1"/>
            </p:cNvSpPr>
            <p:nvPr/>
          </p:nvSpPr>
          <p:spPr bwMode="auto">
            <a:xfrm>
              <a:off x="-5" y="3850"/>
              <a:ext cx="947" cy="32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400" b="1" u="sng">
                  <a:solidFill>
                    <a:srgbClr val="080808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Triose</a:t>
              </a:r>
              <a:r>
                <a:rPr lang="en-GB" sz="1400" b="1">
                  <a:solidFill>
                    <a:srgbClr val="080808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(</a:t>
              </a:r>
              <a:r>
                <a:rPr lang="en-GB" sz="1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3C</a:t>
              </a:r>
              <a:r>
                <a:rPr lang="en-GB" sz="1400" b="1">
                  <a:solidFill>
                    <a:srgbClr val="080808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) </a:t>
              </a:r>
            </a:p>
            <a:p>
              <a:pPr algn="ctr">
                <a:defRPr/>
              </a:pPr>
              <a:r>
                <a:rPr lang="en-GB" sz="1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Glyceraldehyde</a:t>
              </a:r>
            </a:p>
          </p:txBody>
        </p:sp>
        <p:sp>
          <p:nvSpPr>
            <p:cNvPr id="164911" name="Rectangle 47"/>
            <p:cNvSpPr>
              <a:spLocks noChangeArrowheads="1"/>
            </p:cNvSpPr>
            <p:nvPr/>
          </p:nvSpPr>
          <p:spPr bwMode="auto">
            <a:xfrm>
              <a:off x="912" y="3850"/>
              <a:ext cx="829" cy="32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400" b="1">
                  <a:solidFill>
                    <a:srgbClr val="080808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Pentose (</a:t>
              </a:r>
              <a:r>
                <a:rPr lang="en-GB" sz="1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5C</a:t>
              </a:r>
              <a:r>
                <a:rPr lang="en-GB" sz="1400" b="1">
                  <a:solidFill>
                    <a:srgbClr val="080808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) </a:t>
              </a:r>
            </a:p>
            <a:p>
              <a:pPr algn="ctr">
                <a:defRPr/>
              </a:pPr>
              <a:r>
                <a:rPr lang="en-GB" sz="1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Ribose</a:t>
              </a:r>
            </a:p>
          </p:txBody>
        </p:sp>
        <p:sp>
          <p:nvSpPr>
            <p:cNvPr id="164912" name="Rectangle 48"/>
            <p:cNvSpPr>
              <a:spLocks noChangeArrowheads="1"/>
            </p:cNvSpPr>
            <p:nvPr/>
          </p:nvSpPr>
          <p:spPr bwMode="auto">
            <a:xfrm>
              <a:off x="1968" y="3850"/>
              <a:ext cx="761" cy="32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400" b="1">
                  <a:solidFill>
                    <a:srgbClr val="080808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Hexose (</a:t>
              </a:r>
              <a:r>
                <a:rPr lang="en-GB" sz="1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6C</a:t>
              </a:r>
              <a:r>
                <a:rPr lang="en-GB" sz="1400" b="1">
                  <a:solidFill>
                    <a:srgbClr val="080808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)</a:t>
              </a:r>
            </a:p>
            <a:p>
              <a:pPr algn="ctr">
                <a:defRPr/>
              </a:pPr>
              <a:r>
                <a:rPr lang="en-GB" sz="1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Glucose</a:t>
              </a:r>
            </a:p>
          </p:txBody>
        </p:sp>
      </p:grpSp>
      <p:grpSp>
        <p:nvGrpSpPr>
          <p:cNvPr id="11" name="Group 49"/>
          <p:cNvGrpSpPr>
            <a:grpSpLocks/>
          </p:cNvGrpSpPr>
          <p:nvPr/>
        </p:nvGrpSpPr>
        <p:grpSpPr bwMode="auto">
          <a:xfrm>
            <a:off x="1905000" y="2360613"/>
            <a:ext cx="4419600" cy="2592387"/>
            <a:chOff x="1200" y="1487"/>
            <a:chExt cx="2784" cy="1633"/>
          </a:xfrm>
        </p:grpSpPr>
        <p:sp>
          <p:nvSpPr>
            <p:cNvPr id="17422" name="Line 50"/>
            <p:cNvSpPr>
              <a:spLocks noChangeShapeType="1"/>
            </p:cNvSpPr>
            <p:nvPr/>
          </p:nvSpPr>
          <p:spPr bwMode="auto">
            <a:xfrm>
              <a:off x="1200" y="1487"/>
              <a:ext cx="0" cy="1633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Line 51"/>
            <p:cNvSpPr>
              <a:spLocks noChangeShapeType="1"/>
            </p:cNvSpPr>
            <p:nvPr/>
          </p:nvSpPr>
          <p:spPr bwMode="auto">
            <a:xfrm>
              <a:off x="1200" y="2880"/>
              <a:ext cx="2784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4" name="Line 52"/>
            <p:cNvSpPr>
              <a:spLocks noChangeShapeType="1"/>
            </p:cNvSpPr>
            <p:nvPr/>
          </p:nvSpPr>
          <p:spPr bwMode="auto">
            <a:xfrm>
              <a:off x="3984" y="2880"/>
              <a:ext cx="0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48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48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8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10"/>
          <p:cNvPicPr>
            <a:picLocks noChangeAspect="1" noChangeArrowheads="1"/>
          </p:cNvPicPr>
          <p:nvPr/>
        </p:nvPicPr>
        <p:blipFill>
          <a:blip r:embed="rId8">
            <a:lum bright="28000" contrast="-5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55"/>
          <a:stretch>
            <a:fillRect/>
          </a:stretch>
        </p:blipFill>
        <p:spPr bwMode="auto">
          <a:xfrm>
            <a:off x="457538" y="2073722"/>
            <a:ext cx="8000662" cy="4735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057400" y="152400"/>
            <a:ext cx="5410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r>
              <a:rPr lang="en-US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THE STRUCTURE AND FUNCTION OF MACROMOLECULES</a:t>
            </a: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685800" y="2727325"/>
            <a:ext cx="7086600" cy="25304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rgbClr val="CC0000"/>
                </a:solidFill>
                <a:latin typeface="Impact" pitchFamily="34" charset="0"/>
              </a:rPr>
              <a:t>Polymer principles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rgbClr val="CC0000"/>
                </a:solidFill>
                <a:latin typeface="Impact" pitchFamily="34" charset="0"/>
              </a:rPr>
              <a:t>And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rgbClr val="CC0000"/>
                </a:solidFill>
                <a:latin typeface="Impact" pitchFamily="34" charset="0"/>
              </a:rPr>
              <a:t>Macromolecules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11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2" name="Picture 9"/>
            <p:cNvPicPr>
              <a:picLocks noChangeAspect="1" noChangeArrowheads="1"/>
            </p:cNvPicPr>
            <p:nvPr>
              <p:custDataLst>
                <p:tags r:id="rId4"/>
              </p:custDataLst>
            </p:nvPr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12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  <p:pic>
        <p:nvPicPr>
          <p:cNvPr id="15" name="Picture 16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828800" y="1066800"/>
            <a:ext cx="5364584" cy="1032163"/>
          </a:xfrm>
          <a:prstGeom prst="rect">
            <a:avLst/>
          </a:prstGeom>
          <a:ln>
            <a:noFill/>
          </a:ln>
          <a:effectLst>
            <a:glow rad="101600">
              <a:srgbClr val="0000FF">
                <a:alpha val="40000"/>
              </a:srgbClr>
            </a:glow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6" name="PPTShape_0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828800" y="1082962"/>
            <a:ext cx="5364584" cy="1032163"/>
          </a:xfrm>
          <a:prstGeom prst="rect">
            <a:avLst/>
          </a:prstGeom>
          <a:ln>
            <a:noFill/>
          </a:ln>
          <a:effectLst>
            <a:glow rad="101600">
              <a:srgbClr val="0000FF">
                <a:alpha val="40000"/>
              </a:srgbClr>
            </a:glow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304800" y="6477000"/>
            <a:ext cx="8610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Copyright © 2002 Pearson Education, Inc., publishing as Benjamin Cummings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779383"/>
            <a:ext cx="8686800" cy="4164217"/>
          </a:xfrm>
        </p:spPr>
        <p:txBody>
          <a:bodyPr>
            <a:spAutoFit/>
          </a:bodyPr>
          <a:lstStyle/>
          <a:p>
            <a:pPr marL="381000" indent="-381000" eaLnBrk="1" hangingPunct="1">
              <a:spcAft>
                <a:spcPts val="600"/>
              </a:spcAft>
              <a:buClr>
                <a:srgbClr val="FF0000"/>
              </a:buClr>
              <a:buFont typeface="+mj-lt"/>
              <a:buAutoNum type="arabicPeriod"/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00"/>
                </a:solidFill>
              </a:rPr>
              <a:t>Cells join </a:t>
            </a:r>
            <a:r>
              <a:rPr lang="ar-EG" altLang="en-US" sz="1800" dirty="0">
                <a:solidFill>
                  <a:srgbClr val="000000"/>
                </a:solidFill>
              </a:rPr>
              <a:t>تربط</a:t>
            </a:r>
            <a:r>
              <a:rPr lang="en-US" altLang="en-US" sz="1800" b="1" dirty="0">
                <a:solidFill>
                  <a:srgbClr val="000000"/>
                </a:solidFill>
              </a:rPr>
              <a:t> smaller organic molecules (</a:t>
            </a:r>
            <a:r>
              <a:rPr lang="en-US" altLang="en-US" sz="18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Monomers</a:t>
            </a:r>
            <a:r>
              <a:rPr lang="en-US" altLang="en-US" sz="1800" b="1" dirty="0">
                <a:solidFill>
                  <a:srgbClr val="000000"/>
                </a:solidFill>
              </a:rPr>
              <a:t>) together to form larger molecules (</a:t>
            </a:r>
            <a:r>
              <a:rPr lang="en-US" altLang="en-US" sz="18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macromolecules</a:t>
            </a:r>
            <a:r>
              <a:rPr lang="en-US" altLang="en-US" sz="18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en-US" altLang="en-US" sz="18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altLang="en-US" sz="18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Polymers</a:t>
            </a:r>
            <a:r>
              <a:rPr lang="en-US" altLang="en-US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en-US" altLang="en-US" sz="1800" b="1" dirty="0">
                <a:solidFill>
                  <a:srgbClr val="000000"/>
                </a:solidFill>
              </a:rPr>
              <a:t>, which may be composed of thousands of atoms.</a:t>
            </a:r>
          </a:p>
          <a:p>
            <a:pPr marL="381000" indent="-381000">
              <a:spcAft>
                <a:spcPts val="600"/>
              </a:spcAft>
              <a:buClr>
                <a:srgbClr val="FF0000"/>
              </a:buClr>
              <a:buFont typeface="+mj-lt"/>
              <a:buAutoNum type="arabicPeriod"/>
              <a:tabLst>
                <a:tab pos="2743200" algn="l"/>
              </a:tabLst>
              <a:defRPr/>
            </a:pPr>
            <a:r>
              <a:rPr lang="en-US" sz="1800" b="1" dirty="0"/>
              <a:t>Macromolecules are organic molecules that weigh more than 100,000 Daltons (</a:t>
            </a:r>
            <a:r>
              <a:rPr lang="en-US" sz="1600" b="1" i="1" dirty="0">
                <a:solidFill>
                  <a:srgbClr val="FF3300"/>
                </a:solidFill>
              </a:rPr>
              <a:t>ATOMIC MASS UNIT</a:t>
            </a:r>
            <a:r>
              <a:rPr lang="en-US" sz="1800" b="1" dirty="0"/>
              <a:t>).</a:t>
            </a:r>
            <a:endParaRPr lang="en-US" altLang="en-US" sz="1800" b="1" dirty="0">
              <a:solidFill>
                <a:srgbClr val="000000"/>
              </a:solidFill>
            </a:endParaRPr>
          </a:p>
          <a:p>
            <a:pPr marL="381000" indent="-381000" eaLnBrk="1" hangingPunct="1">
              <a:spcAft>
                <a:spcPts val="600"/>
              </a:spcAft>
              <a:buClr>
                <a:srgbClr val="FF0000"/>
              </a:buClr>
              <a:buFont typeface="+mj-lt"/>
              <a:buAutoNum type="arabicPeriod"/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00"/>
                </a:solidFill>
              </a:rPr>
              <a:t>The four major classes of macromolecules are:</a:t>
            </a:r>
          </a:p>
          <a:p>
            <a:pPr marL="1047750" indent="-514350" eaLnBrk="1" hangingPunct="1">
              <a:buClr>
                <a:srgbClr val="0000FF"/>
              </a:buClr>
              <a:buFont typeface="+mj-lt"/>
              <a:buAutoNum type="alphaLcParenR"/>
              <a:tabLst>
                <a:tab pos="2743200" algn="l"/>
              </a:tabLst>
              <a:defRPr/>
            </a:pP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Carbohydrates, </a:t>
            </a:r>
          </a:p>
          <a:p>
            <a:pPr marL="1047750" indent="-514350" eaLnBrk="1" hangingPunct="1">
              <a:buClr>
                <a:srgbClr val="0000FF"/>
              </a:buClr>
              <a:buFont typeface="+mj-lt"/>
              <a:buAutoNum type="alphaLcParenR"/>
              <a:tabLst>
                <a:tab pos="2743200" algn="l"/>
              </a:tabLst>
              <a:defRPr/>
            </a:pP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Lipids, </a:t>
            </a:r>
          </a:p>
          <a:p>
            <a:pPr marL="1047750" indent="-514350" eaLnBrk="1" hangingPunct="1">
              <a:buClr>
                <a:srgbClr val="0000FF"/>
              </a:buClr>
              <a:buFont typeface="+mj-lt"/>
              <a:buAutoNum type="alphaLcParenR"/>
              <a:tabLst>
                <a:tab pos="2743200" algn="l"/>
              </a:tabLst>
              <a:defRPr/>
            </a:pP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Proteins, </a:t>
            </a:r>
          </a:p>
          <a:p>
            <a:pPr marL="1047750" indent="-514350" eaLnBrk="1" hangingPunct="1">
              <a:buClr>
                <a:srgbClr val="0000FF"/>
              </a:buClr>
              <a:buFont typeface="+mj-lt"/>
              <a:buAutoNum type="alphaLcParenR"/>
              <a:tabLst>
                <a:tab pos="2743200" algn="l"/>
              </a:tabLst>
              <a:defRPr/>
            </a:pP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Nucleic acids (</a:t>
            </a:r>
            <a:r>
              <a:rPr lang="en-US" altLang="en-US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will be studied later: lectures 18, 19 &amp; 20</a:t>
            </a: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4191000" cy="762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altLang="en-US" sz="3200" b="1" dirty="0">
                <a:ln w="11430"/>
                <a:solidFill>
                  <a:srgbClr val="CC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Polymers principles</a:t>
            </a:r>
            <a:endParaRPr lang="en-US" altLang="en-US" b="1" dirty="0">
              <a:ln w="11430"/>
              <a:solidFill>
                <a:srgbClr val="CC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" name="Picture 9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9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04800" y="6477000"/>
            <a:ext cx="8610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Copyright © 2002 Pearson Education, Inc., publishing as Benjamin Cummings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2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2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5C02B33-FF17-41D3-B3AC-F9CD6A36B9EA}" type="slidenum">
              <a:rPr lang="ar-SA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400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6200" y="1173163"/>
            <a:ext cx="5181600" cy="2511457"/>
          </a:xfrm>
        </p:spPr>
        <p:txBody>
          <a:bodyPr>
            <a:spAutoFit/>
          </a:bodyPr>
          <a:lstStyle/>
          <a:p>
            <a:pPr eaLnBrk="1" hangingPunct="1"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Monomers are connected by </a:t>
            </a:r>
            <a:r>
              <a:rPr lang="en-US" alt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covalent bonds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by</a:t>
            </a:r>
            <a:r>
              <a:rPr lang="en-US" altLang="en-US" sz="20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</a:t>
            </a:r>
            <a:r>
              <a:rPr lang="en-US" alt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dehydration reaction </a:t>
            </a:r>
            <a:r>
              <a:rPr lang="ar-EG" altLang="en-US" sz="1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تفاعل نزع الماء</a:t>
            </a:r>
            <a:r>
              <a:rPr lang="en-US" alt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lvl="1" eaLnBrk="1" hangingPunct="1"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One monomer provides a </a:t>
            </a:r>
            <a:r>
              <a:rPr lang="en-US" altLang="en-US" sz="18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hydroxyl group</a:t>
            </a: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the other provides a </a:t>
            </a:r>
            <a:r>
              <a:rPr lang="en-US" altLang="en-US" sz="18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hydrogen</a:t>
            </a: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form water.</a:t>
            </a:r>
          </a:p>
          <a:p>
            <a:pPr lvl="1" eaLnBrk="1" hangingPunct="1"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alt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This process requires energy and is aided by enzymes.</a:t>
            </a:r>
          </a:p>
        </p:txBody>
      </p:sp>
      <p:sp>
        <p:nvSpPr>
          <p:cNvPr id="118791" name="Rectangle 7"/>
          <p:cNvSpPr>
            <a:spLocks noChangeArrowheads="1"/>
          </p:cNvSpPr>
          <p:nvPr/>
        </p:nvSpPr>
        <p:spPr bwMode="auto">
          <a:xfrm>
            <a:off x="76200" y="4041775"/>
            <a:ext cx="9067800" cy="235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rgbClr val="339933"/>
              </a:buClr>
              <a:buFontTx/>
              <a:buChar char="•"/>
              <a:tabLst>
                <a:tab pos="2743200" algn="l"/>
              </a:tabLst>
              <a:defRPr/>
            </a:pPr>
            <a:r>
              <a:rPr lang="en-US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covalent bonds connecting monomers in a polymer are disassembled</a:t>
            </a:r>
            <a:br>
              <a:rPr lang="en-US" altLang="en-US" b="1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EG" alt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تـُكسَــر</a:t>
            </a:r>
            <a:r>
              <a:rPr lang="en-US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by </a:t>
            </a:r>
            <a:r>
              <a:rPr lang="en-US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hydrolysis </a:t>
            </a:r>
            <a:r>
              <a:rPr lang="en-GB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(hydration) reaction </a:t>
            </a:r>
            <a:r>
              <a:rPr lang="ar-EG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تفاعل</a:t>
            </a:r>
            <a:r>
              <a:rPr lang="ar-EG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EG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إضافة الماء</a:t>
            </a:r>
            <a:r>
              <a:rPr lang="en-US" alt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742950" lvl="1" indent="-285750">
              <a:spcBef>
                <a:spcPct val="20000"/>
              </a:spcBef>
              <a:buClr>
                <a:srgbClr val="339933"/>
              </a:buClr>
              <a:buFontTx/>
              <a:buChar char="–"/>
              <a:tabLst>
                <a:tab pos="2743200" algn="l"/>
              </a:tabLst>
              <a:defRPr/>
            </a:pPr>
            <a:r>
              <a:rPr lang="en-US" altLang="en-US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 hydrolysis as the covalent bond is broken, a                                                              hydrogen atom and hydroxyl group from a split                                                                  water molecule attaches where the covalent                                                                    bond used to be.</a:t>
            </a:r>
          </a:p>
          <a:p>
            <a:pPr marL="742950" lvl="1" indent="-285750">
              <a:spcBef>
                <a:spcPct val="20000"/>
              </a:spcBef>
              <a:buClr>
                <a:srgbClr val="339933"/>
              </a:buClr>
              <a:buFontTx/>
              <a:buChar char="–"/>
              <a:tabLst>
                <a:tab pos="2743200" algn="l"/>
              </a:tabLst>
              <a:defRPr/>
            </a:pPr>
            <a:r>
              <a:rPr lang="en-US" altLang="en-US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Hydrolysis reactions dominate the digestive                                                               process, guided by specific enzymes. </a:t>
            </a:r>
          </a:p>
        </p:txBody>
      </p:sp>
      <p:pic>
        <p:nvPicPr>
          <p:cNvPr id="5125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67"/>
          <a:stretch>
            <a:fillRect/>
          </a:stretch>
        </p:blipFill>
        <p:spPr bwMode="auto">
          <a:xfrm>
            <a:off x="5238750" y="1380335"/>
            <a:ext cx="3448050" cy="2353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57207"/>
            <a:ext cx="320040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133600" y="152400"/>
            <a:ext cx="4191000" cy="762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3200" b="1" kern="0" dirty="0">
                <a:ln w="11430"/>
                <a:solidFill>
                  <a:srgbClr val="CC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Polymers principles</a:t>
            </a:r>
            <a:endParaRPr lang="en-US" altLang="en-US" b="1" kern="0" dirty="0">
              <a:ln w="11430"/>
              <a:solidFill>
                <a:srgbClr val="CC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11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2" name="Picture 9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12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1219200" y="304800"/>
            <a:ext cx="6781800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sz="2000" b="1" dirty="0">
                <a:ln w="11430"/>
                <a:solidFill>
                  <a:srgbClr val="CC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</a:rPr>
              <a:t>(Carbohydrates, Lipids, Proteins and nucleic acids)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05000" y="1524000"/>
            <a:ext cx="5562600" cy="1568450"/>
            <a:chOff x="1200" y="960"/>
            <a:chExt cx="3504" cy="672"/>
          </a:xfrm>
        </p:grpSpPr>
        <p:sp>
          <p:nvSpPr>
            <p:cNvPr id="6158" name="Line 5"/>
            <p:cNvSpPr>
              <a:spLocks noChangeShapeType="1"/>
            </p:cNvSpPr>
            <p:nvPr/>
          </p:nvSpPr>
          <p:spPr bwMode="auto">
            <a:xfrm>
              <a:off x="2256" y="960"/>
              <a:ext cx="1728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Line 6"/>
            <p:cNvSpPr>
              <a:spLocks noChangeShapeType="1"/>
            </p:cNvSpPr>
            <p:nvPr/>
          </p:nvSpPr>
          <p:spPr bwMode="auto">
            <a:xfrm>
              <a:off x="3024" y="960"/>
              <a:ext cx="0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7"/>
            <p:cNvSpPr>
              <a:spLocks noChangeShapeType="1"/>
            </p:cNvSpPr>
            <p:nvPr/>
          </p:nvSpPr>
          <p:spPr bwMode="auto">
            <a:xfrm>
              <a:off x="1200" y="1344"/>
              <a:ext cx="350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8"/>
            <p:cNvSpPr>
              <a:spLocks noChangeShapeType="1"/>
            </p:cNvSpPr>
            <p:nvPr/>
          </p:nvSpPr>
          <p:spPr bwMode="auto">
            <a:xfrm>
              <a:off x="1200" y="1344"/>
              <a:ext cx="0" cy="28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9"/>
            <p:cNvSpPr>
              <a:spLocks noChangeShapeType="1"/>
            </p:cNvSpPr>
            <p:nvPr/>
          </p:nvSpPr>
          <p:spPr bwMode="auto">
            <a:xfrm>
              <a:off x="3024" y="1344"/>
              <a:ext cx="0" cy="28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Line 10"/>
            <p:cNvSpPr>
              <a:spLocks noChangeShapeType="1"/>
            </p:cNvSpPr>
            <p:nvPr/>
          </p:nvSpPr>
          <p:spPr bwMode="auto">
            <a:xfrm>
              <a:off x="4704" y="1344"/>
              <a:ext cx="0" cy="28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459" name="Text Box 11"/>
          <p:cNvSpPr txBox="1">
            <a:spLocks noChangeArrowheads="1"/>
          </p:cNvSpPr>
          <p:nvPr/>
        </p:nvSpPr>
        <p:spPr bwMode="auto">
          <a:xfrm>
            <a:off x="838200" y="3168650"/>
            <a:ext cx="2209800" cy="528638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b="1">
                <a:solidFill>
                  <a:srgbClr val="080808"/>
                </a:solidFill>
                <a:latin typeface="Tahoma" pitchFamily="34" charset="0"/>
              </a:rPr>
              <a:t>Mono-mer</a:t>
            </a:r>
          </a:p>
        </p:txBody>
      </p:sp>
      <p:sp>
        <p:nvSpPr>
          <p:cNvPr id="104460" name="Text Box 12"/>
          <p:cNvSpPr txBox="1">
            <a:spLocks noChangeArrowheads="1"/>
          </p:cNvSpPr>
          <p:nvPr/>
        </p:nvSpPr>
        <p:spPr bwMode="auto">
          <a:xfrm>
            <a:off x="3810000" y="3168650"/>
            <a:ext cx="2209800" cy="528638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b="1">
                <a:solidFill>
                  <a:srgbClr val="080808"/>
                </a:solidFill>
                <a:latin typeface="Tahoma" pitchFamily="34" charset="0"/>
              </a:rPr>
              <a:t>Di-mer</a:t>
            </a:r>
          </a:p>
        </p:txBody>
      </p:sp>
      <p:sp>
        <p:nvSpPr>
          <p:cNvPr id="104461" name="Text Box 13"/>
          <p:cNvSpPr txBox="1">
            <a:spLocks noChangeArrowheads="1"/>
          </p:cNvSpPr>
          <p:nvPr/>
        </p:nvSpPr>
        <p:spPr bwMode="auto">
          <a:xfrm>
            <a:off x="6324600" y="3168650"/>
            <a:ext cx="2209800" cy="528638"/>
          </a:xfrm>
          <a:prstGeom prst="rect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b="1">
                <a:solidFill>
                  <a:srgbClr val="080808"/>
                </a:solidFill>
                <a:latin typeface="Tahoma" pitchFamily="34" charset="0"/>
              </a:rPr>
              <a:t>Poly-mer</a:t>
            </a:r>
          </a:p>
        </p:txBody>
      </p:sp>
      <p:sp>
        <p:nvSpPr>
          <p:cNvPr id="104462" name="Text Box 14"/>
          <p:cNvSpPr txBox="1">
            <a:spLocks noChangeArrowheads="1"/>
          </p:cNvSpPr>
          <p:nvPr/>
        </p:nvSpPr>
        <p:spPr bwMode="auto">
          <a:xfrm>
            <a:off x="228600" y="4892675"/>
            <a:ext cx="822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spcBef>
                <a:spcPct val="50000"/>
              </a:spcBef>
              <a:defRPr/>
            </a:pPr>
            <a:r>
              <a:rPr lang="en-GB" sz="2400" b="1" u="sng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</a:rPr>
              <a:t>A Polymer:</a:t>
            </a:r>
            <a:r>
              <a:rPr lang="en-GB" sz="24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</a:rPr>
              <a:t> </a:t>
            </a:r>
            <a:r>
              <a:rPr lang="en-GB" sz="2400" b="1" dirty="0">
                <a:ln w="11430"/>
                <a:solidFill>
                  <a:srgbClr val="CC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</a:rPr>
              <a:t>is a long molecule consists of a chain of similar building molecules (</a:t>
            </a:r>
            <a:r>
              <a:rPr lang="en-GB" sz="24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</a:rPr>
              <a:t>monomers</a:t>
            </a:r>
            <a:r>
              <a:rPr lang="en-GB" sz="2400" b="1" dirty="0">
                <a:ln w="11430"/>
                <a:solidFill>
                  <a:srgbClr val="CC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</a:rPr>
              <a:t>) covalently bonded together.</a:t>
            </a:r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1219200" y="3625850"/>
            <a:ext cx="6858000" cy="717550"/>
            <a:chOff x="768" y="1824"/>
            <a:chExt cx="4320" cy="452"/>
          </a:xfrm>
        </p:grpSpPr>
        <p:sp>
          <p:nvSpPr>
            <p:cNvPr id="104467" name="Text Box 19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768" y="1824"/>
              <a:ext cx="76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EG" sz="3600" b="1" dirty="0">
                  <a:ln w="11430"/>
                  <a:solidFill>
                    <a:srgbClr val="CC0066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أحاد</a:t>
              </a:r>
              <a:r>
                <a:rPr lang="ar-SA" sz="3600" b="1" dirty="0">
                  <a:ln w="11430"/>
                  <a:solidFill>
                    <a:srgbClr val="CC0066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ي</a:t>
              </a:r>
              <a:endParaRPr lang="en-GB" sz="3600" b="1" dirty="0">
                <a:ln w="11430"/>
                <a:solidFill>
                  <a:srgbClr val="CC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04468" name="Text Box 20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2736" y="1872"/>
              <a:ext cx="76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rtl="1" eaLnBrk="1" hangingPunct="1">
                <a:spcBef>
                  <a:spcPct val="50000"/>
                </a:spcBef>
                <a:defRPr/>
              </a:pPr>
              <a:r>
                <a:rPr lang="ar-EG" sz="3600" b="1">
                  <a:ln w="11430"/>
                  <a:solidFill>
                    <a:srgbClr val="CC0066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ثنائ</a:t>
              </a:r>
              <a:r>
                <a:rPr lang="ar-SA" sz="3600" b="1">
                  <a:ln w="11430"/>
                  <a:solidFill>
                    <a:srgbClr val="CC0066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ي</a:t>
              </a:r>
              <a:endParaRPr lang="en-GB" sz="3600" b="1">
                <a:ln w="11430"/>
                <a:solidFill>
                  <a:srgbClr val="CC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104469" name="Text Box 21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320" y="1824"/>
              <a:ext cx="76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 rtl="1">
                <a:spcBef>
                  <a:spcPct val="50000"/>
                </a:spcBef>
                <a:defRPr/>
              </a:pPr>
              <a:r>
                <a:rPr lang="ar-EG" sz="3600" b="1">
                  <a:ln w="11430"/>
                  <a:solidFill>
                    <a:srgbClr val="CC0066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عديد</a:t>
              </a:r>
              <a:endParaRPr lang="en-GB" sz="3600" b="1">
                <a:ln w="11430"/>
                <a:solidFill>
                  <a:srgbClr val="CC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21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2" name="Picture 9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22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04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/>
      <p:bldP spid="104459" grpId="0" animBg="1"/>
      <p:bldP spid="104460" grpId="0" animBg="1"/>
      <p:bldP spid="104461" grpId="0" animBg="1"/>
      <p:bldP spid="1044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152400"/>
            <a:ext cx="7772400" cy="6858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4000" b="1" u="sng" dirty="0">
                <a:ln w="11430"/>
                <a:solidFill>
                  <a:srgbClr val="CC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A.  Carbohydrates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2286000"/>
            <a:ext cx="8610600" cy="4038600"/>
          </a:xfrm>
        </p:spPr>
        <p:txBody>
          <a:bodyPr/>
          <a:lstStyle/>
          <a:p>
            <a:pPr marL="990600" lvl="1" indent="-533400" eaLnBrk="1" hangingPunct="1">
              <a:buFontTx/>
              <a:buAutoNum type="arabicPeriod"/>
              <a:defRPr/>
            </a:pPr>
            <a:r>
              <a:rPr lang="en-US" sz="3200" b="1" dirty="0" err="1">
                <a:solidFill>
                  <a:srgbClr val="0000FF"/>
                </a:solidFill>
              </a:rPr>
              <a:t>Monosaccharides</a:t>
            </a:r>
            <a:r>
              <a:rPr lang="en-US" sz="3200" b="1" dirty="0">
                <a:solidFill>
                  <a:srgbClr val="0000FF"/>
                </a:solidFill>
              </a:rPr>
              <a:t>:</a:t>
            </a:r>
            <a:r>
              <a:rPr lang="en-US" sz="3200" dirty="0"/>
              <a:t> </a:t>
            </a:r>
            <a:endParaRPr lang="ar-SA" sz="3200" dirty="0"/>
          </a:p>
          <a:p>
            <a:pPr marL="990600" lvl="1" indent="-533400" eaLnBrk="1" hangingPunct="1">
              <a:buFontTx/>
              <a:buNone/>
              <a:defRPr/>
            </a:pPr>
            <a:r>
              <a:rPr lang="en-GB" altLang="en-US" dirty="0">
                <a:solidFill>
                  <a:srgbClr val="000000"/>
                </a:solidFill>
              </a:rPr>
              <a:t> </a:t>
            </a:r>
            <a:r>
              <a:rPr lang="ar-SA" altLang="en-US" dirty="0">
                <a:solidFill>
                  <a:srgbClr val="000000"/>
                </a:solidFill>
              </a:rPr>
              <a:t>    </a:t>
            </a:r>
            <a:r>
              <a:rPr lang="en-US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are the simplest form of carbohydrates (simple sugars).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contain a single sugar molecule.</a:t>
            </a:r>
          </a:p>
          <a:p>
            <a:pPr marL="990600" lvl="1" indent="-533400" eaLnBrk="1" hangingPunct="1">
              <a:buFontTx/>
              <a:buAutoNum type="arabicPeriod" startAt="2"/>
              <a:defRPr/>
            </a:pPr>
            <a:r>
              <a:rPr lang="en-US" sz="3200" b="1" dirty="0">
                <a:solidFill>
                  <a:srgbClr val="0000FF"/>
                </a:solidFill>
              </a:rPr>
              <a:t>Disaccharides:</a:t>
            </a:r>
            <a:r>
              <a:rPr lang="en-US" sz="3200" b="1" dirty="0"/>
              <a:t> </a:t>
            </a:r>
            <a:endParaRPr lang="ar-SA" sz="3200" b="1" dirty="0"/>
          </a:p>
          <a:p>
            <a:pPr marL="990600" lvl="1" indent="-533400" eaLnBrk="1" hangingPunct="1">
              <a:buFontTx/>
              <a:buNone/>
              <a:defRPr/>
            </a:pPr>
            <a:r>
              <a:rPr lang="en-GB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ar-SA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GB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contain two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monosaccharides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joined via dehydration </a:t>
            </a:r>
            <a:r>
              <a:rPr lang="ar-SA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synthesis</a:t>
            </a:r>
          </a:p>
          <a:p>
            <a:pPr marL="990600" lvl="1" indent="-533400" eaLnBrk="1" hangingPunct="1">
              <a:buFontTx/>
              <a:buAutoNum type="arabicPeriod" startAt="3"/>
              <a:defRPr/>
            </a:pPr>
            <a:r>
              <a:rPr lang="en-US" altLang="en-US" sz="3200" b="1" dirty="0">
                <a:solidFill>
                  <a:srgbClr val="0000FF"/>
                </a:solidFill>
              </a:rPr>
              <a:t>Polysaccharides:</a:t>
            </a:r>
            <a:r>
              <a:rPr lang="en-US" altLang="en-US" dirty="0"/>
              <a:t> </a:t>
            </a:r>
          </a:p>
          <a:p>
            <a:pPr marL="990600" lvl="1" indent="-533400" eaLnBrk="1" hangingPunct="1">
              <a:buFontTx/>
              <a:buNone/>
              <a:defRPr/>
            </a:pP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are polymers of many </a:t>
            </a:r>
            <a:r>
              <a:rPr lang="en-US" alt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monosaccharides</a:t>
            </a: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en-US" sz="2400" u="sng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04800" y="1339850"/>
            <a:ext cx="8839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119063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/>
              <a:t>Sugars, </a:t>
            </a:r>
            <a:r>
              <a:rPr lang="en-US" altLang="en-US" sz="1600" b="1" dirty="0" err="1"/>
              <a:t>Carbo</a:t>
            </a:r>
            <a:r>
              <a:rPr lang="en-US" altLang="en-US" sz="1600" b="1" dirty="0"/>
              <a:t> = carbon, hydrate = water; Used as an immediate energy source.</a:t>
            </a:r>
          </a:p>
          <a:p>
            <a:pPr marL="119063" lvl="1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/>
              <a:t>The molecular formula is C</a:t>
            </a:r>
            <a:r>
              <a:rPr lang="en-US" altLang="en-US" sz="1600" b="1" baseline="-25000" dirty="0"/>
              <a:t>n</a:t>
            </a:r>
            <a:r>
              <a:rPr lang="en-US" altLang="en-US" sz="1600" b="1" dirty="0"/>
              <a:t>H</a:t>
            </a:r>
            <a:r>
              <a:rPr lang="en-US" altLang="en-US" sz="1600" b="1" baseline="-25000" dirty="0"/>
              <a:t>2n</a:t>
            </a:r>
            <a:r>
              <a:rPr lang="en-US" altLang="en-US" sz="1600" b="1" dirty="0"/>
              <a:t>O</a:t>
            </a:r>
            <a:r>
              <a:rPr lang="en-US" altLang="en-US" sz="1600" b="1" baseline="-25000" dirty="0"/>
              <a:t>n </a:t>
            </a:r>
            <a:r>
              <a:rPr lang="en-US" altLang="en-US" sz="1600" b="1" dirty="0"/>
              <a:t> Means,  carbon, hydrogen and oxygen are found in the ratio = 1:2:1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" name="Picture 9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9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7C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066800" y="685800"/>
            <a:ext cx="7239000" cy="1447800"/>
            <a:chOff x="672" y="432"/>
            <a:chExt cx="4560" cy="912"/>
          </a:xfrm>
        </p:grpSpPr>
        <p:sp>
          <p:nvSpPr>
            <p:cNvPr id="8295" name="Oval 3"/>
            <p:cNvSpPr>
              <a:spLocks noChangeArrowheads="1"/>
            </p:cNvSpPr>
            <p:nvPr/>
          </p:nvSpPr>
          <p:spPr bwMode="auto">
            <a:xfrm>
              <a:off x="3168" y="576"/>
              <a:ext cx="1248" cy="768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FF0000"/>
                </a:solidFill>
              </a:endParaRPr>
            </a:p>
          </p:txBody>
        </p:sp>
        <p:sp>
          <p:nvSpPr>
            <p:cNvPr id="8296" name="Oval 4"/>
            <p:cNvSpPr>
              <a:spLocks noChangeArrowheads="1"/>
            </p:cNvSpPr>
            <p:nvPr/>
          </p:nvSpPr>
          <p:spPr bwMode="auto">
            <a:xfrm>
              <a:off x="1392" y="576"/>
              <a:ext cx="1248" cy="768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FF0000"/>
                </a:solidFill>
              </a:endParaRPr>
            </a:p>
          </p:txBody>
        </p:sp>
        <p:sp>
          <p:nvSpPr>
            <p:cNvPr id="107525" name="Text Box 5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672" y="432"/>
              <a:ext cx="91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2800" b="1">
                  <a:ln w="11430"/>
                  <a:solidFill>
                    <a:srgbClr val="00FF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ahoma" pitchFamily="34" charset="0"/>
                </a:rPr>
                <a:t>Aldose</a:t>
              </a:r>
            </a:p>
          </p:txBody>
        </p:sp>
        <p:sp>
          <p:nvSpPr>
            <p:cNvPr id="107526" name="Text Box 6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320" y="528"/>
              <a:ext cx="91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2800" b="1" dirty="0">
                  <a:ln w="11430"/>
                  <a:solidFill>
                    <a:srgbClr val="00FF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ahoma" pitchFamily="34" charset="0"/>
                </a:rPr>
                <a:t>Aldose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28600" y="3784600"/>
            <a:ext cx="8839200" cy="1108075"/>
            <a:chOff x="144" y="2384"/>
            <a:chExt cx="5568" cy="698"/>
          </a:xfrm>
        </p:grpSpPr>
        <p:sp>
          <p:nvSpPr>
            <p:cNvPr id="8291" name="Rectangle 8"/>
            <p:cNvSpPr>
              <a:spLocks noChangeArrowheads="1"/>
            </p:cNvSpPr>
            <p:nvPr/>
          </p:nvSpPr>
          <p:spPr bwMode="auto">
            <a:xfrm>
              <a:off x="3040" y="2384"/>
              <a:ext cx="1296" cy="336"/>
            </a:xfrm>
            <a:prstGeom prst="rect">
              <a:avLst/>
            </a:prstGeom>
            <a:solidFill>
              <a:srgbClr val="08080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ahoma" pitchFamily="34" charset="0"/>
              </a:endParaRPr>
            </a:p>
          </p:txBody>
        </p:sp>
        <p:sp>
          <p:nvSpPr>
            <p:cNvPr id="8292" name="Rectangle 9"/>
            <p:cNvSpPr>
              <a:spLocks noChangeArrowheads="1"/>
            </p:cNvSpPr>
            <p:nvPr/>
          </p:nvSpPr>
          <p:spPr bwMode="auto">
            <a:xfrm>
              <a:off x="1392" y="2400"/>
              <a:ext cx="1296" cy="336"/>
            </a:xfrm>
            <a:prstGeom prst="rect">
              <a:avLst/>
            </a:prstGeom>
            <a:solidFill>
              <a:srgbClr val="08080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ahoma" pitchFamily="34" charset="0"/>
              </a:endParaRPr>
            </a:p>
          </p:txBody>
        </p:sp>
        <p:sp>
          <p:nvSpPr>
            <p:cNvPr id="107530" name="Text Box 10"/>
            <p:cNvSpPr txBox="1">
              <a:spLocks noChangeArrowheads="1"/>
            </p:cNvSpPr>
            <p:nvPr/>
          </p:nvSpPr>
          <p:spPr bwMode="auto">
            <a:xfrm>
              <a:off x="144" y="2832"/>
              <a:ext cx="12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Asymmetric C</a:t>
              </a:r>
            </a:p>
          </p:txBody>
        </p:sp>
        <p:sp>
          <p:nvSpPr>
            <p:cNvPr id="107531" name="Text Box 11"/>
            <p:cNvSpPr txBox="1">
              <a:spLocks noChangeArrowheads="1"/>
            </p:cNvSpPr>
            <p:nvPr/>
          </p:nvSpPr>
          <p:spPr bwMode="auto">
            <a:xfrm>
              <a:off x="4416" y="2736"/>
              <a:ext cx="12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0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Asymmetric C</a:t>
              </a:r>
            </a:p>
          </p:txBody>
        </p:sp>
      </p:grpSp>
      <p:sp>
        <p:nvSpPr>
          <p:cNvPr id="107532" name="Rectangle 1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76200"/>
            <a:ext cx="4953000" cy="5334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GB" sz="2800" b="1" u="sng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1- </a:t>
            </a:r>
            <a:r>
              <a:rPr lang="en-GB" sz="2800" b="1" u="sng" dirty="0" err="1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Monosaccharides</a:t>
            </a:r>
            <a:r>
              <a:rPr lang="en-GB" sz="2800" b="1" u="sng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SA" sz="1800" dirty="0">
                <a:ln w="11430"/>
                <a:solidFill>
                  <a:schemeClr val="tx1"/>
                </a:solidFill>
              </a:rPr>
              <a:t>السكر</a:t>
            </a:r>
            <a:r>
              <a:rPr lang="ar-SA" sz="2800" dirty="0">
                <a:ln w="11430"/>
                <a:solidFill>
                  <a:schemeClr val="tx1"/>
                </a:solidFill>
              </a:rPr>
              <a:t> </a:t>
            </a:r>
            <a:r>
              <a:rPr lang="ar-SA" sz="1800" dirty="0">
                <a:ln w="11430"/>
                <a:solidFill>
                  <a:schemeClr val="tx1"/>
                </a:solidFill>
              </a:rPr>
              <a:t>الأحادي</a:t>
            </a:r>
            <a:endParaRPr lang="en-GB" sz="1800" dirty="0">
              <a:ln w="11430"/>
              <a:solidFill>
                <a:schemeClr val="tx1"/>
              </a:solidFill>
            </a:endParaRP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971800" y="1524000"/>
            <a:ext cx="381000" cy="4343400"/>
            <a:chOff x="1296" y="816"/>
            <a:chExt cx="240" cy="2736"/>
          </a:xfrm>
        </p:grpSpPr>
        <p:sp>
          <p:nvSpPr>
            <p:cNvPr id="8280" name="Text Box 14"/>
            <p:cNvSpPr txBox="1">
              <a:spLocks noChangeArrowheads="1"/>
            </p:cNvSpPr>
            <p:nvPr/>
          </p:nvSpPr>
          <p:spPr bwMode="auto">
            <a:xfrm>
              <a:off x="1296" y="816"/>
              <a:ext cx="2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8281" name="Text Box 15"/>
            <p:cNvSpPr txBox="1">
              <a:spLocks noChangeArrowheads="1"/>
            </p:cNvSpPr>
            <p:nvPr/>
          </p:nvSpPr>
          <p:spPr bwMode="auto">
            <a:xfrm>
              <a:off x="1296" y="1296"/>
              <a:ext cx="2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8282" name="Text Box 16"/>
            <p:cNvSpPr txBox="1">
              <a:spLocks noChangeArrowheads="1"/>
            </p:cNvSpPr>
            <p:nvPr/>
          </p:nvSpPr>
          <p:spPr bwMode="auto">
            <a:xfrm>
              <a:off x="1296" y="1747"/>
              <a:ext cx="2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8283" name="Text Box 17"/>
            <p:cNvSpPr txBox="1">
              <a:spLocks noChangeArrowheads="1"/>
            </p:cNvSpPr>
            <p:nvPr/>
          </p:nvSpPr>
          <p:spPr bwMode="auto">
            <a:xfrm>
              <a:off x="1296" y="2227"/>
              <a:ext cx="2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8284" name="Text Box 18"/>
            <p:cNvSpPr txBox="1">
              <a:spLocks noChangeArrowheads="1"/>
            </p:cNvSpPr>
            <p:nvPr/>
          </p:nvSpPr>
          <p:spPr bwMode="auto">
            <a:xfrm>
              <a:off x="1296" y="2707"/>
              <a:ext cx="2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8285" name="Text Box 19"/>
            <p:cNvSpPr txBox="1">
              <a:spLocks noChangeArrowheads="1"/>
            </p:cNvSpPr>
            <p:nvPr/>
          </p:nvSpPr>
          <p:spPr bwMode="auto">
            <a:xfrm>
              <a:off x="1296" y="3187"/>
              <a:ext cx="2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8286" name="Line 20"/>
            <p:cNvSpPr>
              <a:spLocks noChangeShapeType="1"/>
            </p:cNvSpPr>
            <p:nvPr/>
          </p:nvSpPr>
          <p:spPr bwMode="auto">
            <a:xfrm>
              <a:off x="1440" y="1112"/>
              <a:ext cx="0" cy="240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87" name="Line 21"/>
            <p:cNvSpPr>
              <a:spLocks noChangeShapeType="1"/>
            </p:cNvSpPr>
            <p:nvPr/>
          </p:nvSpPr>
          <p:spPr bwMode="auto">
            <a:xfrm>
              <a:off x="1440" y="3024"/>
              <a:ext cx="0" cy="240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88" name="Line 22"/>
            <p:cNvSpPr>
              <a:spLocks noChangeShapeType="1"/>
            </p:cNvSpPr>
            <p:nvPr/>
          </p:nvSpPr>
          <p:spPr bwMode="auto">
            <a:xfrm>
              <a:off x="1440" y="2544"/>
              <a:ext cx="0" cy="240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89" name="Line 23"/>
            <p:cNvSpPr>
              <a:spLocks noChangeShapeType="1"/>
            </p:cNvSpPr>
            <p:nvPr/>
          </p:nvSpPr>
          <p:spPr bwMode="auto">
            <a:xfrm>
              <a:off x="1440" y="2064"/>
              <a:ext cx="0" cy="240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0" name="Line 24"/>
            <p:cNvSpPr>
              <a:spLocks noChangeShapeType="1"/>
            </p:cNvSpPr>
            <p:nvPr/>
          </p:nvSpPr>
          <p:spPr bwMode="auto">
            <a:xfrm>
              <a:off x="1440" y="1584"/>
              <a:ext cx="0" cy="240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400300" y="1143000"/>
            <a:ext cx="1714500" cy="609600"/>
            <a:chOff x="936" y="576"/>
            <a:chExt cx="1080" cy="384"/>
          </a:xfrm>
        </p:grpSpPr>
        <p:grpSp>
          <p:nvGrpSpPr>
            <p:cNvPr id="8274" name="Group 26"/>
            <p:cNvGrpSpPr>
              <a:grpSpLocks/>
            </p:cNvGrpSpPr>
            <p:nvPr/>
          </p:nvGrpSpPr>
          <p:grpSpPr bwMode="auto">
            <a:xfrm>
              <a:off x="1512" y="768"/>
              <a:ext cx="240" cy="192"/>
              <a:chOff x="1536" y="816"/>
              <a:chExt cx="240" cy="192"/>
            </a:xfrm>
          </p:grpSpPr>
          <p:sp>
            <p:nvSpPr>
              <p:cNvPr id="8278" name="Line 27"/>
              <p:cNvSpPr>
                <a:spLocks noChangeShapeType="1"/>
              </p:cNvSpPr>
              <p:nvPr>
                <p:custDataLst>
                  <p:tags r:id="rId7"/>
                </p:custDataLst>
              </p:nvPr>
            </p:nvSpPr>
            <p:spPr bwMode="auto">
              <a:xfrm flipV="1">
                <a:off x="1536" y="816"/>
                <a:ext cx="19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9" name="Line 28"/>
              <p:cNvSpPr>
                <a:spLocks noChangeShapeType="1"/>
              </p:cNvSpPr>
              <p:nvPr>
                <p:custDataLst>
                  <p:tags r:id="rId8"/>
                </p:custDataLst>
              </p:nvPr>
            </p:nvSpPr>
            <p:spPr bwMode="auto">
              <a:xfrm flipV="1">
                <a:off x="1584" y="864"/>
                <a:ext cx="19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7549" name="Text Box 29"/>
            <p:cNvSpPr txBox="1">
              <a:spLocks noChangeArrowheads="1"/>
            </p:cNvSpPr>
            <p:nvPr/>
          </p:nvSpPr>
          <p:spPr bwMode="auto">
            <a:xfrm>
              <a:off x="1680" y="57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00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O</a:t>
              </a:r>
            </a:p>
          </p:txBody>
        </p:sp>
        <p:sp>
          <p:nvSpPr>
            <p:cNvPr id="8276" name="Line 30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 flipH="1" flipV="1">
              <a:off x="1152" y="768"/>
              <a:ext cx="19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51" name="Text Box 31"/>
            <p:cNvSpPr txBox="1">
              <a:spLocks noChangeArrowheads="1"/>
            </p:cNvSpPr>
            <p:nvPr/>
          </p:nvSpPr>
          <p:spPr bwMode="auto">
            <a:xfrm>
              <a:off x="936" y="57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H</a:t>
              </a:r>
            </a:p>
          </p:txBody>
        </p:sp>
      </p:grp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2362200" y="2362200"/>
            <a:ext cx="1828800" cy="457200"/>
            <a:chOff x="912" y="1344"/>
            <a:chExt cx="1152" cy="288"/>
          </a:xfrm>
        </p:grpSpPr>
        <p:sp>
          <p:nvSpPr>
            <p:cNvPr id="107553" name="Text Box 33"/>
            <p:cNvSpPr txBox="1">
              <a:spLocks noChangeArrowheads="1"/>
            </p:cNvSpPr>
            <p:nvPr/>
          </p:nvSpPr>
          <p:spPr bwMode="auto">
            <a:xfrm>
              <a:off x="1632" y="1344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OH</a:t>
              </a:r>
            </a:p>
          </p:txBody>
        </p:sp>
        <p:sp>
          <p:nvSpPr>
            <p:cNvPr id="107554" name="Text Box 34"/>
            <p:cNvSpPr txBox="1">
              <a:spLocks noChangeArrowheads="1"/>
            </p:cNvSpPr>
            <p:nvPr/>
          </p:nvSpPr>
          <p:spPr bwMode="auto">
            <a:xfrm>
              <a:off x="912" y="134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H</a:t>
              </a:r>
            </a:p>
          </p:txBody>
        </p:sp>
        <p:sp>
          <p:nvSpPr>
            <p:cNvPr id="8272" name="Line 35"/>
            <p:cNvSpPr>
              <a:spLocks noChangeShapeType="1"/>
            </p:cNvSpPr>
            <p:nvPr/>
          </p:nvSpPr>
          <p:spPr bwMode="auto">
            <a:xfrm>
              <a:off x="1536" y="1488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3" name="Line 36"/>
            <p:cNvSpPr>
              <a:spLocks noChangeShapeType="1"/>
            </p:cNvSpPr>
            <p:nvPr/>
          </p:nvSpPr>
          <p:spPr bwMode="auto">
            <a:xfrm>
              <a:off x="1152" y="1488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2209800" y="3048000"/>
            <a:ext cx="1905000" cy="457200"/>
            <a:chOff x="816" y="1776"/>
            <a:chExt cx="1200" cy="288"/>
          </a:xfrm>
        </p:grpSpPr>
        <p:sp>
          <p:nvSpPr>
            <p:cNvPr id="107558" name="Text Box 38"/>
            <p:cNvSpPr txBox="1">
              <a:spLocks noChangeArrowheads="1"/>
            </p:cNvSpPr>
            <p:nvPr/>
          </p:nvSpPr>
          <p:spPr bwMode="auto">
            <a:xfrm>
              <a:off x="816" y="1776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OH</a:t>
              </a:r>
            </a:p>
          </p:txBody>
        </p:sp>
        <p:sp>
          <p:nvSpPr>
            <p:cNvPr id="107559" name="Text Box 39"/>
            <p:cNvSpPr txBox="1">
              <a:spLocks noChangeArrowheads="1"/>
            </p:cNvSpPr>
            <p:nvPr/>
          </p:nvSpPr>
          <p:spPr bwMode="auto">
            <a:xfrm>
              <a:off x="1680" y="177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H</a:t>
              </a:r>
            </a:p>
          </p:txBody>
        </p:sp>
        <p:sp>
          <p:nvSpPr>
            <p:cNvPr id="8268" name="Line 40"/>
            <p:cNvSpPr>
              <a:spLocks noChangeShapeType="1"/>
            </p:cNvSpPr>
            <p:nvPr/>
          </p:nvSpPr>
          <p:spPr bwMode="auto">
            <a:xfrm>
              <a:off x="1568" y="1920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9" name="Line 41"/>
            <p:cNvSpPr>
              <a:spLocks noChangeShapeType="1"/>
            </p:cNvSpPr>
            <p:nvPr/>
          </p:nvSpPr>
          <p:spPr bwMode="auto">
            <a:xfrm>
              <a:off x="1184" y="1920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42"/>
          <p:cNvGrpSpPr>
            <a:grpSpLocks/>
          </p:cNvGrpSpPr>
          <p:nvPr/>
        </p:nvGrpSpPr>
        <p:grpSpPr bwMode="auto">
          <a:xfrm>
            <a:off x="2362200" y="3810000"/>
            <a:ext cx="1905000" cy="457200"/>
            <a:chOff x="912" y="2256"/>
            <a:chExt cx="1200" cy="288"/>
          </a:xfrm>
        </p:grpSpPr>
        <p:sp>
          <p:nvSpPr>
            <p:cNvPr id="107563" name="Text Box 43"/>
            <p:cNvSpPr txBox="1">
              <a:spLocks noChangeArrowheads="1"/>
            </p:cNvSpPr>
            <p:nvPr/>
          </p:nvSpPr>
          <p:spPr bwMode="auto">
            <a:xfrm>
              <a:off x="1680" y="2256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OH</a:t>
              </a:r>
            </a:p>
          </p:txBody>
        </p:sp>
        <p:sp>
          <p:nvSpPr>
            <p:cNvPr id="107564" name="Text Box 44"/>
            <p:cNvSpPr txBox="1">
              <a:spLocks noChangeArrowheads="1"/>
            </p:cNvSpPr>
            <p:nvPr/>
          </p:nvSpPr>
          <p:spPr bwMode="auto">
            <a:xfrm>
              <a:off x="912" y="225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H</a:t>
              </a:r>
            </a:p>
          </p:txBody>
        </p:sp>
        <p:sp>
          <p:nvSpPr>
            <p:cNvPr id="8264" name="Line 45"/>
            <p:cNvSpPr>
              <a:spLocks noChangeShapeType="1"/>
            </p:cNvSpPr>
            <p:nvPr/>
          </p:nvSpPr>
          <p:spPr bwMode="auto">
            <a:xfrm>
              <a:off x="1552" y="2400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5" name="Line 46"/>
            <p:cNvSpPr>
              <a:spLocks noChangeShapeType="1"/>
            </p:cNvSpPr>
            <p:nvPr/>
          </p:nvSpPr>
          <p:spPr bwMode="auto">
            <a:xfrm>
              <a:off x="1184" y="2400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47"/>
          <p:cNvGrpSpPr>
            <a:grpSpLocks/>
          </p:cNvGrpSpPr>
          <p:nvPr/>
        </p:nvGrpSpPr>
        <p:grpSpPr bwMode="auto">
          <a:xfrm>
            <a:off x="2362200" y="4572000"/>
            <a:ext cx="1905000" cy="457200"/>
            <a:chOff x="912" y="2736"/>
            <a:chExt cx="1200" cy="288"/>
          </a:xfrm>
        </p:grpSpPr>
        <p:sp>
          <p:nvSpPr>
            <p:cNvPr id="107568" name="Text Box 48"/>
            <p:cNvSpPr txBox="1">
              <a:spLocks noChangeArrowheads="1"/>
            </p:cNvSpPr>
            <p:nvPr/>
          </p:nvSpPr>
          <p:spPr bwMode="auto">
            <a:xfrm>
              <a:off x="1680" y="2736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OH</a:t>
              </a:r>
            </a:p>
          </p:txBody>
        </p:sp>
        <p:sp>
          <p:nvSpPr>
            <p:cNvPr id="107569" name="Text Box 49"/>
            <p:cNvSpPr txBox="1">
              <a:spLocks noChangeArrowheads="1"/>
            </p:cNvSpPr>
            <p:nvPr/>
          </p:nvSpPr>
          <p:spPr bwMode="auto">
            <a:xfrm>
              <a:off x="912" y="273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H</a:t>
              </a:r>
            </a:p>
          </p:txBody>
        </p:sp>
        <p:sp>
          <p:nvSpPr>
            <p:cNvPr id="8260" name="Line 50"/>
            <p:cNvSpPr>
              <a:spLocks noChangeShapeType="1"/>
            </p:cNvSpPr>
            <p:nvPr/>
          </p:nvSpPr>
          <p:spPr bwMode="auto">
            <a:xfrm>
              <a:off x="1552" y="2880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1" name="Line 51"/>
            <p:cNvSpPr>
              <a:spLocks noChangeShapeType="1"/>
            </p:cNvSpPr>
            <p:nvPr/>
          </p:nvSpPr>
          <p:spPr bwMode="auto">
            <a:xfrm>
              <a:off x="1192" y="2880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52"/>
          <p:cNvGrpSpPr>
            <a:grpSpLocks/>
          </p:cNvGrpSpPr>
          <p:nvPr/>
        </p:nvGrpSpPr>
        <p:grpSpPr bwMode="auto">
          <a:xfrm>
            <a:off x="2362200" y="5334000"/>
            <a:ext cx="1905000" cy="457200"/>
            <a:chOff x="912" y="3216"/>
            <a:chExt cx="1200" cy="288"/>
          </a:xfrm>
        </p:grpSpPr>
        <p:sp>
          <p:nvSpPr>
            <p:cNvPr id="107573" name="Text Box 53"/>
            <p:cNvSpPr txBox="1">
              <a:spLocks noChangeArrowheads="1"/>
            </p:cNvSpPr>
            <p:nvPr/>
          </p:nvSpPr>
          <p:spPr bwMode="auto">
            <a:xfrm>
              <a:off x="1680" y="3216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OH</a:t>
              </a:r>
            </a:p>
          </p:txBody>
        </p:sp>
        <p:sp>
          <p:nvSpPr>
            <p:cNvPr id="107574" name="Text Box 54"/>
            <p:cNvSpPr txBox="1">
              <a:spLocks noChangeArrowheads="1"/>
            </p:cNvSpPr>
            <p:nvPr/>
          </p:nvSpPr>
          <p:spPr bwMode="auto">
            <a:xfrm>
              <a:off x="912" y="321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H</a:t>
              </a:r>
            </a:p>
          </p:txBody>
        </p:sp>
        <p:sp>
          <p:nvSpPr>
            <p:cNvPr id="8256" name="Line 55"/>
            <p:cNvSpPr>
              <a:spLocks noChangeShapeType="1"/>
            </p:cNvSpPr>
            <p:nvPr/>
          </p:nvSpPr>
          <p:spPr bwMode="auto">
            <a:xfrm>
              <a:off x="1536" y="3360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7" name="Line 56"/>
            <p:cNvSpPr>
              <a:spLocks noChangeShapeType="1"/>
            </p:cNvSpPr>
            <p:nvPr/>
          </p:nvSpPr>
          <p:spPr bwMode="auto">
            <a:xfrm>
              <a:off x="1184" y="3360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57"/>
          <p:cNvGrpSpPr>
            <a:grpSpLocks/>
          </p:cNvGrpSpPr>
          <p:nvPr/>
        </p:nvGrpSpPr>
        <p:grpSpPr bwMode="auto">
          <a:xfrm>
            <a:off x="2971800" y="5791200"/>
            <a:ext cx="533400" cy="762000"/>
            <a:chOff x="1872" y="3648"/>
            <a:chExt cx="336" cy="480"/>
          </a:xfrm>
        </p:grpSpPr>
        <p:sp>
          <p:nvSpPr>
            <p:cNvPr id="8252" name="Line 58"/>
            <p:cNvSpPr>
              <a:spLocks noChangeShapeType="1"/>
            </p:cNvSpPr>
            <p:nvPr/>
          </p:nvSpPr>
          <p:spPr bwMode="auto">
            <a:xfrm>
              <a:off x="2016" y="3648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79" name="Text Box 59"/>
            <p:cNvSpPr txBox="1">
              <a:spLocks noChangeArrowheads="1"/>
            </p:cNvSpPr>
            <p:nvPr/>
          </p:nvSpPr>
          <p:spPr bwMode="auto">
            <a:xfrm>
              <a:off x="1872" y="38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H</a:t>
              </a:r>
            </a:p>
          </p:txBody>
        </p:sp>
      </p:grpSp>
      <p:grpSp>
        <p:nvGrpSpPr>
          <p:cNvPr id="13" name="Group 60"/>
          <p:cNvGrpSpPr>
            <a:grpSpLocks/>
          </p:cNvGrpSpPr>
          <p:nvPr/>
        </p:nvGrpSpPr>
        <p:grpSpPr bwMode="auto">
          <a:xfrm>
            <a:off x="4876800" y="1143000"/>
            <a:ext cx="2133600" cy="5410200"/>
            <a:chOff x="3792" y="624"/>
            <a:chExt cx="1344" cy="3408"/>
          </a:xfrm>
        </p:grpSpPr>
        <p:sp>
          <p:nvSpPr>
            <p:cNvPr id="107581" name="Text Box 61"/>
            <p:cNvSpPr txBox="1">
              <a:spLocks noChangeArrowheads="1"/>
            </p:cNvSpPr>
            <p:nvPr/>
          </p:nvSpPr>
          <p:spPr bwMode="auto">
            <a:xfrm>
              <a:off x="4320" y="864"/>
              <a:ext cx="2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3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</a:t>
              </a:r>
            </a:p>
          </p:txBody>
        </p:sp>
        <p:sp>
          <p:nvSpPr>
            <p:cNvPr id="8215" name="Text Box 62"/>
            <p:cNvSpPr txBox="1">
              <a:spLocks noChangeArrowheads="1"/>
            </p:cNvSpPr>
            <p:nvPr/>
          </p:nvSpPr>
          <p:spPr bwMode="auto">
            <a:xfrm>
              <a:off x="4320" y="1344"/>
              <a:ext cx="2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8216" name="Text Box 63"/>
            <p:cNvSpPr txBox="1">
              <a:spLocks noChangeArrowheads="1"/>
            </p:cNvSpPr>
            <p:nvPr/>
          </p:nvSpPr>
          <p:spPr bwMode="auto">
            <a:xfrm>
              <a:off x="4320" y="1795"/>
              <a:ext cx="2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8217" name="Text Box 64"/>
            <p:cNvSpPr txBox="1">
              <a:spLocks noChangeArrowheads="1"/>
            </p:cNvSpPr>
            <p:nvPr/>
          </p:nvSpPr>
          <p:spPr bwMode="auto">
            <a:xfrm>
              <a:off x="4320" y="2275"/>
              <a:ext cx="2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solidFill>
                    <a:srgbClr val="00B0F0"/>
                  </a:solidFill>
                </a:rPr>
                <a:t>C</a:t>
              </a:r>
            </a:p>
          </p:txBody>
        </p:sp>
        <p:sp>
          <p:nvSpPr>
            <p:cNvPr id="8218" name="Text Box 65"/>
            <p:cNvSpPr txBox="1">
              <a:spLocks noChangeArrowheads="1"/>
            </p:cNvSpPr>
            <p:nvPr/>
          </p:nvSpPr>
          <p:spPr bwMode="auto">
            <a:xfrm>
              <a:off x="4320" y="2755"/>
              <a:ext cx="2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8219" name="Text Box 66"/>
            <p:cNvSpPr txBox="1">
              <a:spLocks noChangeArrowheads="1"/>
            </p:cNvSpPr>
            <p:nvPr/>
          </p:nvSpPr>
          <p:spPr bwMode="auto">
            <a:xfrm>
              <a:off x="4320" y="3235"/>
              <a:ext cx="2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8220" name="Line 67"/>
            <p:cNvSpPr>
              <a:spLocks noChangeShapeType="1"/>
            </p:cNvSpPr>
            <p:nvPr/>
          </p:nvSpPr>
          <p:spPr bwMode="auto">
            <a:xfrm>
              <a:off x="4464" y="1160"/>
              <a:ext cx="0" cy="240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1" name="Line 68"/>
            <p:cNvSpPr>
              <a:spLocks noChangeShapeType="1"/>
            </p:cNvSpPr>
            <p:nvPr/>
          </p:nvSpPr>
          <p:spPr bwMode="auto">
            <a:xfrm>
              <a:off x="4464" y="3552"/>
              <a:ext cx="0" cy="240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2" name="Line 69"/>
            <p:cNvSpPr>
              <a:spLocks noChangeShapeType="1"/>
            </p:cNvSpPr>
            <p:nvPr/>
          </p:nvSpPr>
          <p:spPr bwMode="auto">
            <a:xfrm>
              <a:off x="4464" y="3072"/>
              <a:ext cx="0" cy="240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3" name="Line 70"/>
            <p:cNvSpPr>
              <a:spLocks noChangeShapeType="1"/>
            </p:cNvSpPr>
            <p:nvPr/>
          </p:nvSpPr>
          <p:spPr bwMode="auto">
            <a:xfrm>
              <a:off x="4464" y="2592"/>
              <a:ext cx="0" cy="240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4" name="Line 71"/>
            <p:cNvSpPr>
              <a:spLocks noChangeShapeType="1"/>
            </p:cNvSpPr>
            <p:nvPr/>
          </p:nvSpPr>
          <p:spPr bwMode="auto">
            <a:xfrm>
              <a:off x="4464" y="2112"/>
              <a:ext cx="0" cy="240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5" name="Line 72"/>
            <p:cNvSpPr>
              <a:spLocks noChangeShapeType="1"/>
            </p:cNvSpPr>
            <p:nvPr/>
          </p:nvSpPr>
          <p:spPr bwMode="auto">
            <a:xfrm>
              <a:off x="4464" y="1632"/>
              <a:ext cx="0" cy="240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6" name="Line 73"/>
            <p:cNvSpPr>
              <a:spLocks noChangeShapeType="1"/>
            </p:cNvSpPr>
            <p:nvPr/>
          </p:nvSpPr>
          <p:spPr bwMode="auto">
            <a:xfrm flipV="1">
              <a:off x="4536" y="816"/>
              <a:ext cx="19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7" name="Line 74"/>
            <p:cNvSpPr>
              <a:spLocks noChangeShapeType="1"/>
            </p:cNvSpPr>
            <p:nvPr/>
          </p:nvSpPr>
          <p:spPr bwMode="auto">
            <a:xfrm flipV="1">
              <a:off x="4584" y="864"/>
              <a:ext cx="19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95" name="Text Box 75"/>
            <p:cNvSpPr txBox="1">
              <a:spLocks noChangeArrowheads="1"/>
            </p:cNvSpPr>
            <p:nvPr/>
          </p:nvSpPr>
          <p:spPr bwMode="auto">
            <a:xfrm>
              <a:off x="4704" y="62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00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O</a:t>
              </a:r>
            </a:p>
          </p:txBody>
        </p:sp>
        <p:sp>
          <p:nvSpPr>
            <p:cNvPr id="8229" name="Line 76"/>
            <p:cNvSpPr>
              <a:spLocks noChangeShapeType="1"/>
            </p:cNvSpPr>
            <p:nvPr/>
          </p:nvSpPr>
          <p:spPr bwMode="auto">
            <a:xfrm flipH="1" flipV="1">
              <a:off x="4176" y="816"/>
              <a:ext cx="19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97" name="Text Box 77"/>
            <p:cNvSpPr txBox="1">
              <a:spLocks noChangeArrowheads="1"/>
            </p:cNvSpPr>
            <p:nvPr/>
          </p:nvSpPr>
          <p:spPr bwMode="auto">
            <a:xfrm>
              <a:off x="3960" y="62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H</a:t>
              </a:r>
            </a:p>
          </p:txBody>
        </p:sp>
        <p:sp>
          <p:nvSpPr>
            <p:cNvPr id="107598" name="Text Box 78"/>
            <p:cNvSpPr txBox="1">
              <a:spLocks noChangeArrowheads="1"/>
            </p:cNvSpPr>
            <p:nvPr/>
          </p:nvSpPr>
          <p:spPr bwMode="auto">
            <a:xfrm>
              <a:off x="4704" y="3264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OH</a:t>
              </a:r>
            </a:p>
          </p:txBody>
        </p:sp>
        <p:sp>
          <p:nvSpPr>
            <p:cNvPr id="107599" name="Text Box 79"/>
            <p:cNvSpPr txBox="1">
              <a:spLocks noChangeArrowheads="1"/>
            </p:cNvSpPr>
            <p:nvPr/>
          </p:nvSpPr>
          <p:spPr bwMode="auto">
            <a:xfrm>
              <a:off x="4704" y="2784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OH</a:t>
              </a:r>
            </a:p>
          </p:txBody>
        </p:sp>
        <p:sp>
          <p:nvSpPr>
            <p:cNvPr id="107600" name="Text Box 80"/>
            <p:cNvSpPr txBox="1">
              <a:spLocks noChangeArrowheads="1"/>
            </p:cNvSpPr>
            <p:nvPr/>
          </p:nvSpPr>
          <p:spPr bwMode="auto">
            <a:xfrm>
              <a:off x="3792" y="2304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OH</a:t>
              </a:r>
            </a:p>
          </p:txBody>
        </p:sp>
        <p:sp>
          <p:nvSpPr>
            <p:cNvPr id="107601" name="Text Box 81"/>
            <p:cNvSpPr txBox="1">
              <a:spLocks noChangeArrowheads="1"/>
            </p:cNvSpPr>
            <p:nvPr/>
          </p:nvSpPr>
          <p:spPr bwMode="auto">
            <a:xfrm>
              <a:off x="3840" y="1824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OH</a:t>
              </a:r>
            </a:p>
          </p:txBody>
        </p:sp>
        <p:sp>
          <p:nvSpPr>
            <p:cNvPr id="107602" name="Text Box 82"/>
            <p:cNvSpPr txBox="1">
              <a:spLocks noChangeArrowheads="1"/>
            </p:cNvSpPr>
            <p:nvPr/>
          </p:nvSpPr>
          <p:spPr bwMode="auto">
            <a:xfrm>
              <a:off x="4704" y="182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H</a:t>
              </a:r>
            </a:p>
          </p:txBody>
        </p:sp>
        <p:sp>
          <p:nvSpPr>
            <p:cNvPr id="107603" name="Text Box 83"/>
            <p:cNvSpPr txBox="1">
              <a:spLocks noChangeArrowheads="1"/>
            </p:cNvSpPr>
            <p:nvPr/>
          </p:nvSpPr>
          <p:spPr bwMode="auto">
            <a:xfrm>
              <a:off x="4704" y="230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H</a:t>
              </a:r>
            </a:p>
          </p:txBody>
        </p:sp>
        <p:sp>
          <p:nvSpPr>
            <p:cNvPr id="107604" name="Text Box 84"/>
            <p:cNvSpPr txBox="1">
              <a:spLocks noChangeArrowheads="1"/>
            </p:cNvSpPr>
            <p:nvPr/>
          </p:nvSpPr>
          <p:spPr bwMode="auto">
            <a:xfrm>
              <a:off x="3936" y="278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H</a:t>
              </a:r>
            </a:p>
          </p:txBody>
        </p:sp>
        <p:sp>
          <p:nvSpPr>
            <p:cNvPr id="107605" name="Text Box 85"/>
            <p:cNvSpPr txBox="1">
              <a:spLocks noChangeArrowheads="1"/>
            </p:cNvSpPr>
            <p:nvPr/>
          </p:nvSpPr>
          <p:spPr bwMode="auto">
            <a:xfrm>
              <a:off x="3936" y="326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H</a:t>
              </a:r>
            </a:p>
          </p:txBody>
        </p:sp>
        <p:sp>
          <p:nvSpPr>
            <p:cNvPr id="107606" name="Text Box 86"/>
            <p:cNvSpPr txBox="1">
              <a:spLocks noChangeArrowheads="1"/>
            </p:cNvSpPr>
            <p:nvPr/>
          </p:nvSpPr>
          <p:spPr bwMode="auto">
            <a:xfrm>
              <a:off x="4656" y="1392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OH</a:t>
              </a:r>
            </a:p>
          </p:txBody>
        </p:sp>
        <p:sp>
          <p:nvSpPr>
            <p:cNvPr id="107607" name="Text Box 87"/>
            <p:cNvSpPr txBox="1">
              <a:spLocks noChangeArrowheads="1"/>
            </p:cNvSpPr>
            <p:nvPr/>
          </p:nvSpPr>
          <p:spPr bwMode="auto">
            <a:xfrm>
              <a:off x="3936" y="139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H</a:t>
              </a:r>
            </a:p>
          </p:txBody>
        </p:sp>
        <p:sp>
          <p:nvSpPr>
            <p:cNvPr id="8241" name="Line 88"/>
            <p:cNvSpPr>
              <a:spLocks noChangeShapeType="1"/>
            </p:cNvSpPr>
            <p:nvPr/>
          </p:nvSpPr>
          <p:spPr bwMode="auto">
            <a:xfrm>
              <a:off x="4560" y="153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2" name="Line 89"/>
            <p:cNvSpPr>
              <a:spLocks noChangeShapeType="1"/>
            </p:cNvSpPr>
            <p:nvPr/>
          </p:nvSpPr>
          <p:spPr bwMode="auto">
            <a:xfrm>
              <a:off x="4176" y="153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3" name="Line 90"/>
            <p:cNvSpPr>
              <a:spLocks noChangeShapeType="1"/>
            </p:cNvSpPr>
            <p:nvPr/>
          </p:nvSpPr>
          <p:spPr bwMode="auto">
            <a:xfrm>
              <a:off x="4592" y="1968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4" name="Line 91"/>
            <p:cNvSpPr>
              <a:spLocks noChangeShapeType="1"/>
            </p:cNvSpPr>
            <p:nvPr/>
          </p:nvSpPr>
          <p:spPr bwMode="auto">
            <a:xfrm>
              <a:off x="4208" y="1968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5" name="Line 92"/>
            <p:cNvSpPr>
              <a:spLocks noChangeShapeType="1"/>
            </p:cNvSpPr>
            <p:nvPr/>
          </p:nvSpPr>
          <p:spPr bwMode="auto">
            <a:xfrm>
              <a:off x="4576" y="2448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6" name="Line 93"/>
            <p:cNvSpPr>
              <a:spLocks noChangeShapeType="1"/>
            </p:cNvSpPr>
            <p:nvPr/>
          </p:nvSpPr>
          <p:spPr bwMode="auto">
            <a:xfrm>
              <a:off x="4208" y="2448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7" name="Line 94"/>
            <p:cNvSpPr>
              <a:spLocks noChangeShapeType="1"/>
            </p:cNvSpPr>
            <p:nvPr/>
          </p:nvSpPr>
          <p:spPr bwMode="auto">
            <a:xfrm>
              <a:off x="4576" y="2928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8" name="Line 95"/>
            <p:cNvSpPr>
              <a:spLocks noChangeShapeType="1"/>
            </p:cNvSpPr>
            <p:nvPr/>
          </p:nvSpPr>
          <p:spPr bwMode="auto">
            <a:xfrm>
              <a:off x="4216" y="2928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9" name="Line 96"/>
            <p:cNvSpPr>
              <a:spLocks noChangeShapeType="1"/>
            </p:cNvSpPr>
            <p:nvPr/>
          </p:nvSpPr>
          <p:spPr bwMode="auto">
            <a:xfrm>
              <a:off x="4560" y="3408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0" name="Line 97"/>
            <p:cNvSpPr>
              <a:spLocks noChangeShapeType="1"/>
            </p:cNvSpPr>
            <p:nvPr/>
          </p:nvSpPr>
          <p:spPr bwMode="auto">
            <a:xfrm>
              <a:off x="4208" y="3408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18" name="Text Box 98"/>
            <p:cNvSpPr txBox="1">
              <a:spLocks noChangeArrowheads="1"/>
            </p:cNvSpPr>
            <p:nvPr/>
          </p:nvSpPr>
          <p:spPr bwMode="auto">
            <a:xfrm>
              <a:off x="4320" y="374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H</a:t>
              </a:r>
            </a:p>
          </p:txBody>
        </p:sp>
      </p:grpSp>
      <p:grpSp>
        <p:nvGrpSpPr>
          <p:cNvPr id="14" name="Group 99"/>
          <p:cNvGrpSpPr>
            <a:grpSpLocks/>
          </p:cNvGrpSpPr>
          <p:nvPr/>
        </p:nvGrpSpPr>
        <p:grpSpPr bwMode="auto">
          <a:xfrm>
            <a:off x="228600" y="1970088"/>
            <a:ext cx="1676400" cy="1217612"/>
            <a:chOff x="144" y="1241"/>
            <a:chExt cx="960" cy="767"/>
          </a:xfrm>
        </p:grpSpPr>
        <p:sp>
          <p:nvSpPr>
            <p:cNvPr id="107620" name="Text Box 100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144" y="1241"/>
              <a:ext cx="960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800" b="1" u="sng" dirty="0">
                  <a:ln w="11430"/>
                  <a:solidFill>
                    <a:srgbClr val="CCFF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ahoma" pitchFamily="34" charset="0"/>
                </a:rPr>
                <a:t>Glucose</a:t>
              </a:r>
            </a:p>
          </p:txBody>
        </p:sp>
        <p:sp>
          <p:nvSpPr>
            <p:cNvPr id="107621" name="Text Box 101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44" y="1497"/>
              <a:ext cx="960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800" b="1" dirty="0">
                  <a:ln w="11430"/>
                  <a:solidFill>
                    <a:srgbClr val="CCFF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ahoma" pitchFamily="34" charset="0"/>
                </a:rPr>
                <a:t>C</a:t>
              </a:r>
              <a:r>
                <a:rPr lang="en-GB" sz="2800" b="1" baseline="-25000" dirty="0">
                  <a:ln w="11430"/>
                  <a:solidFill>
                    <a:srgbClr val="CCFF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ahoma" pitchFamily="34" charset="0"/>
                </a:rPr>
                <a:t>6</a:t>
              </a:r>
              <a:r>
                <a:rPr lang="en-GB" sz="2800" b="1" dirty="0">
                  <a:ln w="11430"/>
                  <a:solidFill>
                    <a:srgbClr val="CCFF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ahoma" pitchFamily="34" charset="0"/>
                </a:rPr>
                <a:t>H</a:t>
              </a:r>
              <a:r>
                <a:rPr lang="en-GB" sz="2800" b="1" baseline="-25000" dirty="0">
                  <a:ln w="11430"/>
                  <a:solidFill>
                    <a:srgbClr val="CCFF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ahoma" pitchFamily="34" charset="0"/>
                </a:rPr>
                <a:t>12</a:t>
              </a:r>
              <a:r>
                <a:rPr lang="en-GB" sz="2800" b="1" dirty="0">
                  <a:ln w="11430"/>
                  <a:solidFill>
                    <a:srgbClr val="CCFF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ahoma" pitchFamily="34" charset="0"/>
                </a:rPr>
                <a:t>O</a:t>
              </a:r>
              <a:r>
                <a:rPr lang="en-GB" sz="2800" b="1" baseline="-25000" dirty="0">
                  <a:ln w="11430"/>
                  <a:solidFill>
                    <a:srgbClr val="CCFF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ahoma" pitchFamily="34" charset="0"/>
                </a:rPr>
                <a:t>6</a:t>
              </a:r>
            </a:p>
          </p:txBody>
        </p:sp>
      </p:grpSp>
      <p:grpSp>
        <p:nvGrpSpPr>
          <p:cNvPr id="15" name="Group 102"/>
          <p:cNvGrpSpPr>
            <a:grpSpLocks/>
          </p:cNvGrpSpPr>
          <p:nvPr/>
        </p:nvGrpSpPr>
        <p:grpSpPr bwMode="auto">
          <a:xfrm>
            <a:off x="7086600" y="2071688"/>
            <a:ext cx="1981200" cy="976312"/>
            <a:chOff x="4464" y="1305"/>
            <a:chExt cx="1248" cy="615"/>
          </a:xfrm>
        </p:grpSpPr>
        <p:sp>
          <p:nvSpPr>
            <p:cNvPr id="107623" name="Text Box 103"/>
            <p:cNvSpPr txBox="1"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4464" y="1305"/>
              <a:ext cx="124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800" b="1" u="sng">
                  <a:ln w="11430"/>
                  <a:solidFill>
                    <a:srgbClr val="CCFF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ahoma" pitchFamily="34" charset="0"/>
                </a:rPr>
                <a:t>Galactose</a:t>
              </a:r>
            </a:p>
          </p:txBody>
        </p:sp>
        <p:sp>
          <p:nvSpPr>
            <p:cNvPr id="107624" name="Text Box 104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608" y="1593"/>
              <a:ext cx="10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800" b="1">
                  <a:ln w="11430"/>
                  <a:solidFill>
                    <a:srgbClr val="CCFF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ahoma" pitchFamily="34" charset="0"/>
                </a:rPr>
                <a:t>C</a:t>
              </a:r>
              <a:r>
                <a:rPr lang="en-GB" sz="2800" b="1" baseline="-25000">
                  <a:ln w="11430"/>
                  <a:solidFill>
                    <a:srgbClr val="CCFF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ahoma" pitchFamily="34" charset="0"/>
                </a:rPr>
                <a:t>6</a:t>
              </a:r>
              <a:r>
                <a:rPr lang="en-GB" sz="2800" b="1">
                  <a:ln w="11430"/>
                  <a:solidFill>
                    <a:srgbClr val="CCFF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ahoma" pitchFamily="34" charset="0"/>
                </a:rPr>
                <a:t>H</a:t>
              </a:r>
              <a:r>
                <a:rPr lang="en-GB" sz="2800" b="1" baseline="-25000">
                  <a:ln w="11430"/>
                  <a:solidFill>
                    <a:srgbClr val="CCFF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ahoma" pitchFamily="34" charset="0"/>
                </a:rPr>
                <a:t>12</a:t>
              </a:r>
              <a:r>
                <a:rPr lang="en-GB" sz="2800" b="1">
                  <a:ln w="11430"/>
                  <a:solidFill>
                    <a:srgbClr val="CCFF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ahoma" pitchFamily="34" charset="0"/>
                </a:rPr>
                <a:t>O</a:t>
              </a:r>
              <a:r>
                <a:rPr lang="en-GB" sz="2800" b="1" baseline="-25000">
                  <a:ln w="11430"/>
                  <a:solidFill>
                    <a:srgbClr val="CCFF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ahoma" pitchFamily="34" charset="0"/>
                </a:rPr>
                <a:t>6</a:t>
              </a:r>
            </a:p>
          </p:txBody>
        </p:sp>
      </p:grpSp>
      <p:sp>
        <p:nvSpPr>
          <p:cNvPr id="107625" name="Text Box 105"/>
          <p:cNvSpPr txBox="1">
            <a:spLocks noChangeArrowheads="1"/>
          </p:cNvSpPr>
          <p:nvPr/>
        </p:nvSpPr>
        <p:spPr bwMode="auto">
          <a:xfrm>
            <a:off x="6324600" y="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 dirty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</a:rPr>
              <a:t>Aldehyde sugars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32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1" presetID="35" presetClass="emph" presetSubtype="0" repeatCount="indefinite" fill="hold" nodeType="after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35" presetClass="emph" presetSubtype="0" repeatCount="indefinite" fill="hold" nodeType="after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7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3" presetClass="entr" presetSubtype="52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07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07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07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7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6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7C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410200" y="2209800"/>
            <a:ext cx="2514600" cy="838200"/>
            <a:chOff x="2736" y="1104"/>
            <a:chExt cx="1584" cy="528"/>
          </a:xfrm>
        </p:grpSpPr>
        <p:sp>
          <p:nvSpPr>
            <p:cNvPr id="9329" name="Oval 3"/>
            <p:cNvSpPr>
              <a:spLocks noChangeArrowheads="1"/>
            </p:cNvSpPr>
            <p:nvPr/>
          </p:nvSpPr>
          <p:spPr bwMode="auto">
            <a:xfrm>
              <a:off x="3312" y="1104"/>
              <a:ext cx="100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08548" name="Text Box 4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2736" y="1104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 dirty="0" err="1">
                  <a:ln w="11430"/>
                  <a:solidFill>
                    <a:srgbClr val="00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ahoma" pitchFamily="34" charset="0"/>
                </a:rPr>
                <a:t>Ketose</a:t>
              </a:r>
              <a:endParaRPr lang="en-GB" sz="2400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</a:endParaRP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5867400" y="914400"/>
            <a:ext cx="2057400" cy="5715000"/>
            <a:chOff x="3024" y="288"/>
            <a:chExt cx="1296" cy="3600"/>
          </a:xfrm>
        </p:grpSpPr>
        <p:sp>
          <p:nvSpPr>
            <p:cNvPr id="9291" name="Text Box 6"/>
            <p:cNvSpPr txBox="1">
              <a:spLocks noChangeArrowheads="1"/>
            </p:cNvSpPr>
            <p:nvPr/>
          </p:nvSpPr>
          <p:spPr bwMode="auto">
            <a:xfrm>
              <a:off x="3504" y="720"/>
              <a:ext cx="2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/>
                <a:t>C</a:t>
              </a:r>
            </a:p>
          </p:txBody>
        </p:sp>
        <p:sp>
          <p:nvSpPr>
            <p:cNvPr id="9292" name="Text Box 7"/>
            <p:cNvSpPr txBox="1">
              <a:spLocks noChangeArrowheads="1"/>
            </p:cNvSpPr>
            <p:nvPr/>
          </p:nvSpPr>
          <p:spPr bwMode="auto">
            <a:xfrm>
              <a:off x="3504" y="1200"/>
              <a:ext cx="2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/>
                <a:t>C</a:t>
              </a:r>
            </a:p>
          </p:txBody>
        </p:sp>
        <p:sp>
          <p:nvSpPr>
            <p:cNvPr id="9293" name="Text Box 8"/>
            <p:cNvSpPr txBox="1">
              <a:spLocks noChangeArrowheads="1"/>
            </p:cNvSpPr>
            <p:nvPr/>
          </p:nvSpPr>
          <p:spPr bwMode="auto">
            <a:xfrm>
              <a:off x="3504" y="1651"/>
              <a:ext cx="2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/>
                <a:t>C</a:t>
              </a:r>
            </a:p>
          </p:txBody>
        </p:sp>
        <p:sp>
          <p:nvSpPr>
            <p:cNvPr id="9294" name="Text Box 9"/>
            <p:cNvSpPr txBox="1">
              <a:spLocks noChangeArrowheads="1"/>
            </p:cNvSpPr>
            <p:nvPr/>
          </p:nvSpPr>
          <p:spPr bwMode="auto">
            <a:xfrm>
              <a:off x="3504" y="2131"/>
              <a:ext cx="2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/>
                <a:t>C</a:t>
              </a:r>
            </a:p>
          </p:txBody>
        </p:sp>
        <p:sp>
          <p:nvSpPr>
            <p:cNvPr id="9295" name="Text Box 10"/>
            <p:cNvSpPr txBox="1">
              <a:spLocks noChangeArrowheads="1"/>
            </p:cNvSpPr>
            <p:nvPr/>
          </p:nvSpPr>
          <p:spPr bwMode="auto">
            <a:xfrm>
              <a:off x="3504" y="2611"/>
              <a:ext cx="2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/>
                <a:t>C</a:t>
              </a:r>
            </a:p>
          </p:txBody>
        </p:sp>
        <p:sp>
          <p:nvSpPr>
            <p:cNvPr id="9296" name="Text Box 11"/>
            <p:cNvSpPr txBox="1">
              <a:spLocks noChangeArrowheads="1"/>
            </p:cNvSpPr>
            <p:nvPr/>
          </p:nvSpPr>
          <p:spPr bwMode="auto">
            <a:xfrm>
              <a:off x="3504" y="3091"/>
              <a:ext cx="2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/>
                <a:t>C</a:t>
              </a:r>
            </a:p>
          </p:txBody>
        </p:sp>
        <p:sp>
          <p:nvSpPr>
            <p:cNvPr id="9297" name="Line 12"/>
            <p:cNvSpPr>
              <a:spLocks noChangeShapeType="1"/>
            </p:cNvSpPr>
            <p:nvPr/>
          </p:nvSpPr>
          <p:spPr bwMode="auto">
            <a:xfrm>
              <a:off x="3648" y="1016"/>
              <a:ext cx="0" cy="240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8" name="Line 13"/>
            <p:cNvSpPr>
              <a:spLocks noChangeShapeType="1"/>
            </p:cNvSpPr>
            <p:nvPr/>
          </p:nvSpPr>
          <p:spPr bwMode="auto">
            <a:xfrm>
              <a:off x="3648" y="3408"/>
              <a:ext cx="0" cy="240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9" name="Line 14"/>
            <p:cNvSpPr>
              <a:spLocks noChangeShapeType="1"/>
            </p:cNvSpPr>
            <p:nvPr/>
          </p:nvSpPr>
          <p:spPr bwMode="auto">
            <a:xfrm>
              <a:off x="3648" y="2928"/>
              <a:ext cx="0" cy="240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0" name="Line 15"/>
            <p:cNvSpPr>
              <a:spLocks noChangeShapeType="1"/>
            </p:cNvSpPr>
            <p:nvPr/>
          </p:nvSpPr>
          <p:spPr bwMode="auto">
            <a:xfrm>
              <a:off x="3648" y="2448"/>
              <a:ext cx="0" cy="240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1" name="Line 16"/>
            <p:cNvSpPr>
              <a:spLocks noChangeShapeType="1"/>
            </p:cNvSpPr>
            <p:nvPr/>
          </p:nvSpPr>
          <p:spPr bwMode="auto">
            <a:xfrm>
              <a:off x="3648" y="1968"/>
              <a:ext cx="0" cy="240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2" name="Line 17"/>
            <p:cNvSpPr>
              <a:spLocks noChangeShapeType="1"/>
            </p:cNvSpPr>
            <p:nvPr/>
          </p:nvSpPr>
          <p:spPr bwMode="auto">
            <a:xfrm>
              <a:off x="3648" y="1488"/>
              <a:ext cx="0" cy="240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3" name="Line 18"/>
            <p:cNvSpPr>
              <a:spLocks noChangeShapeType="1"/>
            </p:cNvSpPr>
            <p:nvPr/>
          </p:nvSpPr>
          <p:spPr bwMode="auto">
            <a:xfrm flipV="1">
              <a:off x="3768" y="720"/>
              <a:ext cx="19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63" name="Text Box 19"/>
            <p:cNvSpPr txBox="1">
              <a:spLocks noChangeArrowheads="1"/>
            </p:cNvSpPr>
            <p:nvPr/>
          </p:nvSpPr>
          <p:spPr bwMode="auto">
            <a:xfrm>
              <a:off x="3888" y="480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OH</a:t>
              </a:r>
            </a:p>
          </p:txBody>
        </p:sp>
        <p:sp>
          <p:nvSpPr>
            <p:cNvPr id="9305" name="Line 20"/>
            <p:cNvSpPr>
              <a:spLocks noChangeShapeType="1"/>
            </p:cNvSpPr>
            <p:nvPr/>
          </p:nvSpPr>
          <p:spPr bwMode="auto">
            <a:xfrm flipH="1" flipV="1">
              <a:off x="3360" y="672"/>
              <a:ext cx="19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65" name="Text Box 21"/>
            <p:cNvSpPr txBox="1">
              <a:spLocks noChangeArrowheads="1"/>
            </p:cNvSpPr>
            <p:nvPr/>
          </p:nvSpPr>
          <p:spPr bwMode="auto">
            <a:xfrm>
              <a:off x="3144" y="48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H</a:t>
              </a:r>
            </a:p>
          </p:txBody>
        </p:sp>
        <p:sp>
          <p:nvSpPr>
            <p:cNvPr id="108566" name="Text Box 22"/>
            <p:cNvSpPr txBox="1">
              <a:spLocks noChangeArrowheads="1"/>
            </p:cNvSpPr>
            <p:nvPr/>
          </p:nvSpPr>
          <p:spPr bwMode="auto">
            <a:xfrm>
              <a:off x="3888" y="3120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OH</a:t>
              </a:r>
            </a:p>
          </p:txBody>
        </p:sp>
        <p:sp>
          <p:nvSpPr>
            <p:cNvPr id="108567" name="Text Box 23"/>
            <p:cNvSpPr txBox="1">
              <a:spLocks noChangeArrowheads="1"/>
            </p:cNvSpPr>
            <p:nvPr/>
          </p:nvSpPr>
          <p:spPr bwMode="auto">
            <a:xfrm>
              <a:off x="3888" y="2640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OH</a:t>
              </a:r>
            </a:p>
          </p:txBody>
        </p:sp>
        <p:sp>
          <p:nvSpPr>
            <p:cNvPr id="108568" name="Text Box 24"/>
            <p:cNvSpPr txBox="1">
              <a:spLocks noChangeArrowheads="1"/>
            </p:cNvSpPr>
            <p:nvPr/>
          </p:nvSpPr>
          <p:spPr bwMode="auto">
            <a:xfrm>
              <a:off x="3888" y="2160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OH</a:t>
              </a:r>
            </a:p>
          </p:txBody>
        </p:sp>
        <p:sp>
          <p:nvSpPr>
            <p:cNvPr id="108569" name="Text Box 25"/>
            <p:cNvSpPr txBox="1">
              <a:spLocks noChangeArrowheads="1"/>
            </p:cNvSpPr>
            <p:nvPr/>
          </p:nvSpPr>
          <p:spPr bwMode="auto">
            <a:xfrm>
              <a:off x="3024" y="1680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OH</a:t>
              </a:r>
            </a:p>
          </p:txBody>
        </p:sp>
        <p:sp>
          <p:nvSpPr>
            <p:cNvPr id="108570" name="Text Box 26"/>
            <p:cNvSpPr txBox="1">
              <a:spLocks noChangeArrowheads="1"/>
            </p:cNvSpPr>
            <p:nvPr/>
          </p:nvSpPr>
          <p:spPr bwMode="auto">
            <a:xfrm>
              <a:off x="3888" y="168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H</a:t>
              </a:r>
            </a:p>
          </p:txBody>
        </p:sp>
        <p:sp>
          <p:nvSpPr>
            <p:cNvPr id="108571" name="Text Box 27"/>
            <p:cNvSpPr txBox="1">
              <a:spLocks noChangeArrowheads="1"/>
            </p:cNvSpPr>
            <p:nvPr/>
          </p:nvSpPr>
          <p:spPr bwMode="auto">
            <a:xfrm>
              <a:off x="3120" y="216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H</a:t>
              </a:r>
            </a:p>
          </p:txBody>
        </p:sp>
        <p:sp>
          <p:nvSpPr>
            <p:cNvPr id="108572" name="Text Box 28"/>
            <p:cNvSpPr txBox="1">
              <a:spLocks noChangeArrowheads="1"/>
            </p:cNvSpPr>
            <p:nvPr/>
          </p:nvSpPr>
          <p:spPr bwMode="auto">
            <a:xfrm>
              <a:off x="3120" y="26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H</a:t>
              </a:r>
            </a:p>
          </p:txBody>
        </p:sp>
        <p:sp>
          <p:nvSpPr>
            <p:cNvPr id="108573" name="Text Box 29"/>
            <p:cNvSpPr txBox="1">
              <a:spLocks noChangeArrowheads="1"/>
            </p:cNvSpPr>
            <p:nvPr/>
          </p:nvSpPr>
          <p:spPr bwMode="auto">
            <a:xfrm>
              <a:off x="3120" y="312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H</a:t>
              </a:r>
            </a:p>
          </p:txBody>
        </p:sp>
        <p:sp>
          <p:nvSpPr>
            <p:cNvPr id="108574" name="Text Box 30"/>
            <p:cNvSpPr txBox="1">
              <a:spLocks noChangeArrowheads="1"/>
            </p:cNvSpPr>
            <p:nvPr/>
          </p:nvSpPr>
          <p:spPr bwMode="auto">
            <a:xfrm>
              <a:off x="3984" y="1232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O</a:t>
              </a:r>
            </a:p>
          </p:txBody>
        </p:sp>
        <p:sp>
          <p:nvSpPr>
            <p:cNvPr id="9316" name="Line 31"/>
            <p:cNvSpPr>
              <a:spLocks noChangeShapeType="1"/>
            </p:cNvSpPr>
            <p:nvPr/>
          </p:nvSpPr>
          <p:spPr bwMode="auto">
            <a:xfrm>
              <a:off x="3760" y="1352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7" name="Line 32"/>
            <p:cNvSpPr>
              <a:spLocks noChangeShapeType="1"/>
            </p:cNvSpPr>
            <p:nvPr/>
          </p:nvSpPr>
          <p:spPr bwMode="auto">
            <a:xfrm>
              <a:off x="3776" y="1824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8" name="Line 33"/>
            <p:cNvSpPr>
              <a:spLocks noChangeShapeType="1"/>
            </p:cNvSpPr>
            <p:nvPr/>
          </p:nvSpPr>
          <p:spPr bwMode="auto">
            <a:xfrm>
              <a:off x="3392" y="1824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9" name="Line 34"/>
            <p:cNvSpPr>
              <a:spLocks noChangeShapeType="1"/>
            </p:cNvSpPr>
            <p:nvPr/>
          </p:nvSpPr>
          <p:spPr bwMode="auto">
            <a:xfrm>
              <a:off x="3760" y="2304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0" name="Line 35"/>
            <p:cNvSpPr>
              <a:spLocks noChangeShapeType="1"/>
            </p:cNvSpPr>
            <p:nvPr/>
          </p:nvSpPr>
          <p:spPr bwMode="auto">
            <a:xfrm>
              <a:off x="3392" y="2304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1" name="Line 36"/>
            <p:cNvSpPr>
              <a:spLocks noChangeShapeType="1"/>
            </p:cNvSpPr>
            <p:nvPr/>
          </p:nvSpPr>
          <p:spPr bwMode="auto">
            <a:xfrm>
              <a:off x="3760" y="2784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2" name="Line 37"/>
            <p:cNvSpPr>
              <a:spLocks noChangeShapeType="1"/>
            </p:cNvSpPr>
            <p:nvPr/>
          </p:nvSpPr>
          <p:spPr bwMode="auto">
            <a:xfrm>
              <a:off x="3400" y="2784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3" name="Line 38"/>
            <p:cNvSpPr>
              <a:spLocks noChangeShapeType="1"/>
            </p:cNvSpPr>
            <p:nvPr/>
          </p:nvSpPr>
          <p:spPr bwMode="auto">
            <a:xfrm>
              <a:off x="3744" y="3264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4" name="Line 39"/>
            <p:cNvSpPr>
              <a:spLocks noChangeShapeType="1"/>
            </p:cNvSpPr>
            <p:nvPr/>
          </p:nvSpPr>
          <p:spPr bwMode="auto">
            <a:xfrm>
              <a:off x="3392" y="3264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84" name="Text Box 40"/>
            <p:cNvSpPr txBox="1">
              <a:spLocks noChangeArrowheads="1"/>
            </p:cNvSpPr>
            <p:nvPr/>
          </p:nvSpPr>
          <p:spPr bwMode="auto">
            <a:xfrm>
              <a:off x="3504" y="360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H</a:t>
              </a:r>
            </a:p>
          </p:txBody>
        </p:sp>
        <p:sp>
          <p:nvSpPr>
            <p:cNvPr id="9326" name="Line 41"/>
            <p:cNvSpPr>
              <a:spLocks noChangeShapeType="1"/>
            </p:cNvSpPr>
            <p:nvPr/>
          </p:nvSpPr>
          <p:spPr bwMode="auto">
            <a:xfrm>
              <a:off x="3664" y="528"/>
              <a:ext cx="0" cy="240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86" name="Text Box 42"/>
            <p:cNvSpPr txBox="1">
              <a:spLocks noChangeArrowheads="1"/>
            </p:cNvSpPr>
            <p:nvPr/>
          </p:nvSpPr>
          <p:spPr bwMode="auto">
            <a:xfrm>
              <a:off x="3520" y="288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H</a:t>
              </a:r>
            </a:p>
          </p:txBody>
        </p:sp>
        <p:sp>
          <p:nvSpPr>
            <p:cNvPr id="9328" name="Line 43"/>
            <p:cNvSpPr>
              <a:spLocks noChangeShapeType="1"/>
            </p:cNvSpPr>
            <p:nvPr/>
          </p:nvSpPr>
          <p:spPr bwMode="auto">
            <a:xfrm>
              <a:off x="3760" y="1416"/>
              <a:ext cx="2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7620000" y="0"/>
            <a:ext cx="1524000" cy="925513"/>
            <a:chOff x="144" y="1241"/>
            <a:chExt cx="960" cy="583"/>
          </a:xfrm>
        </p:grpSpPr>
        <p:sp>
          <p:nvSpPr>
            <p:cNvPr id="108589" name="Text Box 45"/>
            <p:cNvSpPr txBox="1">
              <a:spLocks noChangeArrowheads="1"/>
            </p:cNvSpPr>
            <p:nvPr/>
          </p:nvSpPr>
          <p:spPr bwMode="auto">
            <a:xfrm>
              <a:off x="144" y="1241"/>
              <a:ext cx="96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800" u="sng">
                  <a:solidFill>
                    <a:srgbClr val="00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Fructose</a:t>
              </a:r>
            </a:p>
          </p:txBody>
        </p:sp>
        <p:sp>
          <p:nvSpPr>
            <p:cNvPr id="108590" name="Text Box 46"/>
            <p:cNvSpPr txBox="1">
              <a:spLocks noChangeArrowheads="1"/>
            </p:cNvSpPr>
            <p:nvPr/>
          </p:nvSpPr>
          <p:spPr bwMode="auto">
            <a:xfrm>
              <a:off x="144" y="1497"/>
              <a:ext cx="96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sz="2800">
                  <a:solidFill>
                    <a:srgbClr val="00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C</a:t>
              </a:r>
              <a:r>
                <a:rPr lang="en-GB" sz="2800" baseline="-25000">
                  <a:solidFill>
                    <a:srgbClr val="00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6</a:t>
              </a:r>
              <a:r>
                <a:rPr lang="en-GB" sz="2800">
                  <a:solidFill>
                    <a:srgbClr val="00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H</a:t>
              </a:r>
              <a:r>
                <a:rPr lang="en-GB" sz="2800" baseline="-25000">
                  <a:solidFill>
                    <a:srgbClr val="00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12</a:t>
              </a:r>
              <a:r>
                <a:rPr lang="en-GB" sz="2800">
                  <a:solidFill>
                    <a:srgbClr val="00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O</a:t>
              </a:r>
              <a:r>
                <a:rPr lang="en-GB" sz="2800" baseline="-25000">
                  <a:solidFill>
                    <a:srgbClr val="00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6</a:t>
              </a:r>
            </a:p>
          </p:txBody>
        </p:sp>
      </p:grpSp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304800" y="2057400"/>
            <a:ext cx="2133600" cy="3567113"/>
            <a:chOff x="192" y="1296"/>
            <a:chExt cx="1344" cy="2247"/>
          </a:xfrm>
        </p:grpSpPr>
        <p:grpSp>
          <p:nvGrpSpPr>
            <p:cNvPr id="9267" name="Group 48"/>
            <p:cNvGrpSpPr>
              <a:grpSpLocks/>
            </p:cNvGrpSpPr>
            <p:nvPr/>
          </p:nvGrpSpPr>
          <p:grpSpPr bwMode="auto">
            <a:xfrm>
              <a:off x="336" y="1296"/>
              <a:ext cx="1200" cy="1968"/>
              <a:chOff x="336" y="912"/>
              <a:chExt cx="1200" cy="1968"/>
            </a:xfrm>
          </p:grpSpPr>
          <p:sp>
            <p:nvSpPr>
              <p:cNvPr id="9269" name="Text Box 49"/>
              <p:cNvSpPr txBox="1">
                <a:spLocks noChangeArrowheads="1"/>
              </p:cNvSpPr>
              <p:nvPr/>
            </p:nvSpPr>
            <p:spPr bwMode="auto">
              <a:xfrm>
                <a:off x="720" y="1152"/>
                <a:ext cx="24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b="1"/>
                  <a:t>C</a:t>
                </a:r>
              </a:p>
            </p:txBody>
          </p:sp>
          <p:sp>
            <p:nvSpPr>
              <p:cNvPr id="9270" name="Text Box 50"/>
              <p:cNvSpPr txBox="1">
                <a:spLocks noChangeArrowheads="1"/>
              </p:cNvSpPr>
              <p:nvPr/>
            </p:nvSpPr>
            <p:spPr bwMode="auto">
              <a:xfrm>
                <a:off x="720" y="1632"/>
                <a:ext cx="24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b="1"/>
                  <a:t>C</a:t>
                </a:r>
              </a:p>
            </p:txBody>
          </p:sp>
          <p:sp>
            <p:nvSpPr>
              <p:cNvPr id="9271" name="Text Box 51"/>
              <p:cNvSpPr txBox="1">
                <a:spLocks noChangeArrowheads="1"/>
              </p:cNvSpPr>
              <p:nvPr/>
            </p:nvSpPr>
            <p:spPr bwMode="auto">
              <a:xfrm>
                <a:off x="720" y="2083"/>
                <a:ext cx="24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b="1"/>
                  <a:t>C</a:t>
                </a:r>
              </a:p>
            </p:txBody>
          </p:sp>
          <p:sp>
            <p:nvSpPr>
              <p:cNvPr id="9272" name="Line 52"/>
              <p:cNvSpPr>
                <a:spLocks noChangeShapeType="1"/>
              </p:cNvSpPr>
              <p:nvPr/>
            </p:nvSpPr>
            <p:spPr bwMode="auto">
              <a:xfrm>
                <a:off x="864" y="1448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3" name="Line 53"/>
              <p:cNvSpPr>
                <a:spLocks noChangeShapeType="1"/>
              </p:cNvSpPr>
              <p:nvPr/>
            </p:nvSpPr>
            <p:spPr bwMode="auto">
              <a:xfrm>
                <a:off x="864" y="1920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4" name="Line 54"/>
              <p:cNvSpPr>
                <a:spLocks noChangeShapeType="1"/>
              </p:cNvSpPr>
              <p:nvPr>
                <p:custDataLst>
                  <p:tags r:id="rId5"/>
                </p:custDataLst>
              </p:nvPr>
            </p:nvSpPr>
            <p:spPr bwMode="auto">
              <a:xfrm flipV="1">
                <a:off x="936" y="1104"/>
                <a:ext cx="19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5" name="Line 55"/>
              <p:cNvSpPr>
                <a:spLocks noChangeShapeType="1"/>
              </p:cNvSpPr>
              <p:nvPr>
                <p:custDataLst>
                  <p:tags r:id="rId6"/>
                </p:custDataLst>
              </p:nvPr>
            </p:nvSpPr>
            <p:spPr bwMode="auto">
              <a:xfrm flipV="1">
                <a:off x="984" y="1152"/>
                <a:ext cx="19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600" name="Text Box 56"/>
              <p:cNvSpPr txBox="1">
                <a:spLocks noChangeArrowheads="1"/>
              </p:cNvSpPr>
              <p:nvPr/>
            </p:nvSpPr>
            <p:spPr bwMode="auto">
              <a:xfrm>
                <a:off x="1104" y="912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GB" sz="2400" b="1">
                    <a:solidFill>
                      <a:srgbClr val="00FF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ahoma" pitchFamily="34" charset="0"/>
                  </a:rPr>
                  <a:t>O</a:t>
                </a:r>
              </a:p>
            </p:txBody>
          </p:sp>
          <p:sp>
            <p:nvSpPr>
              <p:cNvPr id="9277" name="Line 57"/>
              <p:cNvSpPr>
                <a:spLocks noChangeShapeType="1"/>
              </p:cNvSpPr>
              <p:nvPr>
                <p:custDataLst>
                  <p:tags r:id="rId7"/>
                </p:custDataLst>
              </p:nvPr>
            </p:nvSpPr>
            <p:spPr bwMode="auto">
              <a:xfrm flipH="1" flipV="1">
                <a:off x="576" y="1104"/>
                <a:ext cx="19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602" name="Text Box 58"/>
              <p:cNvSpPr txBox="1">
                <a:spLocks noChangeArrowheads="1"/>
              </p:cNvSpPr>
              <p:nvPr/>
            </p:nvSpPr>
            <p:spPr bwMode="auto">
              <a:xfrm>
                <a:off x="360" y="912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GB" sz="24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ahoma" pitchFamily="34" charset="0"/>
                  </a:rPr>
                  <a:t>H</a:t>
                </a:r>
              </a:p>
            </p:txBody>
          </p:sp>
          <p:sp>
            <p:nvSpPr>
              <p:cNvPr id="108603" name="Text Box 59"/>
              <p:cNvSpPr txBox="1">
                <a:spLocks noChangeArrowheads="1"/>
              </p:cNvSpPr>
              <p:nvPr/>
            </p:nvSpPr>
            <p:spPr bwMode="auto">
              <a:xfrm>
                <a:off x="1104" y="2112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GB" sz="2400" b="1">
                    <a:solidFill>
                      <a:srgbClr val="00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ahoma" pitchFamily="34" charset="0"/>
                  </a:rPr>
                  <a:t>OH</a:t>
                </a:r>
              </a:p>
            </p:txBody>
          </p:sp>
          <p:sp>
            <p:nvSpPr>
              <p:cNvPr id="108604" name="Text Box 60"/>
              <p:cNvSpPr txBox="1">
                <a:spLocks noChangeArrowheads="1"/>
              </p:cNvSpPr>
              <p:nvPr/>
            </p:nvSpPr>
            <p:spPr bwMode="auto">
              <a:xfrm>
                <a:off x="336" y="2112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GB" sz="24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ahoma" pitchFamily="34" charset="0"/>
                  </a:rPr>
                  <a:t>H</a:t>
                </a:r>
              </a:p>
            </p:txBody>
          </p:sp>
          <p:sp>
            <p:nvSpPr>
              <p:cNvPr id="108605" name="Text Box 61"/>
              <p:cNvSpPr txBox="1">
                <a:spLocks noChangeArrowheads="1"/>
              </p:cNvSpPr>
              <p:nvPr/>
            </p:nvSpPr>
            <p:spPr bwMode="auto">
              <a:xfrm>
                <a:off x="1104" y="1680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GB" sz="2400" b="1">
                    <a:solidFill>
                      <a:srgbClr val="00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ahoma" pitchFamily="34" charset="0"/>
                  </a:rPr>
                  <a:t>OH</a:t>
                </a:r>
              </a:p>
            </p:txBody>
          </p:sp>
          <p:sp>
            <p:nvSpPr>
              <p:cNvPr id="108606" name="Text Box 62"/>
              <p:cNvSpPr txBox="1">
                <a:spLocks noChangeArrowheads="1"/>
              </p:cNvSpPr>
              <p:nvPr/>
            </p:nvSpPr>
            <p:spPr bwMode="auto">
              <a:xfrm>
                <a:off x="336" y="1680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GB" sz="24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ahoma" pitchFamily="34" charset="0"/>
                  </a:rPr>
                  <a:t>H</a:t>
                </a:r>
              </a:p>
            </p:txBody>
          </p:sp>
          <p:sp>
            <p:nvSpPr>
              <p:cNvPr id="9283" name="Line 63"/>
              <p:cNvSpPr>
                <a:spLocks noChangeShapeType="1"/>
              </p:cNvSpPr>
              <p:nvPr/>
            </p:nvSpPr>
            <p:spPr bwMode="auto">
              <a:xfrm>
                <a:off x="960" y="1824"/>
                <a:ext cx="14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4" name="Line 64"/>
              <p:cNvSpPr>
                <a:spLocks noChangeShapeType="1"/>
              </p:cNvSpPr>
              <p:nvPr/>
            </p:nvSpPr>
            <p:spPr bwMode="auto">
              <a:xfrm>
                <a:off x="576" y="1824"/>
                <a:ext cx="14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5" name="Line 65"/>
              <p:cNvSpPr>
                <a:spLocks noChangeShapeType="1"/>
              </p:cNvSpPr>
              <p:nvPr/>
            </p:nvSpPr>
            <p:spPr bwMode="auto">
              <a:xfrm>
                <a:off x="992" y="2256"/>
                <a:ext cx="14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6" name="Line 66"/>
              <p:cNvSpPr>
                <a:spLocks noChangeShapeType="1"/>
              </p:cNvSpPr>
              <p:nvPr/>
            </p:nvSpPr>
            <p:spPr bwMode="auto">
              <a:xfrm>
                <a:off x="608" y="2256"/>
                <a:ext cx="14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611" name="Text Box 67"/>
              <p:cNvSpPr txBox="1">
                <a:spLocks noChangeArrowheads="1"/>
              </p:cNvSpPr>
              <p:nvPr/>
            </p:nvSpPr>
            <p:spPr bwMode="auto">
              <a:xfrm>
                <a:off x="720" y="2592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GB" sz="24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ahoma" pitchFamily="34" charset="0"/>
                  </a:rPr>
                  <a:t>H</a:t>
                </a:r>
              </a:p>
            </p:txBody>
          </p:sp>
          <p:sp>
            <p:nvSpPr>
              <p:cNvPr id="9288" name="Line 68"/>
              <p:cNvSpPr>
                <a:spLocks noChangeShapeType="1"/>
              </p:cNvSpPr>
              <p:nvPr/>
            </p:nvSpPr>
            <p:spPr bwMode="auto">
              <a:xfrm>
                <a:off x="864" y="2400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68" name="Text Box 69"/>
            <p:cNvSpPr txBox="1">
              <a:spLocks noChangeArrowheads="1"/>
            </p:cNvSpPr>
            <p:nvPr/>
          </p:nvSpPr>
          <p:spPr bwMode="auto">
            <a:xfrm>
              <a:off x="192" y="3312"/>
              <a:ext cx="13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800" b="1">
                  <a:latin typeface="Tahoma" pitchFamily="34" charset="0"/>
                </a:rPr>
                <a:t>Glyceraldehyde</a:t>
              </a:r>
            </a:p>
          </p:txBody>
        </p:sp>
      </p:grpSp>
      <p:grpSp>
        <p:nvGrpSpPr>
          <p:cNvPr id="7" name="Group 70"/>
          <p:cNvGrpSpPr>
            <a:grpSpLocks/>
          </p:cNvGrpSpPr>
          <p:nvPr/>
        </p:nvGrpSpPr>
        <p:grpSpPr bwMode="auto">
          <a:xfrm>
            <a:off x="2743200" y="1828800"/>
            <a:ext cx="2438400" cy="4724400"/>
            <a:chOff x="1920" y="1152"/>
            <a:chExt cx="1536" cy="2976"/>
          </a:xfrm>
        </p:grpSpPr>
        <p:grpSp>
          <p:nvGrpSpPr>
            <p:cNvPr id="9233" name="Group 71"/>
            <p:cNvGrpSpPr>
              <a:grpSpLocks/>
            </p:cNvGrpSpPr>
            <p:nvPr/>
          </p:nvGrpSpPr>
          <p:grpSpPr bwMode="auto">
            <a:xfrm>
              <a:off x="1920" y="1152"/>
              <a:ext cx="1200" cy="2976"/>
              <a:chOff x="1920" y="576"/>
              <a:chExt cx="1200" cy="2976"/>
            </a:xfrm>
          </p:grpSpPr>
          <p:sp>
            <p:nvSpPr>
              <p:cNvPr id="9235" name="Text Box 72"/>
              <p:cNvSpPr txBox="1">
                <a:spLocks noChangeArrowheads="1"/>
              </p:cNvSpPr>
              <p:nvPr/>
            </p:nvSpPr>
            <p:spPr bwMode="auto">
              <a:xfrm>
                <a:off x="2304" y="816"/>
                <a:ext cx="24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b="1"/>
                  <a:t>C</a:t>
                </a:r>
              </a:p>
            </p:txBody>
          </p:sp>
          <p:sp>
            <p:nvSpPr>
              <p:cNvPr id="9236" name="Text Box 73"/>
              <p:cNvSpPr txBox="1">
                <a:spLocks noChangeArrowheads="1"/>
              </p:cNvSpPr>
              <p:nvPr/>
            </p:nvSpPr>
            <p:spPr bwMode="auto">
              <a:xfrm>
                <a:off x="2304" y="1296"/>
                <a:ext cx="24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b="1"/>
                  <a:t>C</a:t>
                </a:r>
              </a:p>
            </p:txBody>
          </p:sp>
          <p:sp>
            <p:nvSpPr>
              <p:cNvPr id="9237" name="Text Box 74"/>
              <p:cNvSpPr txBox="1">
                <a:spLocks noChangeArrowheads="1"/>
              </p:cNvSpPr>
              <p:nvPr/>
            </p:nvSpPr>
            <p:spPr bwMode="auto">
              <a:xfrm>
                <a:off x="2304" y="1747"/>
                <a:ext cx="24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b="1"/>
                  <a:t>C</a:t>
                </a:r>
              </a:p>
            </p:txBody>
          </p:sp>
          <p:sp>
            <p:nvSpPr>
              <p:cNvPr id="9238" name="Text Box 75"/>
              <p:cNvSpPr txBox="1">
                <a:spLocks noChangeArrowheads="1"/>
              </p:cNvSpPr>
              <p:nvPr/>
            </p:nvSpPr>
            <p:spPr bwMode="auto">
              <a:xfrm>
                <a:off x="2304" y="2227"/>
                <a:ext cx="24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b="1"/>
                  <a:t>C</a:t>
                </a:r>
              </a:p>
            </p:txBody>
          </p:sp>
          <p:sp>
            <p:nvSpPr>
              <p:cNvPr id="9239" name="Text Box 76"/>
              <p:cNvSpPr txBox="1">
                <a:spLocks noChangeArrowheads="1"/>
              </p:cNvSpPr>
              <p:nvPr/>
            </p:nvSpPr>
            <p:spPr bwMode="auto">
              <a:xfrm>
                <a:off x="2304" y="2707"/>
                <a:ext cx="24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b="1"/>
                  <a:t>C</a:t>
                </a:r>
              </a:p>
            </p:txBody>
          </p:sp>
          <p:sp>
            <p:nvSpPr>
              <p:cNvPr id="9240" name="Line 77"/>
              <p:cNvSpPr>
                <a:spLocks noChangeShapeType="1"/>
              </p:cNvSpPr>
              <p:nvPr/>
            </p:nvSpPr>
            <p:spPr bwMode="auto">
              <a:xfrm>
                <a:off x="2448" y="1112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1" name="Line 78"/>
              <p:cNvSpPr>
                <a:spLocks noChangeShapeType="1"/>
              </p:cNvSpPr>
              <p:nvPr/>
            </p:nvSpPr>
            <p:spPr bwMode="auto">
              <a:xfrm>
                <a:off x="2448" y="3024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2" name="Line 79"/>
              <p:cNvSpPr>
                <a:spLocks noChangeShapeType="1"/>
              </p:cNvSpPr>
              <p:nvPr/>
            </p:nvSpPr>
            <p:spPr bwMode="auto">
              <a:xfrm>
                <a:off x="2448" y="2544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3" name="Line 80"/>
              <p:cNvSpPr>
                <a:spLocks noChangeShapeType="1"/>
              </p:cNvSpPr>
              <p:nvPr/>
            </p:nvSpPr>
            <p:spPr bwMode="auto">
              <a:xfrm>
                <a:off x="2448" y="2064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4" name="Line 81"/>
              <p:cNvSpPr>
                <a:spLocks noChangeShapeType="1"/>
              </p:cNvSpPr>
              <p:nvPr/>
            </p:nvSpPr>
            <p:spPr bwMode="auto">
              <a:xfrm>
                <a:off x="2448" y="1584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5" name="Line 82"/>
              <p:cNvSpPr>
                <a:spLocks noChangeShapeType="1"/>
              </p:cNvSpPr>
              <p:nvPr/>
            </p:nvSpPr>
            <p:spPr bwMode="auto">
              <a:xfrm flipV="1">
                <a:off x="2520" y="768"/>
                <a:ext cx="19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6" name="Line 83"/>
              <p:cNvSpPr>
                <a:spLocks noChangeShapeType="1"/>
              </p:cNvSpPr>
              <p:nvPr/>
            </p:nvSpPr>
            <p:spPr bwMode="auto">
              <a:xfrm flipV="1">
                <a:off x="2568" y="816"/>
                <a:ext cx="19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628" name="Text Box 84"/>
              <p:cNvSpPr txBox="1">
                <a:spLocks noChangeArrowheads="1"/>
              </p:cNvSpPr>
              <p:nvPr/>
            </p:nvSpPr>
            <p:spPr bwMode="auto">
              <a:xfrm>
                <a:off x="2688" y="576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GB" sz="2400" b="1">
                    <a:solidFill>
                      <a:srgbClr val="00FF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ahoma" pitchFamily="34" charset="0"/>
                  </a:rPr>
                  <a:t>O</a:t>
                </a:r>
              </a:p>
            </p:txBody>
          </p:sp>
          <p:sp>
            <p:nvSpPr>
              <p:cNvPr id="9248" name="Line 85"/>
              <p:cNvSpPr>
                <a:spLocks noChangeShapeType="1"/>
              </p:cNvSpPr>
              <p:nvPr/>
            </p:nvSpPr>
            <p:spPr bwMode="auto">
              <a:xfrm flipH="1" flipV="1">
                <a:off x="2160" y="768"/>
                <a:ext cx="192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630" name="Text Box 86"/>
              <p:cNvSpPr txBox="1">
                <a:spLocks noChangeArrowheads="1"/>
              </p:cNvSpPr>
              <p:nvPr/>
            </p:nvSpPr>
            <p:spPr bwMode="auto">
              <a:xfrm>
                <a:off x="1944" y="576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GB" sz="24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ahoma" pitchFamily="34" charset="0"/>
                  </a:rPr>
                  <a:t>H</a:t>
                </a:r>
              </a:p>
            </p:txBody>
          </p:sp>
          <p:sp>
            <p:nvSpPr>
              <p:cNvPr id="108631" name="Text Box 87"/>
              <p:cNvSpPr txBox="1">
                <a:spLocks noChangeArrowheads="1"/>
              </p:cNvSpPr>
              <p:nvPr/>
            </p:nvSpPr>
            <p:spPr bwMode="auto">
              <a:xfrm>
                <a:off x="2688" y="2736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GB" sz="2400" b="1">
                    <a:solidFill>
                      <a:srgbClr val="00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ahoma" pitchFamily="34" charset="0"/>
                  </a:rPr>
                  <a:t>OH</a:t>
                </a:r>
              </a:p>
            </p:txBody>
          </p:sp>
          <p:sp>
            <p:nvSpPr>
              <p:cNvPr id="108632" name="Text Box 88"/>
              <p:cNvSpPr txBox="1">
                <a:spLocks noChangeArrowheads="1"/>
              </p:cNvSpPr>
              <p:nvPr/>
            </p:nvSpPr>
            <p:spPr bwMode="auto">
              <a:xfrm>
                <a:off x="2688" y="2256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GB" sz="2400" b="1">
                    <a:solidFill>
                      <a:srgbClr val="00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ahoma" pitchFamily="34" charset="0"/>
                  </a:rPr>
                  <a:t>OH</a:t>
                </a:r>
              </a:p>
            </p:txBody>
          </p:sp>
          <p:sp>
            <p:nvSpPr>
              <p:cNvPr id="108633" name="Text Box 89"/>
              <p:cNvSpPr txBox="1">
                <a:spLocks noChangeArrowheads="1"/>
              </p:cNvSpPr>
              <p:nvPr/>
            </p:nvSpPr>
            <p:spPr bwMode="auto">
              <a:xfrm>
                <a:off x="2688" y="1776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GB" sz="2400" b="1">
                    <a:solidFill>
                      <a:srgbClr val="00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ahoma" pitchFamily="34" charset="0"/>
                  </a:rPr>
                  <a:t>OH</a:t>
                </a:r>
              </a:p>
            </p:txBody>
          </p:sp>
          <p:sp>
            <p:nvSpPr>
              <p:cNvPr id="108634" name="Text Box 90"/>
              <p:cNvSpPr txBox="1">
                <a:spLocks noChangeArrowheads="1"/>
              </p:cNvSpPr>
              <p:nvPr/>
            </p:nvSpPr>
            <p:spPr bwMode="auto">
              <a:xfrm>
                <a:off x="1920" y="1776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GB" sz="24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ahoma" pitchFamily="34" charset="0"/>
                  </a:rPr>
                  <a:t>H</a:t>
                </a:r>
              </a:p>
            </p:txBody>
          </p:sp>
          <p:sp>
            <p:nvSpPr>
              <p:cNvPr id="108635" name="Text Box 91"/>
              <p:cNvSpPr txBox="1">
                <a:spLocks noChangeArrowheads="1"/>
              </p:cNvSpPr>
              <p:nvPr/>
            </p:nvSpPr>
            <p:spPr bwMode="auto">
              <a:xfrm>
                <a:off x="1920" y="2256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GB" sz="24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ahoma" pitchFamily="34" charset="0"/>
                  </a:rPr>
                  <a:t>H</a:t>
                </a:r>
              </a:p>
            </p:txBody>
          </p:sp>
          <p:sp>
            <p:nvSpPr>
              <p:cNvPr id="108636" name="Text Box 92"/>
              <p:cNvSpPr txBox="1">
                <a:spLocks noChangeArrowheads="1"/>
              </p:cNvSpPr>
              <p:nvPr/>
            </p:nvSpPr>
            <p:spPr bwMode="auto">
              <a:xfrm>
                <a:off x="1920" y="2736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GB" sz="24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ahoma" pitchFamily="34" charset="0"/>
                  </a:rPr>
                  <a:t>H</a:t>
                </a:r>
              </a:p>
            </p:txBody>
          </p:sp>
          <p:sp>
            <p:nvSpPr>
              <p:cNvPr id="108637" name="Text Box 93"/>
              <p:cNvSpPr txBox="1">
                <a:spLocks noChangeArrowheads="1"/>
              </p:cNvSpPr>
              <p:nvPr/>
            </p:nvSpPr>
            <p:spPr bwMode="auto">
              <a:xfrm>
                <a:off x="2688" y="1344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GB" sz="2400" b="1">
                    <a:solidFill>
                      <a:srgbClr val="00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ahoma" pitchFamily="34" charset="0"/>
                  </a:rPr>
                  <a:t>OH</a:t>
                </a:r>
              </a:p>
            </p:txBody>
          </p:sp>
          <p:sp>
            <p:nvSpPr>
              <p:cNvPr id="108638" name="Text Box 94"/>
              <p:cNvSpPr txBox="1">
                <a:spLocks noChangeArrowheads="1"/>
              </p:cNvSpPr>
              <p:nvPr/>
            </p:nvSpPr>
            <p:spPr bwMode="auto">
              <a:xfrm>
                <a:off x="1920" y="1344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GB" sz="24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ahoma" pitchFamily="34" charset="0"/>
                  </a:rPr>
                  <a:t>H</a:t>
                </a:r>
              </a:p>
            </p:txBody>
          </p:sp>
          <p:sp>
            <p:nvSpPr>
              <p:cNvPr id="9258" name="Line 95"/>
              <p:cNvSpPr>
                <a:spLocks noChangeShapeType="1"/>
              </p:cNvSpPr>
              <p:nvPr/>
            </p:nvSpPr>
            <p:spPr bwMode="auto">
              <a:xfrm>
                <a:off x="2544" y="1488"/>
                <a:ext cx="14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9" name="Line 96"/>
              <p:cNvSpPr>
                <a:spLocks noChangeShapeType="1"/>
              </p:cNvSpPr>
              <p:nvPr/>
            </p:nvSpPr>
            <p:spPr bwMode="auto">
              <a:xfrm>
                <a:off x="2160" y="1488"/>
                <a:ext cx="14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0" name="Line 97"/>
              <p:cNvSpPr>
                <a:spLocks noChangeShapeType="1"/>
              </p:cNvSpPr>
              <p:nvPr/>
            </p:nvSpPr>
            <p:spPr bwMode="auto">
              <a:xfrm>
                <a:off x="2576" y="1920"/>
                <a:ext cx="14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1" name="Line 98"/>
              <p:cNvSpPr>
                <a:spLocks noChangeShapeType="1"/>
              </p:cNvSpPr>
              <p:nvPr/>
            </p:nvSpPr>
            <p:spPr bwMode="auto">
              <a:xfrm>
                <a:off x="2192" y="1920"/>
                <a:ext cx="14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2" name="Line 99"/>
              <p:cNvSpPr>
                <a:spLocks noChangeShapeType="1"/>
              </p:cNvSpPr>
              <p:nvPr/>
            </p:nvSpPr>
            <p:spPr bwMode="auto">
              <a:xfrm>
                <a:off x="2560" y="2400"/>
                <a:ext cx="14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3" name="Line 100"/>
              <p:cNvSpPr>
                <a:spLocks noChangeShapeType="1"/>
              </p:cNvSpPr>
              <p:nvPr/>
            </p:nvSpPr>
            <p:spPr bwMode="auto">
              <a:xfrm>
                <a:off x="2192" y="2400"/>
                <a:ext cx="14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4" name="Line 101"/>
              <p:cNvSpPr>
                <a:spLocks noChangeShapeType="1"/>
              </p:cNvSpPr>
              <p:nvPr/>
            </p:nvSpPr>
            <p:spPr bwMode="auto">
              <a:xfrm>
                <a:off x="2560" y="2880"/>
                <a:ext cx="14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5" name="Line 102"/>
              <p:cNvSpPr>
                <a:spLocks noChangeShapeType="1"/>
              </p:cNvSpPr>
              <p:nvPr/>
            </p:nvSpPr>
            <p:spPr bwMode="auto">
              <a:xfrm>
                <a:off x="2200" y="2880"/>
                <a:ext cx="14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647" name="Text Box 103"/>
              <p:cNvSpPr txBox="1">
                <a:spLocks noChangeArrowheads="1"/>
              </p:cNvSpPr>
              <p:nvPr/>
            </p:nvSpPr>
            <p:spPr bwMode="auto">
              <a:xfrm>
                <a:off x="2304" y="3264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GB" sz="24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ahoma" pitchFamily="34" charset="0"/>
                  </a:rPr>
                  <a:t>H</a:t>
                </a:r>
              </a:p>
            </p:txBody>
          </p:sp>
        </p:grpSp>
        <p:sp>
          <p:nvSpPr>
            <p:cNvPr id="9234" name="Text Box 104"/>
            <p:cNvSpPr txBox="1">
              <a:spLocks noChangeArrowheads="1"/>
            </p:cNvSpPr>
            <p:nvPr/>
          </p:nvSpPr>
          <p:spPr bwMode="auto">
            <a:xfrm>
              <a:off x="2688" y="3840"/>
              <a:ext cx="7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800" b="1">
                  <a:latin typeface="Tahoma" pitchFamily="34" charset="0"/>
                </a:rPr>
                <a:t>Ribose</a:t>
              </a:r>
            </a:p>
          </p:txBody>
        </p:sp>
      </p:grpSp>
      <p:sp>
        <p:nvSpPr>
          <p:cNvPr id="108649" name="Text Box 105"/>
          <p:cNvSpPr txBox="1">
            <a:spLocks noChangeArrowheads="1"/>
          </p:cNvSpPr>
          <p:nvPr/>
        </p:nvSpPr>
        <p:spPr bwMode="auto">
          <a:xfrm>
            <a:off x="7315200" y="1905000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>
                <a:solidFill>
                  <a:srgbClr val="0000FF"/>
                </a:solidFill>
                <a:latin typeface="Tahoma" pitchFamily="34" charset="0"/>
              </a:rPr>
              <a:t>Ketone sugar</a:t>
            </a:r>
          </a:p>
        </p:txBody>
      </p:sp>
      <p:grpSp>
        <p:nvGrpSpPr>
          <p:cNvPr id="9" name="Group 106"/>
          <p:cNvGrpSpPr>
            <a:grpSpLocks/>
          </p:cNvGrpSpPr>
          <p:nvPr/>
        </p:nvGrpSpPr>
        <p:grpSpPr bwMode="auto">
          <a:xfrm>
            <a:off x="533400" y="304800"/>
            <a:ext cx="1752600" cy="1752600"/>
            <a:chOff x="336" y="192"/>
            <a:chExt cx="1104" cy="1104"/>
          </a:xfrm>
        </p:grpSpPr>
        <p:sp>
          <p:nvSpPr>
            <p:cNvPr id="108651" name="Text Box 107"/>
            <p:cNvSpPr txBox="1">
              <a:spLocks noChangeArrowheads="1"/>
            </p:cNvSpPr>
            <p:nvPr/>
          </p:nvSpPr>
          <p:spPr bwMode="auto">
            <a:xfrm>
              <a:off x="336" y="192"/>
              <a:ext cx="11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</a:rPr>
                <a:t>Triose</a:t>
              </a:r>
              <a:r>
                <a:rPr lang="en-GB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</a:rPr>
                <a:t> Sugar</a:t>
              </a:r>
            </a:p>
          </p:txBody>
        </p:sp>
        <p:sp>
          <p:nvSpPr>
            <p:cNvPr id="108652" name="AutoShape 108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720" y="432"/>
              <a:ext cx="240" cy="864"/>
            </a:xfrm>
            <a:prstGeom prst="downArrow">
              <a:avLst>
                <a:gd name="adj1" fmla="val 50000"/>
                <a:gd name="adj2" fmla="val 90000"/>
              </a:avLst>
            </a:prstGeom>
            <a:gradFill rotWithShape="1">
              <a:gsLst>
                <a:gs pos="0">
                  <a:srgbClr val="00FFCC">
                    <a:gamma/>
                    <a:shade val="9412"/>
                    <a:invGamma/>
                  </a:srgbClr>
                </a:gs>
                <a:gs pos="50000">
                  <a:srgbClr val="00FFCC"/>
                </a:gs>
                <a:gs pos="100000">
                  <a:srgbClr val="00FFCC">
                    <a:gamma/>
                    <a:shade val="9412"/>
                    <a:invGamma/>
                  </a:srgbClr>
                </a:gs>
              </a:gsLst>
              <a:lin ang="0" scaled="1"/>
            </a:gra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endParaRPr>
            </a:p>
          </p:txBody>
        </p:sp>
      </p:grpSp>
      <p:grpSp>
        <p:nvGrpSpPr>
          <p:cNvPr id="10" name="Group 109"/>
          <p:cNvGrpSpPr>
            <a:grpSpLocks/>
          </p:cNvGrpSpPr>
          <p:nvPr/>
        </p:nvGrpSpPr>
        <p:grpSpPr bwMode="auto">
          <a:xfrm>
            <a:off x="2667000" y="304800"/>
            <a:ext cx="2133600" cy="1752600"/>
            <a:chOff x="1680" y="192"/>
            <a:chExt cx="1344" cy="1104"/>
          </a:xfrm>
        </p:grpSpPr>
        <p:sp>
          <p:nvSpPr>
            <p:cNvPr id="108654" name="Text Box 110"/>
            <p:cNvSpPr txBox="1">
              <a:spLocks noChangeArrowheads="1"/>
            </p:cNvSpPr>
            <p:nvPr/>
          </p:nvSpPr>
          <p:spPr bwMode="auto">
            <a:xfrm>
              <a:off x="1680" y="192"/>
              <a:ext cx="13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</a:rPr>
                <a:t>Pentose Sugar</a:t>
              </a:r>
            </a:p>
          </p:txBody>
        </p:sp>
        <p:sp>
          <p:nvSpPr>
            <p:cNvPr id="108655" name="AutoShape 111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112" y="432"/>
              <a:ext cx="240" cy="864"/>
            </a:xfrm>
            <a:prstGeom prst="downArrow">
              <a:avLst>
                <a:gd name="adj1" fmla="val 50000"/>
                <a:gd name="adj2" fmla="val 90000"/>
              </a:avLst>
            </a:prstGeom>
            <a:gradFill rotWithShape="1">
              <a:gsLst>
                <a:gs pos="0">
                  <a:srgbClr val="00FFCC">
                    <a:gamma/>
                    <a:shade val="9412"/>
                    <a:invGamma/>
                  </a:srgbClr>
                </a:gs>
                <a:gs pos="50000">
                  <a:srgbClr val="00FFCC"/>
                </a:gs>
                <a:gs pos="100000">
                  <a:srgbClr val="00FFCC">
                    <a:gamma/>
                    <a:shade val="9412"/>
                    <a:invGamma/>
                  </a:srgbClr>
                </a:gs>
              </a:gsLst>
              <a:lin ang="0" scaled="1"/>
            </a:gra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endParaRPr>
            </a:p>
          </p:txBody>
        </p:sp>
      </p:grpSp>
      <p:grpSp>
        <p:nvGrpSpPr>
          <p:cNvPr id="11" name="Group 112"/>
          <p:cNvGrpSpPr>
            <a:grpSpLocks/>
          </p:cNvGrpSpPr>
          <p:nvPr/>
        </p:nvGrpSpPr>
        <p:grpSpPr bwMode="auto">
          <a:xfrm>
            <a:off x="5029200" y="304800"/>
            <a:ext cx="1828800" cy="1752600"/>
            <a:chOff x="3168" y="192"/>
            <a:chExt cx="1152" cy="1104"/>
          </a:xfrm>
        </p:grpSpPr>
        <p:sp>
          <p:nvSpPr>
            <p:cNvPr id="108657" name="Text Box 113"/>
            <p:cNvSpPr txBox="1">
              <a:spLocks noChangeArrowheads="1"/>
            </p:cNvSpPr>
            <p:nvPr/>
          </p:nvSpPr>
          <p:spPr bwMode="auto">
            <a:xfrm>
              <a:off x="3168" y="192"/>
              <a:ext cx="11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</a:rPr>
                <a:t>Hexose Sugar</a:t>
              </a:r>
            </a:p>
          </p:txBody>
        </p:sp>
        <p:sp>
          <p:nvSpPr>
            <p:cNvPr id="108658" name="AutoShape 114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3552" y="432"/>
              <a:ext cx="240" cy="864"/>
            </a:xfrm>
            <a:prstGeom prst="downArrow">
              <a:avLst>
                <a:gd name="adj1" fmla="val 50000"/>
                <a:gd name="adj2" fmla="val 90000"/>
              </a:avLst>
            </a:prstGeom>
            <a:gradFill rotWithShape="1">
              <a:gsLst>
                <a:gs pos="0">
                  <a:srgbClr val="00FFCC">
                    <a:gamma/>
                    <a:shade val="9412"/>
                    <a:invGamma/>
                  </a:srgbClr>
                </a:gs>
                <a:gs pos="50000">
                  <a:srgbClr val="00FFCC"/>
                </a:gs>
                <a:gs pos="100000">
                  <a:srgbClr val="00FFCC">
                    <a:gamma/>
                    <a:shade val="9412"/>
                    <a:invGamma/>
                  </a:srgbClr>
                </a:gs>
              </a:gsLst>
              <a:lin ang="0" scaled="1"/>
            </a:gra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32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5" presetClass="emph" presetSubtype="0" repeatCount="indefinite" fill="hold" nodeType="after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8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8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64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ext Box 2"/>
          <p:cNvSpPr txBox="1">
            <a:spLocks noChangeArrowheads="1"/>
          </p:cNvSpPr>
          <p:nvPr/>
        </p:nvSpPr>
        <p:spPr bwMode="auto">
          <a:xfrm>
            <a:off x="1066800" y="228600"/>
            <a:ext cx="700910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sz="3200" b="1" dirty="0">
                <a:ln w="11430"/>
                <a:solidFill>
                  <a:srgbClr val="CC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Classification of </a:t>
            </a:r>
            <a:r>
              <a:rPr lang="en-GB" sz="3200" b="1" dirty="0" err="1">
                <a:ln w="11430"/>
                <a:solidFill>
                  <a:srgbClr val="CC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monosaccharides</a:t>
            </a:r>
            <a:endParaRPr lang="en-GB" sz="3200" b="1" dirty="0">
              <a:ln w="11430"/>
              <a:solidFill>
                <a:srgbClr val="CC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9571" name="Text Box 3"/>
          <p:cNvSpPr txBox="1">
            <a:spLocks noChangeArrowheads="1"/>
          </p:cNvSpPr>
          <p:nvPr/>
        </p:nvSpPr>
        <p:spPr bwMode="auto">
          <a:xfrm>
            <a:off x="533400" y="2162175"/>
            <a:ext cx="7772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Aldoses:</a:t>
            </a:r>
            <a:r>
              <a:rPr lang="en-GB" sz="2000" b="1" dirty="0">
                <a:solidFill>
                  <a:srgbClr val="080808"/>
                </a:solidFill>
              </a:rPr>
              <a:t> are the </a:t>
            </a:r>
            <a:r>
              <a:rPr lang="en-GB" sz="2000" b="1" dirty="0" err="1">
                <a:solidFill>
                  <a:srgbClr val="080808"/>
                </a:solidFill>
              </a:rPr>
              <a:t>monosaccharides</a:t>
            </a:r>
            <a:r>
              <a:rPr lang="en-GB" sz="2000" b="1" dirty="0">
                <a:solidFill>
                  <a:srgbClr val="080808"/>
                </a:solidFill>
              </a:rPr>
              <a:t> with the  </a:t>
            </a:r>
            <a:r>
              <a:rPr lang="en-GB" b="1" dirty="0">
                <a:solidFill>
                  <a:srgbClr val="080808"/>
                </a:solidFill>
              </a:rPr>
              <a:t>carbonyl group</a:t>
            </a:r>
            <a:r>
              <a:rPr lang="en-GB" dirty="0"/>
              <a:t> (</a:t>
            </a:r>
            <a:r>
              <a:rPr lang="en-GB" sz="2000" b="1" dirty="0">
                <a:solidFill>
                  <a:srgbClr val="FF0000"/>
                </a:solidFill>
              </a:rPr>
              <a:t>C=O) </a:t>
            </a:r>
            <a:r>
              <a:rPr lang="en-GB" sz="2000" b="1" dirty="0"/>
              <a:t>at the end of 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Carbon</a:t>
            </a:r>
            <a:r>
              <a:rPr lang="en-GB" sz="2000" b="1" dirty="0"/>
              <a:t> chain</a:t>
            </a:r>
            <a:r>
              <a:rPr lang="en-GB" sz="2000" b="1" dirty="0">
                <a:solidFill>
                  <a:srgbClr val="080808"/>
                </a:solidFill>
              </a:rPr>
              <a:t> (</a:t>
            </a:r>
            <a:r>
              <a:rPr lang="en-GB" sz="2000" b="1" i="1" dirty="0">
                <a:solidFill>
                  <a:srgbClr val="080808"/>
                </a:solidFill>
              </a:rPr>
              <a:t>e.g</a:t>
            </a:r>
            <a:r>
              <a:rPr lang="en-GB" sz="2000" b="1" dirty="0">
                <a:solidFill>
                  <a:srgbClr val="080808"/>
                </a:solidFill>
              </a:rPr>
              <a:t>. Glucose).</a:t>
            </a:r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533400" y="3062287"/>
            <a:ext cx="7620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Ketoses:</a:t>
            </a:r>
            <a:r>
              <a:rPr lang="en-GB" sz="2000" b="1" dirty="0">
                <a:solidFill>
                  <a:srgbClr val="080808"/>
                </a:solidFill>
              </a:rPr>
              <a:t> are the </a:t>
            </a:r>
            <a:r>
              <a:rPr lang="en-GB" sz="2000" b="1" dirty="0" err="1">
                <a:solidFill>
                  <a:srgbClr val="080808"/>
                </a:solidFill>
              </a:rPr>
              <a:t>monosaccharides</a:t>
            </a:r>
            <a:r>
              <a:rPr lang="en-GB" sz="2000" b="1" dirty="0">
                <a:solidFill>
                  <a:srgbClr val="080808"/>
                </a:solidFill>
              </a:rPr>
              <a:t> with the </a:t>
            </a:r>
            <a:r>
              <a:rPr lang="en-GB" sz="2000" b="1" dirty="0">
                <a:solidFill>
                  <a:srgbClr val="FF0000"/>
                </a:solidFill>
              </a:rPr>
              <a:t>C=O</a:t>
            </a:r>
            <a:r>
              <a:rPr lang="en-GB" sz="2000" b="1" dirty="0">
                <a:solidFill>
                  <a:srgbClr val="080808"/>
                </a:solidFill>
              </a:rPr>
              <a:t> carbonyl group within </a:t>
            </a:r>
            <a:r>
              <a:rPr lang="ar-EG" dirty="0">
                <a:solidFill>
                  <a:srgbClr val="080808"/>
                </a:solidFill>
              </a:rPr>
              <a:t>داخل</a:t>
            </a:r>
            <a:r>
              <a:rPr lang="en-GB" sz="2000" b="1" dirty="0">
                <a:solidFill>
                  <a:srgbClr val="080808"/>
                </a:solidFill>
              </a:rPr>
              <a:t> the </a:t>
            </a:r>
            <a:r>
              <a:rPr lang="en-GB" sz="2000" b="1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Carbon</a:t>
            </a:r>
            <a:r>
              <a:rPr lang="en-GB" sz="2000" b="1" dirty="0">
                <a:solidFill>
                  <a:srgbClr val="080808"/>
                </a:solidFill>
              </a:rPr>
              <a:t> chain (</a:t>
            </a:r>
            <a:r>
              <a:rPr lang="en-GB" sz="2000" b="1" i="1" dirty="0">
                <a:solidFill>
                  <a:srgbClr val="080808"/>
                </a:solidFill>
              </a:rPr>
              <a:t>e.g</a:t>
            </a:r>
            <a:r>
              <a:rPr lang="en-GB" sz="2000" b="1" dirty="0">
                <a:solidFill>
                  <a:srgbClr val="080808"/>
                </a:solidFill>
              </a:rPr>
              <a:t>. Fructose).</a:t>
            </a:r>
          </a:p>
        </p:txBody>
      </p:sp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685800" y="4891088"/>
            <a:ext cx="5486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800" b="1" u="sng" dirty="0" err="1">
                <a:solidFill>
                  <a:srgbClr val="080808"/>
                </a:solidFill>
              </a:rPr>
              <a:t>Triose</a:t>
            </a:r>
            <a:r>
              <a:rPr lang="en-GB" sz="2800" b="1" dirty="0">
                <a:solidFill>
                  <a:srgbClr val="080808"/>
                </a:solidFill>
              </a:rPr>
              <a:t> (</a:t>
            </a:r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3C</a:t>
            </a:r>
            <a:r>
              <a:rPr lang="en-GB" sz="2800" b="1" dirty="0">
                <a:solidFill>
                  <a:srgbClr val="080808"/>
                </a:solidFill>
              </a:rPr>
              <a:t>):</a:t>
            </a:r>
            <a:r>
              <a:rPr lang="en-GB" sz="2000" b="1" dirty="0">
                <a:solidFill>
                  <a:srgbClr val="080808"/>
                </a:solidFill>
              </a:rPr>
              <a:t> </a:t>
            </a:r>
            <a:r>
              <a:rPr lang="en-GB" sz="2000" b="1" dirty="0" err="1">
                <a:solidFill>
                  <a:srgbClr val="080808"/>
                </a:solidFill>
              </a:rPr>
              <a:t>e.g.Glyceraldehyde</a:t>
            </a:r>
            <a:r>
              <a:rPr lang="en-GB" sz="2000" b="1" dirty="0">
                <a:solidFill>
                  <a:srgbClr val="080808"/>
                </a:solidFill>
              </a:rPr>
              <a:t>.</a:t>
            </a:r>
            <a:endParaRPr lang="en-GB" sz="2000" dirty="0">
              <a:solidFill>
                <a:srgbClr val="080808"/>
              </a:solidFill>
            </a:endParaRPr>
          </a:p>
        </p:txBody>
      </p:sp>
      <p:sp>
        <p:nvSpPr>
          <p:cNvPr id="109574" name="Text Box 6"/>
          <p:cNvSpPr txBox="1">
            <a:spLocks noChangeArrowheads="1"/>
          </p:cNvSpPr>
          <p:nvPr/>
        </p:nvSpPr>
        <p:spPr bwMode="auto">
          <a:xfrm>
            <a:off x="228600" y="1334512"/>
            <a:ext cx="830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spcBef>
                <a:spcPct val="50000"/>
              </a:spcBef>
              <a:defRPr/>
            </a:pPr>
            <a:r>
              <a:rPr lang="en-GB" sz="2400" b="1" u="sng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A- Based on the location of the carbonyl group, </a:t>
            </a:r>
            <a:r>
              <a:rPr lang="en-GB" sz="3200" b="1" u="sng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C=O</a:t>
            </a:r>
          </a:p>
        </p:txBody>
      </p:sp>
      <p:sp>
        <p:nvSpPr>
          <p:cNvPr id="109575" name="Text Box 7"/>
          <p:cNvSpPr txBox="1">
            <a:spLocks noChangeArrowheads="1"/>
          </p:cNvSpPr>
          <p:nvPr/>
        </p:nvSpPr>
        <p:spPr bwMode="auto">
          <a:xfrm>
            <a:off x="228600" y="4191000"/>
            <a:ext cx="708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spcBef>
                <a:spcPct val="50000"/>
              </a:spcBef>
              <a:defRPr/>
            </a:pPr>
            <a:r>
              <a:rPr lang="en-GB" sz="2400" b="1" u="sng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B- Based on the number of </a:t>
            </a:r>
            <a:r>
              <a:rPr lang="en-GB" sz="3200" b="1" u="sng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r>
              <a:rPr lang="en-GB" sz="2400" b="1" u="sng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in the skeleton</a:t>
            </a:r>
          </a:p>
        </p:txBody>
      </p:sp>
      <p:sp>
        <p:nvSpPr>
          <p:cNvPr id="109576" name="Text Box 8"/>
          <p:cNvSpPr txBox="1">
            <a:spLocks noChangeArrowheads="1"/>
          </p:cNvSpPr>
          <p:nvPr/>
        </p:nvSpPr>
        <p:spPr bwMode="auto">
          <a:xfrm>
            <a:off x="685800" y="5500688"/>
            <a:ext cx="457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800" b="1" u="sng" dirty="0">
                <a:solidFill>
                  <a:srgbClr val="080808"/>
                </a:solidFill>
              </a:rPr>
              <a:t>Pentose</a:t>
            </a:r>
            <a:r>
              <a:rPr lang="en-GB" sz="2800" b="1" dirty="0">
                <a:solidFill>
                  <a:srgbClr val="080808"/>
                </a:solidFill>
              </a:rPr>
              <a:t> (</a:t>
            </a:r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5C</a:t>
            </a:r>
            <a:r>
              <a:rPr lang="en-GB" sz="2800" b="1" dirty="0">
                <a:solidFill>
                  <a:srgbClr val="080808"/>
                </a:solidFill>
              </a:rPr>
              <a:t>):</a:t>
            </a:r>
            <a:r>
              <a:rPr lang="en-GB" sz="2000" b="1" dirty="0">
                <a:solidFill>
                  <a:srgbClr val="080808"/>
                </a:solidFill>
              </a:rPr>
              <a:t> e.g. Ribose.</a:t>
            </a:r>
            <a:endParaRPr lang="en-GB" sz="2000" dirty="0">
              <a:solidFill>
                <a:srgbClr val="080808"/>
              </a:solidFill>
            </a:endParaRPr>
          </a:p>
        </p:txBody>
      </p:sp>
      <p:sp>
        <p:nvSpPr>
          <p:cNvPr id="109577" name="Text Box 9"/>
          <p:cNvSpPr txBox="1">
            <a:spLocks noChangeArrowheads="1"/>
          </p:cNvSpPr>
          <p:nvPr/>
        </p:nvSpPr>
        <p:spPr bwMode="auto">
          <a:xfrm>
            <a:off x="685800" y="6034088"/>
            <a:ext cx="7162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800" b="1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Hexose</a:t>
            </a:r>
            <a:r>
              <a:rPr lang="en-GB" sz="2800" b="1" dirty="0">
                <a:solidFill>
                  <a:srgbClr val="080808"/>
                </a:solidFill>
              </a:rPr>
              <a:t> (</a:t>
            </a:r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6C</a:t>
            </a:r>
            <a:r>
              <a:rPr lang="en-GB" sz="2800" b="1" dirty="0">
                <a:solidFill>
                  <a:srgbClr val="080808"/>
                </a:solidFill>
              </a:rPr>
              <a:t>):</a:t>
            </a:r>
            <a:r>
              <a:rPr lang="en-GB" sz="2000" b="1" dirty="0">
                <a:solidFill>
                  <a:srgbClr val="080808"/>
                </a:solidFill>
              </a:rPr>
              <a:t> e.g. Glucose, Fructose and </a:t>
            </a:r>
            <a:r>
              <a:rPr lang="en-GB" sz="2000" b="1" dirty="0" err="1">
                <a:solidFill>
                  <a:srgbClr val="080808"/>
                </a:solidFill>
              </a:rPr>
              <a:t>Galactose</a:t>
            </a:r>
            <a:r>
              <a:rPr lang="en-GB" sz="2000" b="1" dirty="0">
                <a:solidFill>
                  <a:srgbClr val="080808"/>
                </a:solidFill>
              </a:rPr>
              <a:t>.</a:t>
            </a:r>
            <a:endParaRPr lang="en-GB" sz="2000" dirty="0">
              <a:solidFill>
                <a:srgbClr val="080808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8100" y="1292"/>
            <a:ext cx="9029700" cy="1266444"/>
            <a:chOff x="38100" y="1292"/>
            <a:chExt cx="9029700" cy="1266444"/>
          </a:xfrm>
        </p:grpSpPr>
        <p:sp>
          <p:nvSpPr>
            <p:cNvPr id="13" name="Line 6"/>
            <p:cNvSpPr>
              <a:spLocks noChangeShapeType="1"/>
            </p:cNvSpPr>
            <p:nvPr/>
          </p:nvSpPr>
          <p:spPr bwMode="auto">
            <a:xfrm>
              <a:off x="1219200" y="1114425"/>
              <a:ext cx="7696200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4" name="Picture 9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88" t="8064" r="4047"/>
            <a:stretch>
              <a:fillRect/>
            </a:stretch>
          </p:blipFill>
          <p:spPr bwMode="auto">
            <a:xfrm>
              <a:off x="38100" y="76200"/>
              <a:ext cx="97155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14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4" r="11176"/>
            <a:stretch/>
          </p:blipFill>
          <p:spPr>
            <a:xfrm>
              <a:off x="8075907" y="1292"/>
              <a:ext cx="991893" cy="1266444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09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10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0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09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09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/>
      <p:bldP spid="109572" grpId="0"/>
      <p:bldP spid="109573" grpId="0"/>
      <p:bldP spid="109574" grpId="0"/>
      <p:bldP spid="109575" grpId="0"/>
      <p:bldP spid="109576" grpId="0"/>
      <p:bldP spid="10957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ARTICULATE_SLIDE_COUNT" val="19"/>
  <p:tag name="TAG_BACKING_FORM_KEY" val="394544-c:\users\amahmedkeele\desktop\lectures\lecture-1 macromolecules\lecture 1.pptx"/>
  <p:tag name="ARTICULATE_PRESENTER_VERSION" val="7"/>
  <p:tag name="ARTICULATE_USED_PAGE_ORIENTATION" val="1"/>
  <p:tag name="ARTICULATE_USED_PAGE_SIZE" val="1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e06ca2de0d2340368a3b36c205ef684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57"/>
  <p:tag name="ARTICULATE_AUDIO_RECORDED" val="1"/>
  <p:tag name="ELAPSEDTIME" val="236.1"/>
  <p:tag name="ANNOTATION_TYPE_1" val="2"/>
  <p:tag name="ANNOTATION_START_1" val="42.0"/>
  <p:tag name="ANNOTATION_END_1" val="42.0"/>
  <p:tag name="ANNOTATION_TOP_1" val="-40"/>
  <p:tag name="ANNOTATION_LEFT_1" val="-40"/>
  <p:tag name="ANNOTATION_WIDTH_1" val="1042"/>
  <p:tag name="ANNOTATION_HEIGHT_1" val="801"/>
  <p:tag name="ANNOTATION_ANIMATION_1" val="4"/>
  <p:tag name="ANNOTATION_ROTATION_1" val="0"/>
  <p:tag name="ANNOTATION_SUB_TYPE_1" val="11"/>
  <p:tag name="ANNOTATION_LOOP_COUNT_1" val="1"/>
  <p:tag name="ANNOTATION_BOX_RADIUS_1" val="0"/>
  <p:tag name="ANNOTATION_SCALE_1" val="0"/>
  <p:tag name="ANNOTATION_BORDER_ALPHA_1" val="100"/>
  <p:tag name="ANNOTATION_BORDER_COLOR_1" val="16777215"/>
  <p:tag name="ANNOTATION_FILL_COLOR_1" val="5296274"/>
  <p:tag name="ANNOTATION_FILL_ALPHA_1" val="50"/>
  <p:tag name="ANNOTATION_BORDER_WIDTH_1" val="2"/>
  <p:tag name="ANNOTATION_SLIDE_WIDTH_1" val="960"/>
  <p:tag name="ANNOTATION_SLIDE_HEIGHT_1" val="720"/>
  <p:tag name="ANNOTATION_TYPE_2" val="2"/>
  <p:tag name="ANNOTATION_START_2" val="42.0"/>
  <p:tag name="ANNOTATION_END_2" val="51.0"/>
  <p:tag name="ANNOTATION_TOP_2" val="155"/>
  <p:tag name="ANNOTATION_LEFT_2" val="204"/>
  <p:tag name="ANNOTATION_WIDTH_2" val="283"/>
  <p:tag name="ANNOTATION_HEIGHT_2" val="56"/>
  <p:tag name="ANNOTATION_ANIMATION_2" val="4"/>
  <p:tag name="ANNOTATION_ROTATION_2" val="0"/>
  <p:tag name="ANNOTATION_SUB_TYPE_2" val="11"/>
  <p:tag name="ANNOTATION_LOOP_COUNT_2" val="1"/>
  <p:tag name="ANNOTATION_BOX_RADIUS_2" val="5"/>
  <p:tag name="ANNOTATION_SCALE_2" val="0"/>
  <p:tag name="ANNOTATION_BORDER_ALPHA_2" val="100"/>
  <p:tag name="ANNOTATION_BORDER_COLOR_2" val="16777215"/>
  <p:tag name="ANNOTATION_FILL_COLOR_2" val="5296274"/>
  <p:tag name="ANNOTATION_FILL_ALPHA_2" val="50"/>
  <p:tag name="ANNOTATION_BORDER_WIDTH_2" val="2"/>
  <p:tag name="ANNOTATION_SLIDE_WIDTH_2" val="960"/>
  <p:tag name="ANNOTATION_SLIDE_HEIGHT_2" val="720"/>
  <p:tag name="ANNOTATION_TYPE_3" val="2"/>
  <p:tag name="ANNOTATION_START_3" val="51.0"/>
  <p:tag name="ANNOTATION_END_3" val="69.2"/>
  <p:tag name="ANNOTATION_TOP_3" val="-40"/>
  <p:tag name="ANNOTATION_LEFT_3" val="-40"/>
  <p:tag name="ANNOTATION_WIDTH_3" val="1042"/>
  <p:tag name="ANNOTATION_HEIGHT_3" val="801"/>
  <p:tag name="ANNOTATION_ANIMATION_3" val="4"/>
  <p:tag name="ANNOTATION_ROTATION_3" val="0"/>
  <p:tag name="ANNOTATION_SUB_TYPE_3" val="11"/>
  <p:tag name="ANNOTATION_LOOP_COUNT_3" val="1"/>
  <p:tag name="ANNOTATION_BOX_RADIUS_3" val="0"/>
  <p:tag name="ANNOTATION_SCALE_3" val="0"/>
  <p:tag name="ANNOTATION_BORDER_ALPHA_3" val="100"/>
  <p:tag name="ANNOTATION_BORDER_COLOR_3" val="16777215"/>
  <p:tag name="ANNOTATION_FILL_COLOR_3" val="5296274"/>
  <p:tag name="ANNOTATION_FILL_ALPHA_3" val="50"/>
  <p:tag name="ANNOTATION_BORDER_WIDTH_3" val="2"/>
  <p:tag name="ANNOTATION_SLIDE_WIDTH_3" val="960"/>
  <p:tag name="ANNOTATION_SLIDE_HEIGHT_3" val="720"/>
  <p:tag name="ANNOTATION_TYPE_4" val="0"/>
  <p:tag name="ANNOTATION_START_4" val="69.2"/>
  <p:tag name="ANNOTATION_END_4" val="70.5"/>
  <p:tag name="ANNOTATION_TOP_4" val="199"/>
  <p:tag name="ANNOTATION_LEFT_4" val="606"/>
  <p:tag name="ANNOTATION_WIDTH_4" val="121"/>
  <p:tag name="ANNOTATION_HEIGHT_4" val="121"/>
  <p:tag name="ANNOTATION_ANIMATION_4" val="3"/>
  <p:tag name="ANNOTATION_ROTATION_4" val="0"/>
  <p:tag name="ANNOTATION_SUB_TYPE_4" val="2"/>
  <p:tag name="ANNOTATION_LOOP_COUNT_4" val="1"/>
  <p:tag name="ANNOTATION_BOX_RADIUS_4" val="0"/>
  <p:tag name="ANNOTATION_SCALE_4" val="100"/>
  <p:tag name="ANNOTATION_BORDER_ALPHA_4" val="100"/>
  <p:tag name="ANNOTATION_BORDER_COLOR_4" val="16777215"/>
  <p:tag name="ANNOTATION_FILL_COLOR_4" val="683492"/>
  <p:tag name="ANNOTATION_FILL_ALPHA_4" val="100"/>
  <p:tag name="ANNOTATION_BORDER_WIDTH_4" val="2"/>
  <p:tag name="ANNOTATION_SLIDE_WIDTH_4" val="960"/>
  <p:tag name="ANNOTATION_SLIDE_HEIGHT_4" val="720"/>
  <p:tag name="ANNOTATION_TYPE_5" val="0"/>
  <p:tag name="ANNOTATION_START_5" val="70.5"/>
  <p:tag name="ANNOTATION_END_5" val="71.7"/>
  <p:tag name="ANNOTATION_TOP_5" val="199"/>
  <p:tag name="ANNOTATION_LEFT_5" val="657"/>
  <p:tag name="ANNOTATION_WIDTH_5" val="121"/>
  <p:tag name="ANNOTATION_HEIGHT_5" val="121"/>
  <p:tag name="ANNOTATION_ANIMATION_5" val="3"/>
  <p:tag name="ANNOTATION_ROTATION_5" val="0"/>
  <p:tag name="ANNOTATION_SUB_TYPE_5" val="2"/>
  <p:tag name="ANNOTATION_LOOP_COUNT_5" val="1"/>
  <p:tag name="ANNOTATION_BOX_RADIUS_5" val="0"/>
  <p:tag name="ANNOTATION_SCALE_5" val="100"/>
  <p:tag name="ANNOTATION_BORDER_ALPHA_5" val="100"/>
  <p:tag name="ANNOTATION_BORDER_COLOR_5" val="16777215"/>
  <p:tag name="ANNOTATION_FILL_COLOR_5" val="683492"/>
  <p:tag name="ANNOTATION_FILL_ALPHA_5" val="100"/>
  <p:tag name="ANNOTATION_BORDER_WIDTH_5" val="2"/>
  <p:tag name="ANNOTATION_SLIDE_WIDTH_5" val="960"/>
  <p:tag name="ANNOTATION_SLIDE_HEIGHT_5" val="720"/>
  <p:tag name="ANNOTATION_TYPE_6" val="0"/>
  <p:tag name="ANNOTATION_START_6" val="71.7"/>
  <p:tag name="ANNOTATION_END_6" val="77.5"/>
  <p:tag name="ANNOTATION_TOP_6" val="201"/>
  <p:tag name="ANNOTATION_LEFT_6" val="707"/>
  <p:tag name="ANNOTATION_WIDTH_6" val="121"/>
  <p:tag name="ANNOTATION_HEIGHT_6" val="121"/>
  <p:tag name="ANNOTATION_ANIMATION_6" val="3"/>
  <p:tag name="ANNOTATION_ROTATION_6" val="0"/>
  <p:tag name="ANNOTATION_SUB_TYPE_6" val="2"/>
  <p:tag name="ANNOTATION_LOOP_COUNT_6" val="1"/>
  <p:tag name="ANNOTATION_BOX_RADIUS_6" val="0"/>
  <p:tag name="ANNOTATION_SCALE_6" val="100"/>
  <p:tag name="ANNOTATION_BORDER_ALPHA_6" val="100"/>
  <p:tag name="ANNOTATION_BORDER_COLOR_6" val="16777215"/>
  <p:tag name="ANNOTATION_FILL_COLOR_6" val="683492"/>
  <p:tag name="ANNOTATION_FILL_ALPHA_6" val="100"/>
  <p:tag name="ANNOTATION_BORDER_WIDTH_6" val="2"/>
  <p:tag name="ANNOTATION_SLIDE_WIDTH_6" val="960"/>
  <p:tag name="ANNOTATION_SLIDE_HEIGHT_6" val="720"/>
  <p:tag name="ANNOTATION_TYPE_7" val="0"/>
  <p:tag name="ANNOTATION_START_7" val="77.5"/>
  <p:tag name="ANNOTATION_END_7" val="81.7"/>
  <p:tag name="ANNOTATION_TOP_7" val="204"/>
  <p:tag name="ANNOTATION_LEFT_7" val="828"/>
  <p:tag name="ANNOTATION_WIDTH_7" val="121"/>
  <p:tag name="ANNOTATION_HEIGHT_7" val="121"/>
  <p:tag name="ANNOTATION_ANIMATION_7" val="3"/>
  <p:tag name="ANNOTATION_ROTATION_7" val="0"/>
  <p:tag name="ANNOTATION_SUB_TYPE_7" val="2"/>
  <p:tag name="ANNOTATION_LOOP_COUNT_7" val="1"/>
  <p:tag name="ANNOTATION_BOX_RADIUS_7" val="0"/>
  <p:tag name="ANNOTATION_SCALE_7" val="100"/>
  <p:tag name="ANNOTATION_BORDER_ALPHA_7" val="100"/>
  <p:tag name="ANNOTATION_BORDER_COLOR_7" val="16777215"/>
  <p:tag name="ANNOTATION_FILL_COLOR_7" val="683492"/>
  <p:tag name="ANNOTATION_FILL_ALPHA_7" val="100"/>
  <p:tag name="ANNOTATION_BORDER_WIDTH_7" val="2"/>
  <p:tag name="ANNOTATION_SLIDE_WIDTH_7" val="960"/>
  <p:tag name="ANNOTATION_SLIDE_HEIGHT_7" val="720"/>
  <p:tag name="ANNOTATION_TYPE_8" val="0"/>
  <p:tag name="ANNOTATION_START_8" val="81.7"/>
  <p:tag name="ANNOTATION_END_8" val="102.7"/>
  <p:tag name="ANNOTATION_TOP_8" val="260"/>
  <p:tag name="ANNOTATION_LEFT_8" val="776"/>
  <p:tag name="ANNOTATION_WIDTH_8" val="121"/>
  <p:tag name="ANNOTATION_HEIGHT_8" val="121"/>
  <p:tag name="ANNOTATION_ANIMATION_8" val="3"/>
  <p:tag name="ANNOTATION_ROTATION_8" val="0"/>
  <p:tag name="ANNOTATION_SUB_TYPE_8" val="2"/>
  <p:tag name="ANNOTATION_LOOP_COUNT_8" val="1"/>
  <p:tag name="ANNOTATION_BOX_RADIUS_8" val="0"/>
  <p:tag name="ANNOTATION_SCALE_8" val="100"/>
  <p:tag name="ANNOTATION_BORDER_ALPHA_8" val="100"/>
  <p:tag name="ANNOTATION_BORDER_COLOR_8" val="16777215"/>
  <p:tag name="ANNOTATION_FILL_COLOR_8" val="683492"/>
  <p:tag name="ANNOTATION_FILL_ALPHA_8" val="100"/>
  <p:tag name="ANNOTATION_BORDER_WIDTH_8" val="2"/>
  <p:tag name="ANNOTATION_SLIDE_WIDTH_8" val="960"/>
  <p:tag name="ANNOTATION_SLIDE_HEIGHT_8" val="720"/>
  <p:tag name="ANNOTATION_TYPE_9" val="0"/>
  <p:tag name="ANNOTATION_START_9" val="102.7"/>
  <p:tag name="ANNOTATION_END_9" val="111.8"/>
  <p:tag name="ANNOTATION_TOP_9" val="355"/>
  <p:tag name="ANNOTATION_LEFT_9" val="605"/>
  <p:tag name="ANNOTATION_WIDTH_9" val="121"/>
  <p:tag name="ANNOTATION_HEIGHT_9" val="121"/>
  <p:tag name="ANNOTATION_ANIMATION_9" val="3"/>
  <p:tag name="ANNOTATION_ROTATION_9" val="0"/>
  <p:tag name="ANNOTATION_SUB_TYPE_9" val="2"/>
  <p:tag name="ANNOTATION_LOOP_COUNT_9" val="1"/>
  <p:tag name="ANNOTATION_BOX_RADIUS_9" val="0"/>
  <p:tag name="ANNOTATION_SCALE_9" val="100"/>
  <p:tag name="ANNOTATION_BORDER_ALPHA_9" val="100"/>
  <p:tag name="ANNOTATION_BORDER_COLOR_9" val="16777215"/>
  <p:tag name="ANNOTATION_FILL_COLOR_9" val="683492"/>
  <p:tag name="ANNOTATION_FILL_ALPHA_9" val="100"/>
  <p:tag name="ANNOTATION_BORDER_WIDTH_9" val="2"/>
  <p:tag name="ANNOTATION_SLIDE_WIDTH_9" val="960"/>
  <p:tag name="ANNOTATION_SLIDE_HEIGHT_9" val="720"/>
  <p:tag name="ANNOTATION_TYPE_10" val="0"/>
  <p:tag name="ANNOTATION_START_10" val="111.8"/>
  <p:tag name="ANNOTATION_END_10" val="121.9"/>
  <p:tag name="ANNOTATION_TOP_10" val="249"/>
  <p:tag name="ANNOTATION_LEFT_10" val="46"/>
  <p:tag name="ANNOTATION_WIDTH_10" val="121"/>
  <p:tag name="ANNOTATION_HEIGHT_10" val="121"/>
  <p:tag name="ANNOTATION_ANIMATION_10" val="3"/>
  <p:tag name="ANNOTATION_ROTATION_10" val="0"/>
  <p:tag name="ANNOTATION_SUB_TYPE_10" val="2"/>
  <p:tag name="ANNOTATION_LOOP_COUNT_10" val="1"/>
  <p:tag name="ANNOTATION_BOX_RADIUS_10" val="0"/>
  <p:tag name="ANNOTATION_SCALE_10" val="100"/>
  <p:tag name="ANNOTATION_BORDER_ALPHA_10" val="100"/>
  <p:tag name="ANNOTATION_BORDER_COLOR_10" val="16777215"/>
  <p:tag name="ANNOTATION_FILL_COLOR_10" val="683492"/>
  <p:tag name="ANNOTATION_FILL_ALPHA_10" val="100"/>
  <p:tag name="ANNOTATION_BORDER_WIDTH_10" val="2"/>
  <p:tag name="ANNOTATION_SLIDE_WIDTH_10" val="960"/>
  <p:tag name="ANNOTATION_SLIDE_HEIGHT_10" val="720"/>
  <p:tag name="ANNOTATION_TYPE_11" val="0"/>
  <p:tag name="ANNOTATION_START_11" val="121.9"/>
  <p:tag name="ANNOTATION_END_11" val="149.2"/>
  <p:tag name="ANNOTATION_TOP_11" val="352"/>
  <p:tag name="ANNOTATION_LEFT_11" val="40"/>
  <p:tag name="ANNOTATION_WIDTH_11" val="121"/>
  <p:tag name="ANNOTATION_HEIGHT_11" val="121"/>
  <p:tag name="ANNOTATION_ANIMATION_11" val="3"/>
  <p:tag name="ANNOTATION_ROTATION_11" val="0"/>
  <p:tag name="ANNOTATION_SUB_TYPE_11" val="2"/>
  <p:tag name="ANNOTATION_LOOP_COUNT_11" val="1"/>
  <p:tag name="ANNOTATION_BOX_RADIUS_11" val="0"/>
  <p:tag name="ANNOTATION_SCALE_11" val="100"/>
  <p:tag name="ANNOTATION_BORDER_ALPHA_11" val="100"/>
  <p:tag name="ANNOTATION_BORDER_COLOR_11" val="16777215"/>
  <p:tag name="ANNOTATION_FILL_COLOR_11" val="683492"/>
  <p:tag name="ANNOTATION_FILL_ALPHA_11" val="100"/>
  <p:tag name="ANNOTATION_BORDER_WIDTH_11" val="2"/>
  <p:tag name="ANNOTATION_SLIDE_WIDTH_11" val="960"/>
  <p:tag name="ANNOTATION_SLIDE_HEIGHT_11" val="720"/>
  <p:tag name="ANNOTATION_TYPE_12" val="2"/>
  <p:tag name="ANNOTATION_START_12" val="149.2"/>
  <p:tag name="ANNOTATION_END_12" val="149.2"/>
  <p:tag name="ANNOTATION_TOP_12" val="-40"/>
  <p:tag name="ANNOTATION_LEFT_12" val="-40"/>
  <p:tag name="ANNOTATION_WIDTH_12" val="1042"/>
  <p:tag name="ANNOTATION_HEIGHT_12" val="801"/>
  <p:tag name="ANNOTATION_ANIMATION_12" val="4"/>
  <p:tag name="ANNOTATION_ROTATION_12" val="0"/>
  <p:tag name="ANNOTATION_SUB_TYPE_12" val="11"/>
  <p:tag name="ANNOTATION_LOOP_COUNT_12" val="1"/>
  <p:tag name="ANNOTATION_BOX_RADIUS_12" val="0"/>
  <p:tag name="ANNOTATION_SCALE_12" val="0"/>
  <p:tag name="ANNOTATION_BORDER_ALPHA_12" val="100"/>
  <p:tag name="ANNOTATION_BORDER_COLOR_12" val="16777215"/>
  <p:tag name="ANNOTATION_FILL_COLOR_12" val="5296274"/>
  <p:tag name="ANNOTATION_FILL_ALPHA_12" val="50"/>
  <p:tag name="ANNOTATION_BORDER_WIDTH_12" val="2"/>
  <p:tag name="ANNOTATION_SLIDE_WIDTH_12" val="960"/>
  <p:tag name="ANNOTATION_SLIDE_HEIGHT_12" val="720"/>
  <p:tag name="ANNOTATION_TYPE_13" val="2"/>
  <p:tag name="ANNOTATION_START_13" val="149.2"/>
  <p:tag name="ANNOTATION_END_13" val="157.4"/>
  <p:tag name="ANNOTATION_TOP_13" val="472"/>
  <p:tag name="ANNOTATION_LEFT_13" val="291"/>
  <p:tag name="ANNOTATION_WIDTH_13" val="129"/>
  <p:tag name="ANNOTATION_HEIGHT_13" val="41"/>
  <p:tag name="ANNOTATION_ANIMATION_13" val="4"/>
  <p:tag name="ANNOTATION_ROTATION_13" val="0"/>
  <p:tag name="ANNOTATION_SUB_TYPE_13" val="11"/>
  <p:tag name="ANNOTATION_LOOP_COUNT_13" val="1"/>
  <p:tag name="ANNOTATION_BOX_RADIUS_13" val="5"/>
  <p:tag name="ANNOTATION_SCALE_13" val="0"/>
  <p:tag name="ANNOTATION_BORDER_ALPHA_13" val="100"/>
  <p:tag name="ANNOTATION_BORDER_COLOR_13" val="16777215"/>
  <p:tag name="ANNOTATION_FILL_COLOR_13" val="5296274"/>
  <p:tag name="ANNOTATION_FILL_ALPHA_13" val="50"/>
  <p:tag name="ANNOTATION_BORDER_WIDTH_13" val="2"/>
  <p:tag name="ANNOTATION_SLIDE_WIDTH_13" val="960"/>
  <p:tag name="ANNOTATION_SLIDE_HEIGHT_13" val="720"/>
  <p:tag name="ANNOTATION_TYPE_14" val="2"/>
  <p:tag name="ANNOTATION_START_14" val="157.4"/>
  <p:tag name="ANNOTATION_END_14" val="166.7"/>
  <p:tag name="ANNOTATION_TOP_14" val="-40"/>
  <p:tag name="ANNOTATION_LEFT_14" val="-40"/>
  <p:tag name="ANNOTATION_WIDTH_14" val="1042"/>
  <p:tag name="ANNOTATION_HEIGHT_14" val="801"/>
  <p:tag name="ANNOTATION_ANIMATION_14" val="4"/>
  <p:tag name="ANNOTATION_ROTATION_14" val="0"/>
  <p:tag name="ANNOTATION_SUB_TYPE_14" val="11"/>
  <p:tag name="ANNOTATION_LOOP_COUNT_14" val="1"/>
  <p:tag name="ANNOTATION_BOX_RADIUS_14" val="0"/>
  <p:tag name="ANNOTATION_SCALE_14" val="0"/>
  <p:tag name="ANNOTATION_BORDER_ALPHA_14" val="100"/>
  <p:tag name="ANNOTATION_BORDER_COLOR_14" val="16777215"/>
  <p:tag name="ANNOTATION_FILL_COLOR_14" val="5296274"/>
  <p:tag name="ANNOTATION_FILL_ALPHA_14" val="50"/>
  <p:tag name="ANNOTATION_BORDER_WIDTH_14" val="2"/>
  <p:tag name="ANNOTATION_SLIDE_WIDTH_14" val="960"/>
  <p:tag name="ANNOTATION_SLIDE_HEIGHT_14" val="720"/>
  <p:tag name="ANNOTATION_TYPE_15" val="0"/>
  <p:tag name="ANNOTATION_START_15" val="166.7"/>
  <p:tag name="ANNOTATION_END_15" val="168.8"/>
  <p:tag name="ANNOTATION_TOP_15" val="557"/>
  <p:tag name="ANNOTATION_LEFT_15" val="663"/>
  <p:tag name="ANNOTATION_WIDTH_15" val="121"/>
  <p:tag name="ANNOTATION_HEIGHT_15" val="121"/>
  <p:tag name="ANNOTATION_ANIMATION_15" val="3"/>
  <p:tag name="ANNOTATION_ROTATION_15" val="0"/>
  <p:tag name="ANNOTATION_SUB_TYPE_15" val="2"/>
  <p:tag name="ANNOTATION_LOOP_COUNT_15" val="1"/>
  <p:tag name="ANNOTATION_BOX_RADIUS_15" val="0"/>
  <p:tag name="ANNOTATION_SCALE_15" val="100"/>
  <p:tag name="ANNOTATION_BORDER_ALPHA_15" val="100"/>
  <p:tag name="ANNOTATION_BORDER_COLOR_15" val="16777215"/>
  <p:tag name="ANNOTATION_FILL_COLOR_15" val="683492"/>
  <p:tag name="ANNOTATION_FILL_ALPHA_15" val="100"/>
  <p:tag name="ANNOTATION_BORDER_WIDTH_15" val="2"/>
  <p:tag name="ANNOTATION_SLIDE_WIDTH_15" val="960"/>
  <p:tag name="ANNOTATION_SLIDE_HEIGHT_15" val="720"/>
  <p:tag name="ANNOTATION_TYPE_16" val="0"/>
  <p:tag name="ANNOTATION_START_16" val="168.8"/>
  <p:tag name="ANNOTATION_END_16" val="169.6"/>
  <p:tag name="ANNOTATION_TOP_16" val="551"/>
  <p:tag name="ANNOTATION_LEFT_16" val="708"/>
  <p:tag name="ANNOTATION_WIDTH_16" val="121"/>
  <p:tag name="ANNOTATION_HEIGHT_16" val="121"/>
  <p:tag name="ANNOTATION_ANIMATION_16" val="3"/>
  <p:tag name="ANNOTATION_ROTATION_16" val="0"/>
  <p:tag name="ANNOTATION_SUB_TYPE_16" val="2"/>
  <p:tag name="ANNOTATION_LOOP_COUNT_16" val="1"/>
  <p:tag name="ANNOTATION_BOX_RADIUS_16" val="0"/>
  <p:tag name="ANNOTATION_SCALE_16" val="100"/>
  <p:tag name="ANNOTATION_BORDER_ALPHA_16" val="100"/>
  <p:tag name="ANNOTATION_BORDER_COLOR_16" val="16777215"/>
  <p:tag name="ANNOTATION_FILL_COLOR_16" val="683492"/>
  <p:tag name="ANNOTATION_FILL_ALPHA_16" val="100"/>
  <p:tag name="ANNOTATION_BORDER_WIDTH_16" val="2"/>
  <p:tag name="ANNOTATION_SLIDE_WIDTH_16" val="960"/>
  <p:tag name="ANNOTATION_SLIDE_HEIGHT_16" val="720"/>
  <p:tag name="ANNOTATION_TYPE_17" val="0"/>
  <p:tag name="ANNOTATION_START_17" val="169.6"/>
  <p:tag name="ANNOTATION_END_17" val="170.1"/>
  <p:tag name="ANNOTATION_TOP_17" val="552"/>
  <p:tag name="ANNOTATION_LEFT_17" val="748"/>
  <p:tag name="ANNOTATION_WIDTH_17" val="121"/>
  <p:tag name="ANNOTATION_HEIGHT_17" val="121"/>
  <p:tag name="ANNOTATION_ANIMATION_17" val="3"/>
  <p:tag name="ANNOTATION_ROTATION_17" val="0"/>
  <p:tag name="ANNOTATION_SUB_TYPE_17" val="2"/>
  <p:tag name="ANNOTATION_LOOP_COUNT_17" val="1"/>
  <p:tag name="ANNOTATION_BOX_RADIUS_17" val="0"/>
  <p:tag name="ANNOTATION_SCALE_17" val="100"/>
  <p:tag name="ANNOTATION_BORDER_ALPHA_17" val="100"/>
  <p:tag name="ANNOTATION_BORDER_COLOR_17" val="16777215"/>
  <p:tag name="ANNOTATION_FILL_COLOR_17" val="683492"/>
  <p:tag name="ANNOTATION_FILL_ALPHA_17" val="100"/>
  <p:tag name="ANNOTATION_BORDER_WIDTH_17" val="2"/>
  <p:tag name="ANNOTATION_SLIDE_WIDTH_17" val="960"/>
  <p:tag name="ANNOTATION_SLIDE_HEIGHT_17" val="720"/>
  <p:tag name="ANNOTATION_TYPE_18" val="0"/>
  <p:tag name="ANNOTATION_START_18" val="170.1"/>
  <p:tag name="ANNOTATION_END_18" val="170.7"/>
  <p:tag name="ANNOTATION_TOP_18" val="552"/>
  <p:tag name="ANNOTATION_LEFT_18" val="793"/>
  <p:tag name="ANNOTATION_WIDTH_18" val="121"/>
  <p:tag name="ANNOTATION_HEIGHT_18" val="121"/>
  <p:tag name="ANNOTATION_ANIMATION_18" val="3"/>
  <p:tag name="ANNOTATION_ROTATION_18" val="0"/>
  <p:tag name="ANNOTATION_SUB_TYPE_18" val="2"/>
  <p:tag name="ANNOTATION_LOOP_COUNT_18" val="1"/>
  <p:tag name="ANNOTATION_BOX_RADIUS_18" val="0"/>
  <p:tag name="ANNOTATION_SCALE_18" val="100"/>
  <p:tag name="ANNOTATION_BORDER_ALPHA_18" val="100"/>
  <p:tag name="ANNOTATION_BORDER_COLOR_18" val="16777215"/>
  <p:tag name="ANNOTATION_FILL_COLOR_18" val="683492"/>
  <p:tag name="ANNOTATION_FILL_ALPHA_18" val="100"/>
  <p:tag name="ANNOTATION_BORDER_WIDTH_18" val="2"/>
  <p:tag name="ANNOTATION_SLIDE_WIDTH_18" val="960"/>
  <p:tag name="ANNOTATION_SLIDE_HEIGHT_18" val="720"/>
  <p:tag name="ANNOTATION_TYPE_19" val="0"/>
  <p:tag name="ANNOTATION_START_19" val="170.7"/>
  <p:tag name="ANNOTATION_END_19" val="179.2"/>
  <p:tag name="ANNOTATION_TOP_19" val="553"/>
  <p:tag name="ANNOTATION_LEFT_19" val="829"/>
  <p:tag name="ANNOTATION_WIDTH_19" val="121"/>
  <p:tag name="ANNOTATION_HEIGHT_19" val="121"/>
  <p:tag name="ANNOTATION_ANIMATION_19" val="3"/>
  <p:tag name="ANNOTATION_ROTATION_19" val="0"/>
  <p:tag name="ANNOTATION_SUB_TYPE_19" val="2"/>
  <p:tag name="ANNOTATION_LOOP_COUNT_19" val="1"/>
  <p:tag name="ANNOTATION_BOX_RADIUS_19" val="0"/>
  <p:tag name="ANNOTATION_SCALE_19" val="100"/>
  <p:tag name="ANNOTATION_BORDER_ALPHA_19" val="100"/>
  <p:tag name="ANNOTATION_BORDER_COLOR_19" val="16777215"/>
  <p:tag name="ANNOTATION_FILL_COLOR_19" val="683492"/>
  <p:tag name="ANNOTATION_FILL_ALPHA_19" val="100"/>
  <p:tag name="ANNOTATION_BORDER_WIDTH_19" val="2"/>
  <p:tag name="ANNOTATION_SLIDE_WIDTH_19" val="960"/>
  <p:tag name="ANNOTATION_SLIDE_HEIGHT_19" val="720"/>
  <p:tag name="ANNOTATION_TYPE_20" val="0"/>
  <p:tag name="ANNOTATION_START_20" val="179.2"/>
  <p:tag name="ANNOTATION_END_20" val="181.5"/>
  <p:tag name="ANNOTATION_TOP_20" val="616"/>
  <p:tag name="ANNOTATION_LEFT_20" val="873"/>
  <p:tag name="ANNOTATION_WIDTH_20" val="121"/>
  <p:tag name="ANNOTATION_HEIGHT_20" val="121"/>
  <p:tag name="ANNOTATION_ANIMATION_20" val="3"/>
  <p:tag name="ANNOTATION_ROTATION_20" val="0"/>
  <p:tag name="ANNOTATION_SUB_TYPE_20" val="2"/>
  <p:tag name="ANNOTATION_LOOP_COUNT_20" val="1"/>
  <p:tag name="ANNOTATION_BOX_RADIUS_20" val="0"/>
  <p:tag name="ANNOTATION_SCALE_20" val="100"/>
  <p:tag name="ANNOTATION_BORDER_ALPHA_20" val="100"/>
  <p:tag name="ANNOTATION_BORDER_COLOR_20" val="16777215"/>
  <p:tag name="ANNOTATION_FILL_COLOR_20" val="683492"/>
  <p:tag name="ANNOTATION_FILL_ALPHA_20" val="100"/>
  <p:tag name="ANNOTATION_BORDER_WIDTH_20" val="2"/>
  <p:tag name="ANNOTATION_SLIDE_WIDTH_20" val="960"/>
  <p:tag name="ANNOTATION_SLIDE_HEIGHT_20" val="720"/>
  <p:tag name="ANNOTATION_TYPE_21" val="0"/>
  <p:tag name="ANNOTATION_START_21" val="181.5"/>
  <p:tag name="ANNOTATION_END_21" val="184.5"/>
  <p:tag name="ANNOTATION_TOP_21" val="689"/>
  <p:tag name="ANNOTATION_LEFT_21" val="812"/>
  <p:tag name="ANNOTATION_WIDTH_21" val="121"/>
  <p:tag name="ANNOTATION_HEIGHT_21" val="121"/>
  <p:tag name="ANNOTATION_ANIMATION_21" val="3"/>
  <p:tag name="ANNOTATION_ROTATION_21" val="0"/>
  <p:tag name="ANNOTATION_SUB_TYPE_21" val="2"/>
  <p:tag name="ANNOTATION_LOOP_COUNT_21" val="1"/>
  <p:tag name="ANNOTATION_BOX_RADIUS_21" val="0"/>
  <p:tag name="ANNOTATION_SCALE_21" val="100"/>
  <p:tag name="ANNOTATION_BORDER_ALPHA_21" val="100"/>
  <p:tag name="ANNOTATION_BORDER_COLOR_21" val="16777215"/>
  <p:tag name="ANNOTATION_FILL_COLOR_21" val="683492"/>
  <p:tag name="ANNOTATION_FILL_ALPHA_21" val="100"/>
  <p:tag name="ANNOTATION_BORDER_WIDTH_21" val="2"/>
  <p:tag name="ANNOTATION_SLIDE_WIDTH_21" val="960"/>
  <p:tag name="ANNOTATION_SLIDE_HEIGHT_21" val="720"/>
  <p:tag name="ANNOTATION_TYPE_22" val="0"/>
  <p:tag name="ANNOTATION_START_22" val="184.5"/>
  <p:tag name="ANNOTATION_END_22" val="187.3"/>
  <p:tag name="ANNOTATION_TOP_22" val="683"/>
  <p:tag name="ANNOTATION_LEFT_22" val="731"/>
  <p:tag name="ANNOTATION_WIDTH_22" val="121"/>
  <p:tag name="ANNOTATION_HEIGHT_22" val="121"/>
  <p:tag name="ANNOTATION_ANIMATION_22" val="3"/>
  <p:tag name="ANNOTATION_ROTATION_22" val="0"/>
  <p:tag name="ANNOTATION_SUB_TYPE_22" val="2"/>
  <p:tag name="ANNOTATION_LOOP_COUNT_22" val="1"/>
  <p:tag name="ANNOTATION_BOX_RADIUS_22" val="0"/>
  <p:tag name="ANNOTATION_SCALE_22" val="100"/>
  <p:tag name="ANNOTATION_BORDER_ALPHA_22" val="100"/>
  <p:tag name="ANNOTATION_BORDER_COLOR_22" val="16777215"/>
  <p:tag name="ANNOTATION_FILL_COLOR_22" val="683492"/>
  <p:tag name="ANNOTATION_FILL_ALPHA_22" val="100"/>
  <p:tag name="ANNOTATION_BORDER_WIDTH_22" val="2"/>
  <p:tag name="ANNOTATION_SLIDE_WIDTH_22" val="960"/>
  <p:tag name="ANNOTATION_SLIDE_HEIGHT_22" val="720"/>
  <p:tag name="ANNOTATION_TYPE_23" val="0"/>
  <p:tag name="ANNOTATION_START_23" val="187.3"/>
  <p:tag name="ANNOTATION_TOP_23" val="679"/>
  <p:tag name="ANNOTATION_LEFT_23" val="672"/>
  <p:tag name="ANNOTATION_WIDTH_23" val="121"/>
  <p:tag name="ANNOTATION_HEIGHT_23" val="121"/>
  <p:tag name="ANNOTATION_ANIMATION_23" val="3"/>
  <p:tag name="ANNOTATION_ROTATION_23" val="0"/>
  <p:tag name="ANNOTATION_SUB_TYPE_23" val="2"/>
  <p:tag name="ANNOTATION_LOOP_COUNT_23" val="1"/>
  <p:tag name="ANNOTATION_BOX_RADIUS_23" val="0"/>
  <p:tag name="ANNOTATION_SCALE_23" val="100"/>
  <p:tag name="ANNOTATION_BORDER_ALPHA_23" val="100"/>
  <p:tag name="ANNOTATION_BORDER_COLOR_23" val="16777215"/>
  <p:tag name="ANNOTATION_FILL_COLOR_23" val="683492"/>
  <p:tag name="ANNOTATION_FILL_ALPHA_23" val="100"/>
  <p:tag name="ANNOTATION_BORDER_WIDTH_23" val="2"/>
  <p:tag name="ANNOTATION_SLIDE_WIDTH_23" val="960"/>
  <p:tag name="ANNOTATION_SLIDE_HEIGHT_23" val="720"/>
  <p:tag name="ANNOTATION_COUNT" val="23"/>
  <p:tag name="ARTICULATE_NAV_LEVEL" val="1"/>
  <p:tag name="ARTICULATE_SLIDE_PRESENTER_GUID" val="2dd989ea-2992-4f03-a15c-8bf41c3362dc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7"/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1fffe09d72024b018de64a085332116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933af09ca22a4c7a82c9690197d88f0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9"/>
  <p:tag name="ARTICULATE_AUDIO_RECORDED" val="1"/>
  <p:tag name="TIMELINE" val="30.7/73.2"/>
  <p:tag name="ELAPSEDTIME" val="99.2"/>
  <p:tag name="ANNOTATION_TYPE_1" val="0"/>
  <p:tag name="ANNOTATION_START_1" val="52.6"/>
  <p:tag name="ANNOTATION_END_1" val="57.5"/>
  <p:tag name="ANNOTATION_TOP_1" val="353"/>
  <p:tag name="ANNOTATION_LEFT_1" val="418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16777215"/>
  <p:tag name="ANNOTATION_FILL_COLOR_1" val="683492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57.5"/>
  <p:tag name="ANNOTATION_TOP_2" val="374"/>
  <p:tag name="ANNOTATION_LEFT_2" val="675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16777215"/>
  <p:tag name="ANNOTATION_FILL_COLOR_2" val="683492"/>
  <p:tag name="ANNOTATION_FILL_ALPHA_2" val="100"/>
  <p:tag name="ANNOTATION_BORDER_WIDTH_2" val="2"/>
  <p:tag name="ANNOTATION_SLIDE_WIDTH_2" val="960"/>
  <p:tag name="ANNOTATION_SLIDE_HEIGHT_2" val="720"/>
  <p:tag name="ANNOTATION_COUNT" val="2"/>
  <p:tag name="ARTICULATE_NAV_LEVEL" val="1"/>
  <p:tag name="ARTICULATE_SLIDE_PRESENTER_GUID" val="2dd989ea-2992-4f03-a15c-8bf41c3362dc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6"/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f7c7f7af844044b89838a582b3a9d56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43c9a3d5ca5d4f63bb522d1e5ed5072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e25f9e23e8664405b6d3bf3846c3fdc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d5da8dd37beb4291bc24136f8f4fba4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23b1fca97d23463baba97ad414cd6bd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736f18a4-6a5f-4ffd-af4d-e3e782cc8a38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UDIO_ID" val="384"/>
  <p:tag name="ARTICULATE_USED_LAYOUT" val="1"/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11"/>
  <p:tag name="ARTICULATE_AUDIO_RECORDED" val="1"/>
  <p:tag name="TIMELINE" val="54.3/61.1"/>
  <p:tag name="ELAPSEDTIME" val="188.6"/>
  <p:tag name="ANNOTATION_TYPE_1" val="2"/>
  <p:tag name="ANNOTATION_START_1" val="150.1"/>
  <p:tag name="ANNOTATION_END_1" val="150.1"/>
  <p:tag name="ANNOTATION_TOP_1" val="-40"/>
  <p:tag name="ANNOTATION_LEFT_1" val="-40"/>
  <p:tag name="ANNOTATION_WIDTH_1" val="1042"/>
  <p:tag name="ANNOTATION_HEIGHT_1" val="801"/>
  <p:tag name="ANNOTATION_ANIMATION_1" val="4"/>
  <p:tag name="ANNOTATION_ROTATION_1" val="0"/>
  <p:tag name="ANNOTATION_SUB_TYPE_1" val="11"/>
  <p:tag name="ANNOTATION_LOOP_COUNT_1" val="1"/>
  <p:tag name="ANNOTATION_BOX_RADIUS_1" val="0"/>
  <p:tag name="ANNOTATION_SCALE_1" val="0"/>
  <p:tag name="ANNOTATION_BORDER_ALPHA_1" val="100"/>
  <p:tag name="ANNOTATION_BORDER_COLOR_1" val="16777215"/>
  <p:tag name="ANNOTATION_FILL_COLOR_1" val="5296274"/>
  <p:tag name="ANNOTATION_FILL_ALPHA_1" val="50"/>
  <p:tag name="ANNOTATION_BORDER_WIDTH_1" val="2"/>
  <p:tag name="ANNOTATION_SLIDE_WIDTH_1" val="960"/>
  <p:tag name="ANNOTATION_SLIDE_HEIGHT_1" val="720"/>
  <p:tag name="ANNOTATION_TYPE_2" val="2"/>
  <p:tag name="ANNOTATION_START_2" val="150.1"/>
  <p:tag name="ANNOTATION_END_2" val="154.4"/>
  <p:tag name="ANNOTATION_TOP_2" val="247"/>
  <p:tag name="ANNOTATION_LEFT_2" val="136"/>
  <p:tag name="ANNOTATION_WIDTH_2" val="113"/>
  <p:tag name="ANNOTATION_HEIGHT_2" val="37"/>
  <p:tag name="ANNOTATION_ANIMATION_2" val="4"/>
  <p:tag name="ANNOTATION_ROTATION_2" val="0"/>
  <p:tag name="ANNOTATION_SUB_TYPE_2" val="11"/>
  <p:tag name="ANNOTATION_LOOP_COUNT_2" val="1"/>
  <p:tag name="ANNOTATION_BOX_RADIUS_2" val="5"/>
  <p:tag name="ANNOTATION_SCALE_2" val="0"/>
  <p:tag name="ANNOTATION_BORDER_ALPHA_2" val="100"/>
  <p:tag name="ANNOTATION_BORDER_COLOR_2" val="16777215"/>
  <p:tag name="ANNOTATION_FILL_COLOR_2" val="5296274"/>
  <p:tag name="ANNOTATION_FILL_ALPHA_2" val="50"/>
  <p:tag name="ANNOTATION_BORDER_WIDTH_2" val="2"/>
  <p:tag name="ANNOTATION_SLIDE_WIDTH_2" val="960"/>
  <p:tag name="ANNOTATION_SLIDE_HEIGHT_2" val="720"/>
  <p:tag name="ANNOTATION_TYPE_3" val="2"/>
  <p:tag name="ANNOTATION_START_3" val="154.4"/>
  <p:tag name="ANNOTATION_END_3" val="154.4"/>
  <p:tag name="ANNOTATION_TOP_3" val="-40"/>
  <p:tag name="ANNOTATION_LEFT_3" val="-40"/>
  <p:tag name="ANNOTATION_WIDTH_3" val="1042"/>
  <p:tag name="ANNOTATION_HEIGHT_3" val="801"/>
  <p:tag name="ANNOTATION_ANIMATION_3" val="4"/>
  <p:tag name="ANNOTATION_ROTATION_3" val="0"/>
  <p:tag name="ANNOTATION_SUB_TYPE_3" val="11"/>
  <p:tag name="ANNOTATION_LOOP_COUNT_3" val="1"/>
  <p:tag name="ANNOTATION_BOX_RADIUS_3" val="0"/>
  <p:tag name="ANNOTATION_SCALE_3" val="0"/>
  <p:tag name="ANNOTATION_BORDER_ALPHA_3" val="100"/>
  <p:tag name="ANNOTATION_BORDER_COLOR_3" val="16777215"/>
  <p:tag name="ANNOTATION_FILL_COLOR_3" val="5296274"/>
  <p:tag name="ANNOTATION_FILL_ALPHA_3" val="50"/>
  <p:tag name="ANNOTATION_BORDER_WIDTH_3" val="2"/>
  <p:tag name="ANNOTATION_SLIDE_WIDTH_3" val="960"/>
  <p:tag name="ANNOTATION_SLIDE_HEIGHT_3" val="720"/>
  <p:tag name="ANNOTATION_TYPE_4" val="2"/>
  <p:tag name="ANNOTATION_START_4" val="154.4"/>
  <p:tag name="ANNOTATION_END_4" val="158.1"/>
  <p:tag name="ANNOTATION_TOP_4" val="400"/>
  <p:tag name="ANNOTATION_LEFT_4" val="129"/>
  <p:tag name="ANNOTATION_WIDTH_4" val="72"/>
  <p:tag name="ANNOTATION_HEIGHT_4" val="55"/>
  <p:tag name="ANNOTATION_ANIMATION_4" val="4"/>
  <p:tag name="ANNOTATION_ROTATION_4" val="0"/>
  <p:tag name="ANNOTATION_SUB_TYPE_4" val="11"/>
  <p:tag name="ANNOTATION_LOOP_COUNT_4" val="1"/>
  <p:tag name="ANNOTATION_BOX_RADIUS_4" val="5"/>
  <p:tag name="ANNOTATION_SCALE_4" val="0"/>
  <p:tag name="ANNOTATION_BORDER_ALPHA_4" val="100"/>
  <p:tag name="ANNOTATION_BORDER_COLOR_4" val="16777215"/>
  <p:tag name="ANNOTATION_FILL_COLOR_4" val="5296274"/>
  <p:tag name="ANNOTATION_FILL_ALPHA_4" val="50"/>
  <p:tag name="ANNOTATION_BORDER_WIDTH_4" val="2"/>
  <p:tag name="ANNOTATION_SLIDE_WIDTH_4" val="960"/>
  <p:tag name="ANNOTATION_SLIDE_HEIGHT_4" val="720"/>
  <p:tag name="ANNOTATION_TYPE_5" val="2"/>
  <p:tag name="ANNOTATION_START_5" val="158.1"/>
  <p:tag name="ANNOTATION_END_5" val="158.1"/>
  <p:tag name="ANNOTATION_TOP_5" val="-40"/>
  <p:tag name="ANNOTATION_LEFT_5" val="-40"/>
  <p:tag name="ANNOTATION_WIDTH_5" val="1042"/>
  <p:tag name="ANNOTATION_HEIGHT_5" val="801"/>
  <p:tag name="ANNOTATION_ANIMATION_5" val="4"/>
  <p:tag name="ANNOTATION_ROTATION_5" val="0"/>
  <p:tag name="ANNOTATION_SUB_TYPE_5" val="11"/>
  <p:tag name="ANNOTATION_LOOP_COUNT_5" val="1"/>
  <p:tag name="ANNOTATION_BOX_RADIUS_5" val="0"/>
  <p:tag name="ANNOTATION_SCALE_5" val="0"/>
  <p:tag name="ANNOTATION_BORDER_ALPHA_5" val="100"/>
  <p:tag name="ANNOTATION_BORDER_COLOR_5" val="16777215"/>
  <p:tag name="ANNOTATION_FILL_COLOR_5" val="5296274"/>
  <p:tag name="ANNOTATION_FILL_ALPHA_5" val="50"/>
  <p:tag name="ANNOTATION_BORDER_WIDTH_5" val="2"/>
  <p:tag name="ANNOTATION_SLIDE_WIDTH_5" val="960"/>
  <p:tag name="ANNOTATION_SLIDE_HEIGHT_5" val="720"/>
  <p:tag name="ANNOTATION_TYPE_6" val="2"/>
  <p:tag name="ANNOTATION_START_6" val="158.1"/>
  <p:tag name="ANNOTATION_END_6" val="164.7"/>
  <p:tag name="ANNOTATION_TOP_6" val="549"/>
  <p:tag name="ANNOTATION_LEFT_6" val="124"/>
  <p:tag name="ANNOTATION_WIDTH_6" val="113"/>
  <p:tag name="ANNOTATION_HEIGHT_6" val="72"/>
  <p:tag name="ANNOTATION_ANIMATION_6" val="4"/>
  <p:tag name="ANNOTATION_ROTATION_6" val="0"/>
  <p:tag name="ANNOTATION_SUB_TYPE_6" val="11"/>
  <p:tag name="ANNOTATION_LOOP_COUNT_6" val="1"/>
  <p:tag name="ANNOTATION_BOX_RADIUS_6" val="5"/>
  <p:tag name="ANNOTATION_SCALE_6" val="0"/>
  <p:tag name="ANNOTATION_BORDER_ALPHA_6" val="100"/>
  <p:tag name="ANNOTATION_BORDER_COLOR_6" val="16777215"/>
  <p:tag name="ANNOTATION_FILL_COLOR_6" val="5296274"/>
  <p:tag name="ANNOTATION_FILL_ALPHA_6" val="50"/>
  <p:tag name="ANNOTATION_BORDER_WIDTH_6" val="2"/>
  <p:tag name="ANNOTATION_SLIDE_WIDTH_6" val="960"/>
  <p:tag name="ANNOTATION_SLIDE_HEIGHT_6" val="720"/>
  <p:tag name="ANNOTATION_TYPE_7" val="2"/>
  <p:tag name="ANNOTATION_START_7" val="164.7"/>
  <p:tag name="ANNOTATION_END_7" val="164.7"/>
  <p:tag name="ANNOTATION_TOP_7" val="-40"/>
  <p:tag name="ANNOTATION_LEFT_7" val="-40"/>
  <p:tag name="ANNOTATION_WIDTH_7" val="1042"/>
  <p:tag name="ANNOTATION_HEIGHT_7" val="801"/>
  <p:tag name="ANNOTATION_ANIMATION_7" val="4"/>
  <p:tag name="ANNOTATION_ROTATION_7" val="0"/>
  <p:tag name="ANNOTATION_SUB_TYPE_7" val="11"/>
  <p:tag name="ANNOTATION_LOOP_COUNT_7" val="1"/>
  <p:tag name="ANNOTATION_BOX_RADIUS_7" val="0"/>
  <p:tag name="ANNOTATION_SCALE_7" val="0"/>
  <p:tag name="ANNOTATION_BORDER_ALPHA_7" val="100"/>
  <p:tag name="ANNOTATION_BORDER_COLOR_7" val="16777215"/>
  <p:tag name="ANNOTATION_FILL_COLOR_7" val="5296274"/>
  <p:tag name="ANNOTATION_FILL_ALPHA_7" val="50"/>
  <p:tag name="ANNOTATION_BORDER_WIDTH_7" val="2"/>
  <p:tag name="ANNOTATION_SLIDE_WIDTH_7" val="960"/>
  <p:tag name="ANNOTATION_SLIDE_HEIGHT_7" val="720"/>
  <p:tag name="ANNOTATION_TYPE_8" val="2"/>
  <p:tag name="ANNOTATION_START_8" val="164.7"/>
  <p:tag name="ANNOTATION_END_8" val="168.2"/>
  <p:tag name="ANNOTATION_TOP_8" val="247"/>
  <p:tag name="ANNOTATION_LEFT_8" val="298"/>
  <p:tag name="ANNOTATION_WIDTH_8" val="197"/>
  <p:tag name="ANNOTATION_HEIGHT_8" val="60"/>
  <p:tag name="ANNOTATION_ANIMATION_8" val="4"/>
  <p:tag name="ANNOTATION_ROTATION_8" val="0"/>
  <p:tag name="ANNOTATION_SUB_TYPE_8" val="11"/>
  <p:tag name="ANNOTATION_LOOP_COUNT_8" val="1"/>
  <p:tag name="ANNOTATION_BOX_RADIUS_8" val="5"/>
  <p:tag name="ANNOTATION_SCALE_8" val="0"/>
  <p:tag name="ANNOTATION_BORDER_ALPHA_8" val="100"/>
  <p:tag name="ANNOTATION_BORDER_COLOR_8" val="16777215"/>
  <p:tag name="ANNOTATION_FILL_COLOR_8" val="5296274"/>
  <p:tag name="ANNOTATION_FILL_ALPHA_8" val="50"/>
  <p:tag name="ANNOTATION_BORDER_WIDTH_8" val="2"/>
  <p:tag name="ANNOTATION_SLIDE_WIDTH_8" val="960"/>
  <p:tag name="ANNOTATION_SLIDE_HEIGHT_8" val="720"/>
  <p:tag name="ANNOTATION_TYPE_9" val="0"/>
  <p:tag name="ANNOTATION_START_9" val="168.2"/>
  <p:tag name="ANNOTATION_END_9" val="169.8"/>
  <p:tag name="ANNOTATION_TOP_9" val="432"/>
  <p:tag name="ANNOTATION_LEFT_9" val="308"/>
  <p:tag name="ANNOTATION_WIDTH_9" val="121"/>
  <p:tag name="ANNOTATION_HEIGHT_9" val="121"/>
  <p:tag name="ANNOTATION_ANIMATION_9" val="3"/>
  <p:tag name="ANNOTATION_ROTATION_9" val="0"/>
  <p:tag name="ANNOTATION_SUB_TYPE_9" val="2"/>
  <p:tag name="ANNOTATION_LOOP_COUNT_9" val="1"/>
  <p:tag name="ANNOTATION_BOX_RADIUS_9" val="0"/>
  <p:tag name="ANNOTATION_SCALE_9" val="100"/>
  <p:tag name="ANNOTATION_BORDER_ALPHA_9" val="100"/>
  <p:tag name="ANNOTATION_BORDER_COLOR_9" val="16777215"/>
  <p:tag name="ANNOTATION_FILL_COLOR_9" val="683492"/>
  <p:tag name="ANNOTATION_FILL_ALPHA_9" val="100"/>
  <p:tag name="ANNOTATION_BORDER_WIDTH_9" val="2"/>
  <p:tag name="ANNOTATION_SLIDE_WIDTH_9" val="960"/>
  <p:tag name="ANNOTATION_SLIDE_HEIGHT_9" val="720"/>
  <p:tag name="ANNOTATION_TYPE_10" val="0"/>
  <p:tag name="ANNOTATION_START_10" val="169.8"/>
  <p:tag name="ANNOTATION_TOP_10" val="587"/>
  <p:tag name="ANNOTATION_LEFT_10" val="309"/>
  <p:tag name="ANNOTATION_WIDTH_10" val="121"/>
  <p:tag name="ANNOTATION_HEIGHT_10" val="121"/>
  <p:tag name="ANNOTATION_ANIMATION_10" val="3"/>
  <p:tag name="ANNOTATION_ROTATION_10" val="0"/>
  <p:tag name="ANNOTATION_SUB_TYPE_10" val="2"/>
  <p:tag name="ANNOTATION_LOOP_COUNT_10" val="1"/>
  <p:tag name="ANNOTATION_BOX_RADIUS_10" val="0"/>
  <p:tag name="ANNOTATION_SCALE_10" val="100"/>
  <p:tag name="ANNOTATION_BORDER_ALPHA_10" val="100"/>
  <p:tag name="ANNOTATION_BORDER_COLOR_10" val="16777215"/>
  <p:tag name="ANNOTATION_FILL_COLOR_10" val="683492"/>
  <p:tag name="ANNOTATION_FILL_ALPHA_10" val="100"/>
  <p:tag name="ANNOTATION_BORDER_WIDTH_10" val="2"/>
  <p:tag name="ANNOTATION_SLIDE_WIDTH_10" val="960"/>
  <p:tag name="ANNOTATION_SLIDE_HEIGHT_10" val="720"/>
  <p:tag name="ANNOTATION_COUNT" val="10"/>
  <p:tag name="ARTICULATE_NAV_LEVEL" val="1"/>
  <p:tag name="ARTICULATE_SLIDE_PRESENTER_GUID" val="2dd989ea-2992-4f03-a15c-8bf41c3362dc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7"/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bcb8eb502f1c447a967b4ff09caea64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799199c6b6ed49ed9db29a3ac785177c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NOTATION_TYPE_1" val="0"/>
  <p:tag name="ANNOTATION_START_1" val="15.6"/>
  <p:tag name="ANNOTATION_TOP_1" val="81"/>
  <p:tag name="ANNOTATION_LEFT_1" val="202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16777215"/>
  <p:tag name="ANNOTATION_FILL_COLOR_1" val="683492"/>
  <p:tag name="ANNOTATION_FILL_ALPHA_1" val="100"/>
  <p:tag name="ANNOTATION_BORDER_WIDTH_1" val="2"/>
  <p:tag name="ANNOTATION_SLIDE_WIDTH_1" val="960"/>
  <p:tag name="ANNOTATION_SLIDE_HEIGHT_1" val="720"/>
  <p:tag name="AUDIO_ID" val="358"/>
  <p:tag name="ARTICULATE_AUDIO_RECORDED" val="1"/>
  <p:tag name="TIMELINE" val="7.8/14.3/18.7/26.8/35.0/53.5/77.9/102.7"/>
  <p:tag name="ELAPSEDTIME" val="126.5"/>
  <p:tag name="ANNOTATION_COUNT" val="0"/>
  <p:tag name="ARTICULATE_NAV_LEVEL" val="1"/>
  <p:tag name="ARTICULATE_SLIDE_PRESENTER_GUID" val="2dd989ea-2992-4f03-a15c-8bf41c3362dc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7"/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10e01312b5c54b08959b044fb382df29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a956a87c758e4021815e6f4cbf646078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72dd4b859eb545129a5d04ccea56a91f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9f8d651b4e01432fa26969729b8eeb9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d13296926aa24d4493a7eab3e178afd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7e6a51692f5b424daa04c31b5c6da7bf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6"/>
  <p:tag name="ARTICULATE_AUDIO_RECORDED" val="1"/>
  <p:tag name="ANNOTATION_COUNT" val="0"/>
  <p:tag name="ORIGINAL_AUDIO_FILEPATH" val="C:\Ashraf\D\Ashraf 2\Lectures\Saudia\145-Zoo\Gamal-Lectures\New-Articulate\Lectures\Lecture-17 Division\s22.wav"/>
  <p:tag name="ELAPSEDTIME" val="22.752"/>
  <p:tag name="ARTICULATE_NAV_LEVEL" val="1"/>
  <p:tag name="ARTICULATE_SLIDE_PRESENTER_GUID" val="2dd989ea-2992-4f03-a15c-8bf41c3362dc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2"/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41bded89001e44418efce4a98f71fca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20660edfea054c46b3c24bde06e3879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55e3f0acbb1349ffb24b92e2fd15e3b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59"/>
  <p:tag name="ARTICULATE_AUDIO_RECORDED" val="1"/>
  <p:tag name="TIMELINE" val="9.4/18.1/30.5/51.3/75.6/87.5"/>
  <p:tag name="ELAPSEDTIME" val="124.0"/>
  <p:tag name="ANNOTATION_TYPE_1" val="0"/>
  <p:tag name="ANNOTATION_START_1" val="60.7"/>
  <p:tag name="ANNOTATION_END_1" val="-1.0"/>
  <p:tag name="ANNOTATION_TOP_1" val="57"/>
  <p:tag name="ANNOTATION_LEFT_1" val="65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16777215"/>
  <p:tag name="ANNOTATION_FILL_COLOR_1" val="683492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64.9"/>
  <p:tag name="ANNOTATION_END_2" val="-1.0"/>
  <p:tag name="ANNOTATION_TOP_2" val="50"/>
  <p:tag name="ANNOTATION_LEFT_2" val="97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16777215"/>
  <p:tag name="ANNOTATION_FILL_COLOR_2" val="683492"/>
  <p:tag name="ANNOTATION_FILL_ALPHA_2" val="100"/>
  <p:tag name="ANNOTATION_BORDER_WIDTH_2" val="2"/>
  <p:tag name="ANNOTATION_SLIDE_WIDTH_2" val="960"/>
  <p:tag name="ANNOTATION_SLIDE_HEIGHT_2" val="720"/>
  <p:tag name="ANNOTATION_TYPE_3" val="0"/>
  <p:tag name="ANNOTATION_START_3" val="78.8"/>
  <p:tag name="ANNOTATION_TOP_3" val="50"/>
  <p:tag name="ANNOTATION_LEFT_3" val="293"/>
  <p:tag name="ANNOTATION_WIDTH_3" val="121"/>
  <p:tag name="ANNOTATION_HEIGHT_3" val="121"/>
  <p:tag name="ANNOTATION_ANIMATION_3" val="3"/>
  <p:tag name="ANNOTATION_ROTATION_3" val="0"/>
  <p:tag name="ANNOTATION_SUB_TYPE_3" val="2"/>
  <p:tag name="ANNOTATION_LOOP_COUNT_3" val="1"/>
  <p:tag name="ANNOTATION_BOX_RADIUS_3" val="0"/>
  <p:tag name="ANNOTATION_SCALE_3" val="100"/>
  <p:tag name="ANNOTATION_BORDER_ALPHA_3" val="100"/>
  <p:tag name="ANNOTATION_BORDER_COLOR_3" val="16777215"/>
  <p:tag name="ANNOTATION_FILL_COLOR_3" val="683492"/>
  <p:tag name="ANNOTATION_FILL_ALPHA_3" val="100"/>
  <p:tag name="ANNOTATION_BORDER_WIDTH_3" val="2"/>
  <p:tag name="ANNOTATION_SLIDE_WIDTH_3" val="960"/>
  <p:tag name="ANNOTATION_SLIDE_HEIGHT_3" val="720"/>
  <p:tag name="ANNOTATION_COUNT" val="3"/>
  <p:tag name="ARTICULATE_NAV_LEVEL" val="1"/>
  <p:tag name="ARTICULATE_SLIDE_PRESENTER_GUID" val="2dd989ea-2992-4f03-a15c-8bf41c3362dc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7"/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d825f1f53c484717bacb0ca37a13589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ac1b09265b4346099efbcd36a29a57a9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f0c7827136ba4dbb8afc2e19cb7eb999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706c16072d204ab79699b733786ab227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617edb4244bd48d7b7185c478d68071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0a6f262dec4744858bddb2176cfc6c6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369428e5bb22451c90197e6d093c1e6a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60"/>
  <p:tag name="ARTICULATE_AUDIO_RECORDED" val="1"/>
  <p:tag name="TIMELINE" val="2.5/14.6/16.3/19.8/24.7/28.2/30.8"/>
  <p:tag name="ELAPSEDTIME" val="60.7"/>
  <p:tag name="ANNOTATION_COUNT" val="0"/>
  <p:tag name="ARTICULATE_NAV_LEVEL" val="1"/>
  <p:tag name="ARTICULATE_SLIDE_PRESENTER_GUID" val="2dd989ea-2992-4f03-a15c-8bf41c3362dc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7"/>
  <p:tag name="ARTICULATE_SLIDE_THUMBNAIL_REFRESH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cb091cdcea084e1397cab833911824eb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58b5288268344973a9ad99741d74ec2a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5"/>
  <p:tag name="ARTICULATE_AUDIO_RECORDED" val="1"/>
  <p:tag name="TIMELINE" val="24.4"/>
  <p:tag name="ELAPSEDTIME" val="108.9"/>
  <p:tag name="ANNOTATION_TYPE_1" val="0"/>
  <p:tag name="ANNOTATION_START_1" val="39.3"/>
  <p:tag name="ANNOTATION_END_1" val="-1.0"/>
  <p:tag name="ANNOTATION_TOP_1" val="506"/>
  <p:tag name="ANNOTATION_LEFT_1" val="75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16777215"/>
  <p:tag name="ANNOTATION_FILL_COLOR_1" val="683492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41.2"/>
  <p:tag name="ANNOTATION_END_2" val="-1.0"/>
  <p:tag name="ANNOTATION_TOP_2" val="512"/>
  <p:tag name="ANNOTATION_LEFT_2" val="302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16777215"/>
  <p:tag name="ANNOTATION_FILL_COLOR_2" val="683492"/>
  <p:tag name="ANNOTATION_FILL_ALPHA_2" val="100"/>
  <p:tag name="ANNOTATION_BORDER_WIDTH_2" val="2"/>
  <p:tag name="ANNOTATION_SLIDE_WIDTH_2" val="960"/>
  <p:tag name="ANNOTATION_SLIDE_HEIGHT_2" val="720"/>
  <p:tag name="ANNOTATION_TYPE_3" val="0"/>
  <p:tag name="ANNOTATION_START_3" val="42.9"/>
  <p:tag name="ANNOTATION_END_3" val="49.5"/>
  <p:tag name="ANNOTATION_TOP_3" val="587"/>
  <p:tag name="ANNOTATION_LEFT_3" val="205"/>
  <p:tag name="ANNOTATION_WIDTH_3" val="121"/>
  <p:tag name="ANNOTATION_HEIGHT_3" val="121"/>
  <p:tag name="ANNOTATION_ANIMATION_3" val="3"/>
  <p:tag name="ANNOTATION_ROTATION_3" val="0"/>
  <p:tag name="ANNOTATION_SUB_TYPE_3" val="2"/>
  <p:tag name="ANNOTATION_LOOP_COUNT_3" val="1"/>
  <p:tag name="ANNOTATION_BOX_RADIUS_3" val="0"/>
  <p:tag name="ANNOTATION_SCALE_3" val="100"/>
  <p:tag name="ANNOTATION_BORDER_ALPHA_3" val="100"/>
  <p:tag name="ANNOTATION_BORDER_COLOR_3" val="16777215"/>
  <p:tag name="ANNOTATION_FILL_COLOR_3" val="683492"/>
  <p:tag name="ANNOTATION_FILL_ALPHA_3" val="100"/>
  <p:tag name="ANNOTATION_BORDER_WIDTH_3" val="2"/>
  <p:tag name="ANNOTATION_SLIDE_WIDTH_3" val="960"/>
  <p:tag name="ANNOTATION_SLIDE_HEIGHT_3" val="720"/>
  <p:tag name="ANNOTATION_TYPE_4" val="0"/>
  <p:tag name="ANNOTATION_START_4" val="49.5"/>
  <p:tag name="ANNOTATION_END_4" val="66.5"/>
  <p:tag name="ANNOTATION_TOP_4" val="531"/>
  <p:tag name="ANNOTATION_LEFT_4" val="537"/>
  <p:tag name="ANNOTATION_WIDTH_4" val="121"/>
  <p:tag name="ANNOTATION_HEIGHT_4" val="121"/>
  <p:tag name="ANNOTATION_ANIMATION_4" val="3"/>
  <p:tag name="ANNOTATION_ROTATION_4" val="0"/>
  <p:tag name="ANNOTATION_SUB_TYPE_4" val="2"/>
  <p:tag name="ANNOTATION_LOOP_COUNT_4" val="1"/>
  <p:tag name="ANNOTATION_BOX_RADIUS_4" val="0"/>
  <p:tag name="ANNOTATION_SCALE_4" val="100"/>
  <p:tag name="ANNOTATION_BORDER_ALPHA_4" val="100"/>
  <p:tag name="ANNOTATION_BORDER_COLOR_4" val="16777215"/>
  <p:tag name="ANNOTATION_FILL_COLOR_4" val="683492"/>
  <p:tag name="ANNOTATION_FILL_ALPHA_4" val="100"/>
  <p:tag name="ANNOTATION_BORDER_WIDTH_4" val="2"/>
  <p:tag name="ANNOTATION_SLIDE_WIDTH_4" val="960"/>
  <p:tag name="ANNOTATION_SLIDE_HEIGHT_4" val="720"/>
  <p:tag name="ANNOTATION_TYPE_5" val="2"/>
  <p:tag name="ANNOTATION_START_5" val="66.5"/>
  <p:tag name="ANNOTATION_END_5" val="66.5"/>
  <p:tag name="ANNOTATION_TOP_5" val="-40"/>
  <p:tag name="ANNOTATION_LEFT_5" val="-40"/>
  <p:tag name="ANNOTATION_WIDTH_5" val="1042"/>
  <p:tag name="ANNOTATION_HEIGHT_5" val="801"/>
  <p:tag name="ANNOTATION_ANIMATION_5" val="4"/>
  <p:tag name="ANNOTATION_ROTATION_5" val="0"/>
  <p:tag name="ANNOTATION_SUB_TYPE_5" val="11"/>
  <p:tag name="ANNOTATION_LOOP_COUNT_5" val="1"/>
  <p:tag name="ANNOTATION_BOX_RADIUS_5" val="0"/>
  <p:tag name="ANNOTATION_SCALE_5" val="0"/>
  <p:tag name="ANNOTATION_BORDER_ALPHA_5" val="100"/>
  <p:tag name="ANNOTATION_BORDER_COLOR_5" val="16777215"/>
  <p:tag name="ANNOTATION_FILL_COLOR_5" val="5296274"/>
  <p:tag name="ANNOTATION_FILL_ALPHA_5" val="50"/>
  <p:tag name="ANNOTATION_BORDER_WIDTH_5" val="2"/>
  <p:tag name="ANNOTATION_SLIDE_WIDTH_5" val="960"/>
  <p:tag name="ANNOTATION_SLIDE_HEIGHT_5" val="720"/>
  <p:tag name="ANNOTATION_TYPE_6" val="2"/>
  <p:tag name="ANNOTATION_START_6" val="66.5"/>
  <p:tag name="ANNOTATION_END_6" val="105.7"/>
  <p:tag name="ANNOTATION_TOP_6" val="468"/>
  <p:tag name="ANNOTATION_LEFT_6" val="643"/>
  <p:tag name="ANNOTATION_WIDTH_6" val="108"/>
  <p:tag name="ANNOTATION_HEIGHT_6" val="55"/>
  <p:tag name="ANNOTATION_ANIMATION_6" val="4"/>
  <p:tag name="ANNOTATION_ROTATION_6" val="0"/>
  <p:tag name="ANNOTATION_SUB_TYPE_6" val="11"/>
  <p:tag name="ANNOTATION_LOOP_COUNT_6" val="1"/>
  <p:tag name="ANNOTATION_BOX_RADIUS_6" val="5"/>
  <p:tag name="ANNOTATION_SCALE_6" val="0"/>
  <p:tag name="ANNOTATION_BORDER_ALPHA_6" val="100"/>
  <p:tag name="ANNOTATION_BORDER_COLOR_6" val="16777215"/>
  <p:tag name="ANNOTATION_FILL_COLOR_6" val="5296274"/>
  <p:tag name="ANNOTATION_FILL_ALPHA_6" val="50"/>
  <p:tag name="ANNOTATION_BORDER_WIDTH_6" val="2"/>
  <p:tag name="ANNOTATION_SLIDE_WIDTH_6" val="960"/>
  <p:tag name="ANNOTATION_SLIDE_HEIGHT_6" val="720"/>
  <p:tag name="ANNOTATION_TYPE_7" val="2"/>
  <p:tag name="ANNOTATION_START_7" val="105.7"/>
  <p:tag name="ANNOTATION_TOP_7" val="-40"/>
  <p:tag name="ANNOTATION_LEFT_7" val="-40"/>
  <p:tag name="ANNOTATION_WIDTH_7" val="1042"/>
  <p:tag name="ANNOTATION_HEIGHT_7" val="801"/>
  <p:tag name="ANNOTATION_ANIMATION_7" val="4"/>
  <p:tag name="ANNOTATION_ROTATION_7" val="0"/>
  <p:tag name="ANNOTATION_SUB_TYPE_7" val="11"/>
  <p:tag name="ANNOTATION_LOOP_COUNT_7" val="1"/>
  <p:tag name="ANNOTATION_BOX_RADIUS_7" val="0"/>
  <p:tag name="ANNOTATION_SCALE_7" val="0"/>
  <p:tag name="ANNOTATION_BORDER_ALPHA_7" val="100"/>
  <p:tag name="ANNOTATION_BORDER_COLOR_7" val="16777215"/>
  <p:tag name="ANNOTATION_FILL_COLOR_7" val="5296274"/>
  <p:tag name="ANNOTATION_FILL_ALPHA_7" val="50"/>
  <p:tag name="ANNOTATION_BORDER_WIDTH_7" val="2"/>
  <p:tag name="ANNOTATION_SLIDE_WIDTH_7" val="960"/>
  <p:tag name="ANNOTATION_SLIDE_HEIGHT_7" val="720"/>
  <p:tag name="ANNOTATION_COUNT" val="7"/>
  <p:tag name="ARTICULATE_NAV_LEVEL" val="1"/>
  <p:tag name="ARTICULATE_SLIDE_PRESENTER_GUID" val="2dd989ea-2992-4f03-a15c-8bf41c3362dc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6"/>
  <p:tag name="ARTICULATE_SLIDE_THUMBNAIL_REFRESH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e0169837bd2242218102ea50c50306a6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5b421eb5e28140c39e5622b7a08587b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6"/>
  <p:tag name="ARTICULATE_AUDIO_RECORDED" val="1"/>
  <p:tag name="TIMELINE" val="11.9/19.6"/>
  <p:tag name="ELAPSEDTIME" val="86.3"/>
  <p:tag name="ANNOTATION_TYPE_1" val="0"/>
  <p:tag name="ANNOTATION_START_1" val="34.4"/>
  <p:tag name="ANNOTATION_END_1" val="36.8"/>
  <p:tag name="ANNOTATION_TOP_1" val="425"/>
  <p:tag name="ANNOTATION_LEFT_1" val="124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16777215"/>
  <p:tag name="ANNOTATION_FILL_COLOR_1" val="683492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36.8"/>
  <p:tag name="ANNOTATION_TOP_2" val="537"/>
  <p:tag name="ANNOTATION_LEFT_2" val="124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16777215"/>
  <p:tag name="ANNOTATION_FILL_COLOR_2" val="683492"/>
  <p:tag name="ANNOTATION_FILL_ALPHA_2" val="100"/>
  <p:tag name="ANNOTATION_BORDER_WIDTH_2" val="2"/>
  <p:tag name="ANNOTATION_SLIDE_WIDTH_2" val="960"/>
  <p:tag name="ANNOTATION_SLIDE_HEIGHT_2" val="720"/>
  <p:tag name="ANNOTATION_COUNT" val="2"/>
  <p:tag name="ARTICULATE_NAV_LEVEL" val="1"/>
  <p:tag name="ARTICULATE_SLIDE_PRESENTER_GUID" val="2dd989ea-2992-4f03-a15c-8bf41c3362dc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6"/>
  <p:tag name="ARTICULATE_SLIDE_THUMBNAIL_REFRESH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0996a8cef0cd4267a99bafdd14e79663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52222eb1e7e54230ab5e5bb60e73956f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7"/>
  <p:tag name="ARTICULATE_AUDIO_RECORDED" val="1"/>
  <p:tag name="TIMELINE" val="39.5"/>
  <p:tag name="ELAPSEDTIME" val="125.0"/>
  <p:tag name="ANNOTATION_TYPE_1" val="0"/>
  <p:tag name="ANNOTATION_START_1" val="78.3"/>
  <p:tag name="ANNOTATION_END_1" val="79.7"/>
  <p:tag name="ANNOTATION_TOP_1" val="388"/>
  <p:tag name="ANNOTATION_LEFT_1" val="27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16777215"/>
  <p:tag name="ANNOTATION_FILL_COLOR_1" val="683492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79.7"/>
  <p:tag name="ANNOTATION_END_2" val="90.4"/>
  <p:tag name="ANNOTATION_TOP_2" val="388"/>
  <p:tag name="ANNOTATION_LEFT_2" val="196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16777215"/>
  <p:tag name="ANNOTATION_FILL_COLOR_2" val="683492"/>
  <p:tag name="ANNOTATION_FILL_ALPHA_2" val="100"/>
  <p:tag name="ANNOTATION_BORDER_WIDTH_2" val="2"/>
  <p:tag name="ANNOTATION_SLIDE_WIDTH_2" val="960"/>
  <p:tag name="ANNOTATION_SLIDE_HEIGHT_2" val="720"/>
  <p:tag name="ANNOTATION_TYPE_3" val="0"/>
  <p:tag name="ANNOTATION_START_3" val="90.4"/>
  <p:tag name="ANNOTATION_END_3" val="100.8"/>
  <p:tag name="ANNOTATION_TOP_3" val="520"/>
  <p:tag name="ANNOTATION_LEFT_3" val="40"/>
  <p:tag name="ANNOTATION_WIDTH_3" val="121"/>
  <p:tag name="ANNOTATION_HEIGHT_3" val="121"/>
  <p:tag name="ANNOTATION_ANIMATION_3" val="3"/>
  <p:tag name="ANNOTATION_ROTATION_3" val="0"/>
  <p:tag name="ANNOTATION_SUB_TYPE_3" val="2"/>
  <p:tag name="ANNOTATION_LOOP_COUNT_3" val="1"/>
  <p:tag name="ANNOTATION_BOX_RADIUS_3" val="0"/>
  <p:tag name="ANNOTATION_SCALE_3" val="100"/>
  <p:tag name="ANNOTATION_BORDER_ALPHA_3" val="100"/>
  <p:tag name="ANNOTATION_BORDER_COLOR_3" val="16777215"/>
  <p:tag name="ANNOTATION_FILL_COLOR_3" val="683492"/>
  <p:tag name="ANNOTATION_FILL_ALPHA_3" val="100"/>
  <p:tag name="ANNOTATION_BORDER_WIDTH_3" val="2"/>
  <p:tag name="ANNOTATION_SLIDE_WIDTH_3" val="960"/>
  <p:tag name="ANNOTATION_SLIDE_HEIGHT_3" val="720"/>
  <p:tag name="ANNOTATION_TYPE_4" val="0"/>
  <p:tag name="ANNOTATION_START_4" val="100.8"/>
  <p:tag name="ANNOTATION_END_4" val="101.6"/>
  <p:tag name="ANNOTATION_TOP_4" val="533"/>
  <p:tag name="ANNOTATION_LEFT_4" val="74"/>
  <p:tag name="ANNOTATION_WIDTH_4" val="121"/>
  <p:tag name="ANNOTATION_HEIGHT_4" val="121"/>
  <p:tag name="ANNOTATION_ANIMATION_4" val="3"/>
  <p:tag name="ANNOTATION_ROTATION_4" val="0"/>
  <p:tag name="ANNOTATION_SUB_TYPE_4" val="2"/>
  <p:tag name="ANNOTATION_LOOP_COUNT_4" val="1"/>
  <p:tag name="ANNOTATION_BOX_RADIUS_4" val="0"/>
  <p:tag name="ANNOTATION_SCALE_4" val="100"/>
  <p:tag name="ANNOTATION_BORDER_ALPHA_4" val="100"/>
  <p:tag name="ANNOTATION_BORDER_COLOR_4" val="16777215"/>
  <p:tag name="ANNOTATION_FILL_COLOR_4" val="683492"/>
  <p:tag name="ANNOTATION_FILL_ALPHA_4" val="100"/>
  <p:tag name="ANNOTATION_BORDER_WIDTH_4" val="2"/>
  <p:tag name="ANNOTATION_SLIDE_WIDTH_4" val="960"/>
  <p:tag name="ANNOTATION_SLIDE_HEIGHT_4" val="720"/>
  <p:tag name="ANNOTATION_TYPE_5" val="0"/>
  <p:tag name="ANNOTATION_START_5" val="101.6"/>
  <p:tag name="ANNOTATION_END_5" val="102.5"/>
  <p:tag name="ANNOTATION_TOP_5" val="551"/>
  <p:tag name="ANNOTATION_LEFT_5" val="282"/>
  <p:tag name="ANNOTATION_WIDTH_5" val="121"/>
  <p:tag name="ANNOTATION_HEIGHT_5" val="121"/>
  <p:tag name="ANNOTATION_ANIMATION_5" val="3"/>
  <p:tag name="ANNOTATION_ROTATION_5" val="0"/>
  <p:tag name="ANNOTATION_SUB_TYPE_5" val="2"/>
  <p:tag name="ANNOTATION_LOOP_COUNT_5" val="1"/>
  <p:tag name="ANNOTATION_BOX_RADIUS_5" val="0"/>
  <p:tag name="ANNOTATION_SCALE_5" val="100"/>
  <p:tag name="ANNOTATION_BORDER_ALPHA_5" val="100"/>
  <p:tag name="ANNOTATION_BORDER_COLOR_5" val="16777215"/>
  <p:tag name="ANNOTATION_FILL_COLOR_5" val="683492"/>
  <p:tag name="ANNOTATION_FILL_ALPHA_5" val="100"/>
  <p:tag name="ANNOTATION_BORDER_WIDTH_5" val="2"/>
  <p:tag name="ANNOTATION_SLIDE_WIDTH_5" val="960"/>
  <p:tag name="ANNOTATION_SLIDE_HEIGHT_5" val="720"/>
  <p:tag name="ANNOTATION_TYPE_6" val="0"/>
  <p:tag name="ANNOTATION_START_6" val="102.5"/>
  <p:tag name="ANNOTATION_END_6" val="103.5"/>
  <p:tag name="ANNOTATION_TOP_6" val="548"/>
  <p:tag name="ANNOTATION_LEFT_6" val="438"/>
  <p:tag name="ANNOTATION_WIDTH_6" val="121"/>
  <p:tag name="ANNOTATION_HEIGHT_6" val="121"/>
  <p:tag name="ANNOTATION_ANIMATION_6" val="3"/>
  <p:tag name="ANNOTATION_ROTATION_6" val="0"/>
  <p:tag name="ANNOTATION_SUB_TYPE_6" val="2"/>
  <p:tag name="ANNOTATION_LOOP_COUNT_6" val="1"/>
  <p:tag name="ANNOTATION_BOX_RADIUS_6" val="0"/>
  <p:tag name="ANNOTATION_SCALE_6" val="100"/>
  <p:tag name="ANNOTATION_BORDER_ALPHA_6" val="100"/>
  <p:tag name="ANNOTATION_BORDER_COLOR_6" val="16777215"/>
  <p:tag name="ANNOTATION_FILL_COLOR_6" val="683492"/>
  <p:tag name="ANNOTATION_FILL_ALPHA_6" val="100"/>
  <p:tag name="ANNOTATION_BORDER_WIDTH_6" val="2"/>
  <p:tag name="ANNOTATION_SLIDE_WIDTH_6" val="960"/>
  <p:tag name="ANNOTATION_SLIDE_HEIGHT_6" val="720"/>
  <p:tag name="ANNOTATION_TYPE_7" val="0"/>
  <p:tag name="ANNOTATION_START_7" val="103.5"/>
  <p:tag name="ANNOTATION_END_7" val="110.7"/>
  <p:tag name="ANNOTATION_TOP_7" val="539"/>
  <p:tag name="ANNOTATION_LEFT_7" val="618"/>
  <p:tag name="ANNOTATION_WIDTH_7" val="121"/>
  <p:tag name="ANNOTATION_HEIGHT_7" val="121"/>
  <p:tag name="ANNOTATION_ANIMATION_7" val="3"/>
  <p:tag name="ANNOTATION_ROTATION_7" val="0"/>
  <p:tag name="ANNOTATION_SUB_TYPE_7" val="2"/>
  <p:tag name="ANNOTATION_LOOP_COUNT_7" val="1"/>
  <p:tag name="ANNOTATION_BOX_RADIUS_7" val="0"/>
  <p:tag name="ANNOTATION_SCALE_7" val="100"/>
  <p:tag name="ANNOTATION_BORDER_ALPHA_7" val="100"/>
  <p:tag name="ANNOTATION_BORDER_COLOR_7" val="16777215"/>
  <p:tag name="ANNOTATION_FILL_COLOR_7" val="683492"/>
  <p:tag name="ANNOTATION_FILL_ALPHA_7" val="100"/>
  <p:tag name="ANNOTATION_BORDER_WIDTH_7" val="2"/>
  <p:tag name="ANNOTATION_SLIDE_WIDTH_7" val="960"/>
  <p:tag name="ANNOTATION_SLIDE_HEIGHT_7" val="720"/>
  <p:tag name="ANNOTATION_TYPE_8" val="0"/>
  <p:tag name="ANNOTATION_START_8" val="110.7"/>
  <p:tag name="ANNOTATION_END_8" val="111.4"/>
  <p:tag name="ANNOTATION_TOP_8" val="541"/>
  <p:tag name="ANNOTATION_LEFT_8" val="149"/>
  <p:tag name="ANNOTATION_WIDTH_8" val="121"/>
  <p:tag name="ANNOTATION_HEIGHT_8" val="121"/>
  <p:tag name="ANNOTATION_ANIMATION_8" val="3"/>
  <p:tag name="ANNOTATION_ROTATION_8" val="0"/>
  <p:tag name="ANNOTATION_SUB_TYPE_8" val="2"/>
  <p:tag name="ANNOTATION_LOOP_COUNT_8" val="1"/>
  <p:tag name="ANNOTATION_BOX_RADIUS_8" val="0"/>
  <p:tag name="ANNOTATION_SCALE_8" val="100"/>
  <p:tag name="ANNOTATION_BORDER_ALPHA_8" val="100"/>
  <p:tag name="ANNOTATION_BORDER_COLOR_8" val="16777215"/>
  <p:tag name="ANNOTATION_FILL_COLOR_8" val="683492"/>
  <p:tag name="ANNOTATION_FILL_ALPHA_8" val="100"/>
  <p:tag name="ANNOTATION_BORDER_WIDTH_8" val="2"/>
  <p:tag name="ANNOTATION_SLIDE_WIDTH_8" val="960"/>
  <p:tag name="ANNOTATION_SLIDE_HEIGHT_8" val="720"/>
  <p:tag name="ANNOTATION_TYPE_9" val="0"/>
  <p:tag name="ANNOTATION_START_9" val="111.4"/>
  <p:tag name="ANNOTATION_END_9" val="111.9"/>
  <p:tag name="ANNOTATION_TOP_9" val="542"/>
  <p:tag name="ANNOTATION_LEFT_9" val="299"/>
  <p:tag name="ANNOTATION_WIDTH_9" val="121"/>
  <p:tag name="ANNOTATION_HEIGHT_9" val="121"/>
  <p:tag name="ANNOTATION_ANIMATION_9" val="3"/>
  <p:tag name="ANNOTATION_ROTATION_9" val="0"/>
  <p:tag name="ANNOTATION_SUB_TYPE_9" val="2"/>
  <p:tag name="ANNOTATION_LOOP_COUNT_9" val="1"/>
  <p:tag name="ANNOTATION_BOX_RADIUS_9" val="0"/>
  <p:tag name="ANNOTATION_SCALE_9" val="100"/>
  <p:tag name="ANNOTATION_BORDER_ALPHA_9" val="100"/>
  <p:tag name="ANNOTATION_BORDER_COLOR_9" val="16777215"/>
  <p:tag name="ANNOTATION_FILL_COLOR_9" val="683492"/>
  <p:tag name="ANNOTATION_FILL_ALPHA_9" val="100"/>
  <p:tag name="ANNOTATION_BORDER_WIDTH_9" val="2"/>
  <p:tag name="ANNOTATION_SLIDE_WIDTH_9" val="960"/>
  <p:tag name="ANNOTATION_SLIDE_HEIGHT_9" val="720"/>
  <p:tag name="ANNOTATION_TYPE_10" val="0"/>
  <p:tag name="ANNOTATION_START_10" val="111.9"/>
  <p:tag name="ANNOTATION_END_10" val="112.5"/>
  <p:tag name="ANNOTATION_TOP_10" val="546"/>
  <p:tag name="ANNOTATION_LEFT_10" val="471"/>
  <p:tag name="ANNOTATION_WIDTH_10" val="121"/>
  <p:tag name="ANNOTATION_HEIGHT_10" val="121"/>
  <p:tag name="ANNOTATION_ANIMATION_10" val="3"/>
  <p:tag name="ANNOTATION_ROTATION_10" val="0"/>
  <p:tag name="ANNOTATION_SUB_TYPE_10" val="2"/>
  <p:tag name="ANNOTATION_LOOP_COUNT_10" val="1"/>
  <p:tag name="ANNOTATION_BOX_RADIUS_10" val="0"/>
  <p:tag name="ANNOTATION_SCALE_10" val="100"/>
  <p:tag name="ANNOTATION_BORDER_ALPHA_10" val="100"/>
  <p:tag name="ANNOTATION_BORDER_COLOR_10" val="16777215"/>
  <p:tag name="ANNOTATION_FILL_COLOR_10" val="683492"/>
  <p:tag name="ANNOTATION_FILL_ALPHA_10" val="100"/>
  <p:tag name="ANNOTATION_BORDER_WIDTH_10" val="2"/>
  <p:tag name="ANNOTATION_SLIDE_WIDTH_10" val="960"/>
  <p:tag name="ANNOTATION_SLIDE_HEIGHT_10" val="720"/>
  <p:tag name="ANNOTATION_TYPE_11" val="0"/>
  <p:tag name="ANNOTATION_START_11" val="112.5"/>
  <p:tag name="ANNOTATION_TOP_11" val="535"/>
  <p:tag name="ANNOTATION_LEFT_11" val="627"/>
  <p:tag name="ANNOTATION_WIDTH_11" val="121"/>
  <p:tag name="ANNOTATION_HEIGHT_11" val="121"/>
  <p:tag name="ANNOTATION_ANIMATION_11" val="3"/>
  <p:tag name="ANNOTATION_ROTATION_11" val="0"/>
  <p:tag name="ANNOTATION_SUB_TYPE_11" val="2"/>
  <p:tag name="ANNOTATION_LOOP_COUNT_11" val="1"/>
  <p:tag name="ANNOTATION_BOX_RADIUS_11" val="0"/>
  <p:tag name="ANNOTATION_SCALE_11" val="100"/>
  <p:tag name="ANNOTATION_BORDER_ALPHA_11" val="100"/>
  <p:tag name="ANNOTATION_BORDER_COLOR_11" val="16777215"/>
  <p:tag name="ANNOTATION_FILL_COLOR_11" val="683492"/>
  <p:tag name="ANNOTATION_FILL_ALPHA_11" val="100"/>
  <p:tag name="ANNOTATION_BORDER_WIDTH_11" val="2"/>
  <p:tag name="ANNOTATION_SLIDE_WIDTH_11" val="960"/>
  <p:tag name="ANNOTATION_SLIDE_HEIGHT_11" val="720"/>
  <p:tag name="ANNOTATION_COUNT" val="11"/>
  <p:tag name="ARTICULATE_NAV_LEVEL" val="1"/>
  <p:tag name="ARTICULATE_SLIDE_PRESENTER_GUID" val="2dd989ea-2992-4f03-a15c-8bf41c3362dc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6"/>
  <p:tag name="ARTICULATE_SLIDE_THUMBNAIL_REFRESH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c3fe2f5a1a2846d48643ac4b4d1a6dc8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1dbe27d44ad241af992bf7b272284df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8"/>
  <p:tag name="ARTICULATE_AUDIO_RECORDED" val="1"/>
  <p:tag name="ELAPSEDTIME" val="74.0"/>
  <p:tag name="ANNOTATION_TYPE_1" val="0"/>
  <p:tag name="ANNOTATION_START_1" val="38.4"/>
  <p:tag name="ANNOTATION_END_1" val="39.2"/>
  <p:tag name="ANNOTATION_TOP_1" val="404"/>
  <p:tag name="ANNOTATION_LEFT_1" val="174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16777215"/>
  <p:tag name="ANNOTATION_FILL_COLOR_1" val="683492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39.2"/>
  <p:tag name="ANNOTATION_END_2" val="51.7"/>
  <p:tag name="ANNOTATION_TOP_2" val="403"/>
  <p:tag name="ANNOTATION_LEFT_2" val="258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16777215"/>
  <p:tag name="ANNOTATION_FILL_COLOR_2" val="683492"/>
  <p:tag name="ANNOTATION_FILL_ALPHA_2" val="100"/>
  <p:tag name="ANNOTATION_BORDER_WIDTH_2" val="2"/>
  <p:tag name="ANNOTATION_SLIDE_WIDTH_2" val="960"/>
  <p:tag name="ANNOTATION_SLIDE_HEIGHT_2" val="720"/>
  <p:tag name="ANNOTATION_TYPE_3" val="0"/>
  <p:tag name="ANNOTATION_START_3" val="51.7"/>
  <p:tag name="ANNOTATION_TOP_3" val="679"/>
  <p:tag name="ANNOTATION_LEFT_3" val="98"/>
  <p:tag name="ANNOTATION_WIDTH_3" val="121"/>
  <p:tag name="ANNOTATION_HEIGHT_3" val="121"/>
  <p:tag name="ANNOTATION_ANIMATION_3" val="3"/>
  <p:tag name="ANNOTATION_ROTATION_3" val="0"/>
  <p:tag name="ANNOTATION_SUB_TYPE_3" val="2"/>
  <p:tag name="ANNOTATION_LOOP_COUNT_3" val="1"/>
  <p:tag name="ANNOTATION_BOX_RADIUS_3" val="0"/>
  <p:tag name="ANNOTATION_SCALE_3" val="100"/>
  <p:tag name="ANNOTATION_BORDER_ALPHA_3" val="100"/>
  <p:tag name="ANNOTATION_BORDER_COLOR_3" val="16777215"/>
  <p:tag name="ANNOTATION_FILL_COLOR_3" val="683492"/>
  <p:tag name="ANNOTATION_FILL_ALPHA_3" val="100"/>
  <p:tag name="ANNOTATION_BORDER_WIDTH_3" val="2"/>
  <p:tag name="ANNOTATION_SLIDE_WIDTH_3" val="960"/>
  <p:tag name="ANNOTATION_SLIDE_HEIGHT_3" val="720"/>
  <p:tag name="ANNOTATION_COUNT" val="3"/>
  <p:tag name="ARTICULATE_NAV_LEVEL" val="1"/>
  <p:tag name="ARTICULATE_SLIDE_PRESENTER_GUID" val="2dd989ea-2992-4f03-a15c-8bf41c3362dc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6"/>
  <p:tag name="ARTICULATE_SLIDE_THUMBNAIL_REFRESH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caee7cf12b354561b8a5f584c3fe39a3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a791f65127fb4387bf38d00f64fac156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69"/>
  <p:tag name="ARTICULATE_AUDIO_RECORDED" val="1"/>
  <p:tag name="ELAPSEDTIME" val="139.0"/>
  <p:tag name="ANNOTATION_TYPE_1" val="0"/>
  <p:tag name="ANNOTATION_START_1" val="16.5"/>
  <p:tag name="ANNOTATION_END_1" val="72.2"/>
  <p:tag name="ANNOTATION_TOP_1" val="154"/>
  <p:tag name="ANNOTATION_LEFT_1" val="35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16777215"/>
  <p:tag name="ANNOTATION_FILL_COLOR_1" val="683492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72.2"/>
  <p:tag name="ANNOTATION_END_2" val="73.0"/>
  <p:tag name="ANNOTATION_TOP_2" val="473"/>
  <p:tag name="ANNOTATION_LEFT_2" val="198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16777215"/>
  <p:tag name="ANNOTATION_FILL_COLOR_2" val="683492"/>
  <p:tag name="ANNOTATION_FILL_ALPHA_2" val="100"/>
  <p:tag name="ANNOTATION_BORDER_WIDTH_2" val="2"/>
  <p:tag name="ANNOTATION_SLIDE_WIDTH_2" val="960"/>
  <p:tag name="ANNOTATION_SLIDE_HEIGHT_2" val="720"/>
  <p:tag name="ANNOTATION_TYPE_3" val="0"/>
  <p:tag name="ANNOTATION_START_3" val="73.0"/>
  <p:tag name="ANNOTATION_END_3" val="73.7"/>
  <p:tag name="ANNOTATION_TOP_3" val="476"/>
  <p:tag name="ANNOTATION_LEFT_3" val="379"/>
  <p:tag name="ANNOTATION_WIDTH_3" val="121"/>
  <p:tag name="ANNOTATION_HEIGHT_3" val="121"/>
  <p:tag name="ANNOTATION_ANIMATION_3" val="3"/>
  <p:tag name="ANNOTATION_ROTATION_3" val="0"/>
  <p:tag name="ANNOTATION_SUB_TYPE_3" val="2"/>
  <p:tag name="ANNOTATION_LOOP_COUNT_3" val="1"/>
  <p:tag name="ANNOTATION_BOX_RADIUS_3" val="0"/>
  <p:tag name="ANNOTATION_SCALE_3" val="100"/>
  <p:tag name="ANNOTATION_BORDER_ALPHA_3" val="100"/>
  <p:tag name="ANNOTATION_BORDER_COLOR_3" val="16777215"/>
  <p:tag name="ANNOTATION_FILL_COLOR_3" val="683492"/>
  <p:tag name="ANNOTATION_FILL_ALPHA_3" val="100"/>
  <p:tag name="ANNOTATION_BORDER_WIDTH_3" val="2"/>
  <p:tag name="ANNOTATION_SLIDE_WIDTH_3" val="960"/>
  <p:tag name="ANNOTATION_SLIDE_HEIGHT_3" val="720"/>
  <p:tag name="ANNOTATION_TYPE_4" val="0"/>
  <p:tag name="ANNOTATION_START_4" val="73.7"/>
  <p:tag name="ANNOTATION_END_4" val="74.4"/>
  <p:tag name="ANNOTATION_TOP_4" val="466"/>
  <p:tag name="ANNOTATION_LEFT_4" val="527"/>
  <p:tag name="ANNOTATION_WIDTH_4" val="121"/>
  <p:tag name="ANNOTATION_HEIGHT_4" val="121"/>
  <p:tag name="ANNOTATION_ANIMATION_4" val="3"/>
  <p:tag name="ANNOTATION_ROTATION_4" val="0"/>
  <p:tag name="ANNOTATION_SUB_TYPE_4" val="2"/>
  <p:tag name="ANNOTATION_LOOP_COUNT_4" val="1"/>
  <p:tag name="ANNOTATION_BOX_RADIUS_4" val="0"/>
  <p:tag name="ANNOTATION_SCALE_4" val="100"/>
  <p:tag name="ANNOTATION_BORDER_ALPHA_4" val="100"/>
  <p:tag name="ANNOTATION_BORDER_COLOR_4" val="16777215"/>
  <p:tag name="ANNOTATION_FILL_COLOR_4" val="683492"/>
  <p:tag name="ANNOTATION_FILL_ALPHA_4" val="100"/>
  <p:tag name="ANNOTATION_BORDER_WIDTH_4" val="2"/>
  <p:tag name="ANNOTATION_SLIDE_WIDTH_4" val="960"/>
  <p:tag name="ANNOTATION_SLIDE_HEIGHT_4" val="720"/>
  <p:tag name="ANNOTATION_TYPE_5" val="0"/>
  <p:tag name="ANNOTATION_START_5" val="74.4"/>
  <p:tag name="ANNOTATION_END_5" val="87.1"/>
  <p:tag name="ANNOTATION_TOP_5" val="463"/>
  <p:tag name="ANNOTATION_LEFT_5" val="708"/>
  <p:tag name="ANNOTATION_WIDTH_5" val="121"/>
  <p:tag name="ANNOTATION_HEIGHT_5" val="121"/>
  <p:tag name="ANNOTATION_ANIMATION_5" val="3"/>
  <p:tag name="ANNOTATION_ROTATION_5" val="0"/>
  <p:tag name="ANNOTATION_SUB_TYPE_5" val="2"/>
  <p:tag name="ANNOTATION_LOOP_COUNT_5" val="1"/>
  <p:tag name="ANNOTATION_BOX_RADIUS_5" val="0"/>
  <p:tag name="ANNOTATION_SCALE_5" val="100"/>
  <p:tag name="ANNOTATION_BORDER_ALPHA_5" val="100"/>
  <p:tag name="ANNOTATION_BORDER_COLOR_5" val="16777215"/>
  <p:tag name="ANNOTATION_FILL_COLOR_5" val="683492"/>
  <p:tag name="ANNOTATION_FILL_ALPHA_5" val="100"/>
  <p:tag name="ANNOTATION_BORDER_WIDTH_5" val="2"/>
  <p:tag name="ANNOTATION_SLIDE_WIDTH_5" val="960"/>
  <p:tag name="ANNOTATION_SLIDE_HEIGHT_5" val="720"/>
  <p:tag name="ANNOTATION_TYPE_6" val="0"/>
  <p:tag name="ANNOTATION_START_6" val="87.1"/>
  <p:tag name="ANNOTATION_END_6" val="113.7"/>
  <p:tag name="ANNOTATION_TOP_6" val="649"/>
  <p:tag name="ANNOTATION_LEFT_6" val="26"/>
  <p:tag name="ANNOTATION_WIDTH_6" val="121"/>
  <p:tag name="ANNOTATION_HEIGHT_6" val="121"/>
  <p:tag name="ANNOTATION_ANIMATION_6" val="3"/>
  <p:tag name="ANNOTATION_ROTATION_6" val="0"/>
  <p:tag name="ANNOTATION_SUB_TYPE_6" val="2"/>
  <p:tag name="ANNOTATION_LOOP_COUNT_6" val="1"/>
  <p:tag name="ANNOTATION_BOX_RADIUS_6" val="0"/>
  <p:tag name="ANNOTATION_SCALE_6" val="100"/>
  <p:tag name="ANNOTATION_BORDER_ALPHA_6" val="100"/>
  <p:tag name="ANNOTATION_BORDER_COLOR_6" val="16777215"/>
  <p:tag name="ANNOTATION_FILL_COLOR_6" val="683492"/>
  <p:tag name="ANNOTATION_FILL_ALPHA_6" val="100"/>
  <p:tag name="ANNOTATION_BORDER_WIDTH_6" val="2"/>
  <p:tag name="ANNOTATION_SLIDE_WIDTH_6" val="960"/>
  <p:tag name="ANNOTATION_SLIDE_HEIGHT_6" val="720"/>
  <p:tag name="ANNOTATION_TYPE_7" val="0"/>
  <p:tag name="ANNOTATION_START_7" val="113.7"/>
  <p:tag name="ANNOTATION_END_7" val="114.7"/>
  <p:tag name="ANNOTATION_TOP_7" val="642"/>
  <p:tag name="ANNOTATION_LEFT_7" val="490"/>
  <p:tag name="ANNOTATION_WIDTH_7" val="121"/>
  <p:tag name="ANNOTATION_HEIGHT_7" val="121"/>
  <p:tag name="ANNOTATION_ANIMATION_7" val="3"/>
  <p:tag name="ANNOTATION_ROTATION_7" val="0"/>
  <p:tag name="ANNOTATION_SUB_TYPE_7" val="2"/>
  <p:tag name="ANNOTATION_LOOP_COUNT_7" val="1"/>
  <p:tag name="ANNOTATION_BOX_RADIUS_7" val="0"/>
  <p:tag name="ANNOTATION_SCALE_7" val="100"/>
  <p:tag name="ANNOTATION_BORDER_ALPHA_7" val="100"/>
  <p:tag name="ANNOTATION_BORDER_COLOR_7" val="16777215"/>
  <p:tag name="ANNOTATION_FILL_COLOR_7" val="683492"/>
  <p:tag name="ANNOTATION_FILL_ALPHA_7" val="100"/>
  <p:tag name="ANNOTATION_BORDER_WIDTH_7" val="2"/>
  <p:tag name="ANNOTATION_SLIDE_WIDTH_7" val="960"/>
  <p:tag name="ANNOTATION_SLIDE_HEIGHT_7" val="720"/>
  <p:tag name="ANNOTATION_TYPE_8" val="0"/>
  <p:tag name="ANNOTATION_START_8" val="114.7"/>
  <p:tag name="ANNOTATION_TOP_8" val="637"/>
  <p:tag name="ANNOTATION_LEFT_8" val="680"/>
  <p:tag name="ANNOTATION_WIDTH_8" val="121"/>
  <p:tag name="ANNOTATION_HEIGHT_8" val="121"/>
  <p:tag name="ANNOTATION_ANIMATION_8" val="3"/>
  <p:tag name="ANNOTATION_ROTATION_8" val="0"/>
  <p:tag name="ANNOTATION_SUB_TYPE_8" val="2"/>
  <p:tag name="ANNOTATION_LOOP_COUNT_8" val="1"/>
  <p:tag name="ANNOTATION_BOX_RADIUS_8" val="0"/>
  <p:tag name="ANNOTATION_SCALE_8" val="100"/>
  <p:tag name="ANNOTATION_BORDER_ALPHA_8" val="100"/>
  <p:tag name="ANNOTATION_BORDER_COLOR_8" val="16777215"/>
  <p:tag name="ANNOTATION_FILL_COLOR_8" val="683492"/>
  <p:tag name="ANNOTATION_FILL_ALPHA_8" val="100"/>
  <p:tag name="ANNOTATION_BORDER_WIDTH_8" val="2"/>
  <p:tag name="ANNOTATION_SLIDE_WIDTH_8" val="960"/>
  <p:tag name="ANNOTATION_SLIDE_HEIGHT_8" val="720"/>
  <p:tag name="ANNOTATION_COUNT" val="8"/>
  <p:tag name="ARTICULATE_NAV_LEVEL" val="1"/>
  <p:tag name="ARTICULATE_SLIDE_PRESENTER_GUID" val="2dd989ea-2992-4f03-a15c-8bf41c3362dc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6"/>
  <p:tag name="ARTICULATE_SLIDE_THUMBNAIL_REFRESH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b97452039d904adba251c2c29c5e699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d13ed25d45bd4ea18068324799f3d1f3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70"/>
  <p:tag name="ARTICULATE_AUDIO_RECORDED" val="1"/>
  <p:tag name="ELAPSEDTIME" val="111.6"/>
  <p:tag name="ANNOTATION_TYPE_1" val="0"/>
  <p:tag name="ANNOTATION_START_1" val="8.4"/>
  <p:tag name="ANNOTATION_END_1" val="26.0"/>
  <p:tag name="ANNOTATION_TOP_1" val="230"/>
  <p:tag name="ANNOTATION_LEFT_1" val="55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16777215"/>
  <p:tag name="ANNOTATION_FILL_COLOR_1" val="683492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26.0"/>
  <p:tag name="ANNOTATION_END_2" val="49.5"/>
  <p:tag name="ANNOTATION_TOP_2" val="506"/>
  <p:tag name="ANNOTATION_LEFT_2" val="150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16777215"/>
  <p:tag name="ANNOTATION_FILL_COLOR_2" val="683492"/>
  <p:tag name="ANNOTATION_FILL_ALPHA_2" val="100"/>
  <p:tag name="ANNOTATION_BORDER_WIDTH_2" val="2"/>
  <p:tag name="ANNOTATION_SLIDE_WIDTH_2" val="960"/>
  <p:tag name="ANNOTATION_SLIDE_HEIGHT_2" val="720"/>
  <p:tag name="ANNOTATION_TYPE_3" val="0"/>
  <p:tag name="ANNOTATION_START_3" val="49.5"/>
  <p:tag name="ANNOTATION_END_3" val="54.9"/>
  <p:tag name="ANNOTATION_TOP_3" val="281"/>
  <p:tag name="ANNOTATION_LEFT_3" val="556"/>
  <p:tag name="ANNOTATION_WIDTH_3" val="121"/>
  <p:tag name="ANNOTATION_HEIGHT_3" val="121"/>
  <p:tag name="ANNOTATION_ANIMATION_3" val="3"/>
  <p:tag name="ANNOTATION_ROTATION_3" val="0"/>
  <p:tag name="ANNOTATION_SUB_TYPE_3" val="2"/>
  <p:tag name="ANNOTATION_LOOP_COUNT_3" val="1"/>
  <p:tag name="ANNOTATION_BOX_RADIUS_3" val="0"/>
  <p:tag name="ANNOTATION_SCALE_3" val="100"/>
  <p:tag name="ANNOTATION_BORDER_ALPHA_3" val="100"/>
  <p:tag name="ANNOTATION_BORDER_COLOR_3" val="16777215"/>
  <p:tag name="ANNOTATION_FILL_COLOR_3" val="683492"/>
  <p:tag name="ANNOTATION_FILL_ALPHA_3" val="100"/>
  <p:tag name="ANNOTATION_BORDER_WIDTH_3" val="2"/>
  <p:tag name="ANNOTATION_SLIDE_WIDTH_3" val="960"/>
  <p:tag name="ANNOTATION_SLIDE_HEIGHT_3" val="720"/>
  <p:tag name="ANNOTATION_TYPE_4" val="0"/>
  <p:tag name="ANNOTATION_START_4" val="54.9"/>
  <p:tag name="ANNOTATION_END_4" val="69.6"/>
  <p:tag name="ANNOTATION_TOP_4" val="305"/>
  <p:tag name="ANNOTATION_LEFT_4" val="163"/>
  <p:tag name="ANNOTATION_WIDTH_4" val="121"/>
  <p:tag name="ANNOTATION_HEIGHT_4" val="121"/>
  <p:tag name="ANNOTATION_ANIMATION_4" val="3"/>
  <p:tag name="ANNOTATION_ROTATION_4" val="0"/>
  <p:tag name="ANNOTATION_SUB_TYPE_4" val="2"/>
  <p:tag name="ANNOTATION_LOOP_COUNT_4" val="1"/>
  <p:tag name="ANNOTATION_BOX_RADIUS_4" val="0"/>
  <p:tag name="ANNOTATION_SCALE_4" val="100"/>
  <p:tag name="ANNOTATION_BORDER_ALPHA_4" val="100"/>
  <p:tag name="ANNOTATION_BORDER_COLOR_4" val="16777215"/>
  <p:tag name="ANNOTATION_FILL_COLOR_4" val="683492"/>
  <p:tag name="ANNOTATION_FILL_ALPHA_4" val="100"/>
  <p:tag name="ANNOTATION_BORDER_WIDTH_4" val="2"/>
  <p:tag name="ANNOTATION_SLIDE_WIDTH_4" val="960"/>
  <p:tag name="ANNOTATION_SLIDE_HEIGHT_4" val="720"/>
  <p:tag name="ANNOTATION_TYPE_5" val="0"/>
  <p:tag name="ANNOTATION_START_5" val="69.6"/>
  <p:tag name="ANNOTATION_TOP_5" val="357"/>
  <p:tag name="ANNOTATION_LEFT_5" val="65"/>
  <p:tag name="ANNOTATION_WIDTH_5" val="121"/>
  <p:tag name="ANNOTATION_HEIGHT_5" val="121"/>
  <p:tag name="ANNOTATION_ANIMATION_5" val="3"/>
  <p:tag name="ANNOTATION_ROTATION_5" val="0"/>
  <p:tag name="ANNOTATION_SUB_TYPE_5" val="2"/>
  <p:tag name="ANNOTATION_LOOP_COUNT_5" val="1"/>
  <p:tag name="ANNOTATION_BOX_RADIUS_5" val="0"/>
  <p:tag name="ANNOTATION_SCALE_5" val="100"/>
  <p:tag name="ANNOTATION_BORDER_ALPHA_5" val="100"/>
  <p:tag name="ANNOTATION_BORDER_COLOR_5" val="16777215"/>
  <p:tag name="ANNOTATION_FILL_COLOR_5" val="683492"/>
  <p:tag name="ANNOTATION_FILL_ALPHA_5" val="100"/>
  <p:tag name="ANNOTATION_BORDER_WIDTH_5" val="2"/>
  <p:tag name="ANNOTATION_SLIDE_WIDTH_5" val="960"/>
  <p:tag name="ANNOTATION_SLIDE_HEIGHT_5" val="720"/>
  <p:tag name="ANNOTATION_COUNT" val="5"/>
  <p:tag name="ARTICULATE_NAV_LEVEL" val="1"/>
  <p:tag name="ARTICULATE_SLIDE_PRESENTER_GUID" val="2dd989ea-2992-4f03-a15c-8bf41c3362dc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188c06dc35ac4408be50e8698cf03ee8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b122125009ee49a58a5eb5f59ceaaeba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e66ed53308ca4cde83925cc232ed35c7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75"/>
  <p:tag name="ARTICULATE_AUDIO_RECORDED" val="1"/>
  <p:tag name="TIMELINE" val="25.5/33.3/41.4/65.1"/>
  <p:tag name="ELAPSEDTIME" val="115.1"/>
  <p:tag name="ANNOTATION_TYPE_1" val="0"/>
  <p:tag name="ANNOTATION_START_1" val="17.3"/>
  <p:tag name="ANNOTATION_END_1" val="19.2"/>
  <p:tag name="ANNOTATION_TOP_1" val="201"/>
  <p:tag name="ANNOTATION_LEFT_1" val="84"/>
  <p:tag name="ANNOTATION_WIDTH_1" val="121"/>
  <p:tag name="ANNOTATION_HEIGHT_1" val="121"/>
  <p:tag name="ANNOTATION_ANIMATION_1" val="3"/>
  <p:tag name="ANNOTATION_ROTATION_1" val="0"/>
  <p:tag name="ANNOTATION_SUB_TYPE_1" val="2"/>
  <p:tag name="ANNOTATION_LOOP_COUNT_1" val="1"/>
  <p:tag name="ANNOTATION_BOX_RADIUS_1" val="0"/>
  <p:tag name="ANNOTATION_SCALE_1" val="100"/>
  <p:tag name="ANNOTATION_BORDER_ALPHA_1" val="100"/>
  <p:tag name="ANNOTATION_BORDER_COLOR_1" val="16777215"/>
  <p:tag name="ANNOTATION_FILL_COLOR_1" val="683492"/>
  <p:tag name="ANNOTATION_FILL_ALPHA_1" val="100"/>
  <p:tag name="ANNOTATION_BORDER_WIDTH_1" val="2"/>
  <p:tag name="ANNOTATION_SLIDE_WIDTH_1" val="960"/>
  <p:tag name="ANNOTATION_SLIDE_HEIGHT_1" val="720"/>
  <p:tag name="ANNOTATION_TYPE_2" val="0"/>
  <p:tag name="ANNOTATION_START_2" val="19.2"/>
  <p:tag name="ANNOTATION_END_2" val="21.0"/>
  <p:tag name="ANNOTATION_TOP_2" val="205"/>
  <p:tag name="ANNOTATION_LEFT_2" val="409"/>
  <p:tag name="ANNOTATION_WIDTH_2" val="121"/>
  <p:tag name="ANNOTATION_HEIGHT_2" val="121"/>
  <p:tag name="ANNOTATION_ANIMATION_2" val="3"/>
  <p:tag name="ANNOTATION_ROTATION_2" val="0"/>
  <p:tag name="ANNOTATION_SUB_TYPE_2" val="2"/>
  <p:tag name="ANNOTATION_LOOP_COUNT_2" val="1"/>
  <p:tag name="ANNOTATION_BOX_RADIUS_2" val="0"/>
  <p:tag name="ANNOTATION_SCALE_2" val="100"/>
  <p:tag name="ANNOTATION_BORDER_ALPHA_2" val="100"/>
  <p:tag name="ANNOTATION_BORDER_COLOR_2" val="16777215"/>
  <p:tag name="ANNOTATION_FILL_COLOR_2" val="683492"/>
  <p:tag name="ANNOTATION_FILL_ALPHA_2" val="100"/>
  <p:tag name="ANNOTATION_BORDER_WIDTH_2" val="2"/>
  <p:tag name="ANNOTATION_SLIDE_WIDTH_2" val="960"/>
  <p:tag name="ANNOTATION_SLIDE_HEIGHT_2" val="720"/>
  <p:tag name="ANNOTATION_TYPE_3" val="0"/>
  <p:tag name="ANNOTATION_START_3" val="21.0"/>
  <p:tag name="ANNOTATION_END_3" val="29.8"/>
  <p:tag name="ANNOTATION_TOP_3" val="214"/>
  <p:tag name="ANNOTATION_LEFT_3" val="653"/>
  <p:tag name="ANNOTATION_WIDTH_3" val="121"/>
  <p:tag name="ANNOTATION_HEIGHT_3" val="121"/>
  <p:tag name="ANNOTATION_ANIMATION_3" val="3"/>
  <p:tag name="ANNOTATION_ROTATION_3" val="0"/>
  <p:tag name="ANNOTATION_SUB_TYPE_3" val="2"/>
  <p:tag name="ANNOTATION_LOOP_COUNT_3" val="1"/>
  <p:tag name="ANNOTATION_BOX_RADIUS_3" val="0"/>
  <p:tag name="ANNOTATION_SCALE_3" val="100"/>
  <p:tag name="ANNOTATION_BORDER_ALPHA_3" val="100"/>
  <p:tag name="ANNOTATION_BORDER_COLOR_3" val="16777215"/>
  <p:tag name="ANNOTATION_FILL_COLOR_3" val="683492"/>
  <p:tag name="ANNOTATION_FILL_ALPHA_3" val="100"/>
  <p:tag name="ANNOTATION_BORDER_WIDTH_3" val="2"/>
  <p:tag name="ANNOTATION_SLIDE_WIDTH_3" val="960"/>
  <p:tag name="ANNOTATION_SLIDE_HEIGHT_3" val="720"/>
  <p:tag name="ANNOTATION_TYPE_4" val="0"/>
  <p:tag name="ANNOTATION_START_4" val="29.8"/>
  <p:tag name="ANNOTATION_END_4" val="70.5"/>
  <p:tag name="ANNOTATION_TOP_4" val="533"/>
  <p:tag name="ANNOTATION_LEFT_4" val="91"/>
  <p:tag name="ANNOTATION_WIDTH_4" val="121"/>
  <p:tag name="ANNOTATION_HEIGHT_4" val="121"/>
  <p:tag name="ANNOTATION_ANIMATION_4" val="3"/>
  <p:tag name="ANNOTATION_ROTATION_4" val="0"/>
  <p:tag name="ANNOTATION_SUB_TYPE_4" val="2"/>
  <p:tag name="ANNOTATION_LOOP_COUNT_4" val="1"/>
  <p:tag name="ANNOTATION_BOX_RADIUS_4" val="0"/>
  <p:tag name="ANNOTATION_SCALE_4" val="100"/>
  <p:tag name="ANNOTATION_BORDER_ALPHA_4" val="100"/>
  <p:tag name="ANNOTATION_BORDER_COLOR_4" val="16777215"/>
  <p:tag name="ANNOTATION_FILL_COLOR_4" val="683492"/>
  <p:tag name="ANNOTATION_FILL_ALPHA_4" val="100"/>
  <p:tag name="ANNOTATION_BORDER_WIDTH_4" val="2"/>
  <p:tag name="ANNOTATION_SLIDE_WIDTH_4" val="960"/>
  <p:tag name="ANNOTATION_SLIDE_HEIGHT_4" val="720"/>
  <p:tag name="ANNOTATION_TYPE_5" val="0"/>
  <p:tag name="ANNOTATION_START_5" val="70.5"/>
  <p:tag name="ANNOTATION_END_5" val="72.7"/>
  <p:tag name="ANNOTATION_TOP_5" val="340"/>
  <p:tag name="ANNOTATION_LEFT_5" val="431"/>
  <p:tag name="ANNOTATION_WIDTH_5" val="121"/>
  <p:tag name="ANNOTATION_HEIGHT_5" val="121"/>
  <p:tag name="ANNOTATION_ANIMATION_5" val="3"/>
  <p:tag name="ANNOTATION_ROTATION_5" val="0"/>
  <p:tag name="ANNOTATION_SUB_TYPE_5" val="2"/>
  <p:tag name="ANNOTATION_LOOP_COUNT_5" val="1"/>
  <p:tag name="ANNOTATION_BOX_RADIUS_5" val="0"/>
  <p:tag name="ANNOTATION_SCALE_5" val="100"/>
  <p:tag name="ANNOTATION_BORDER_ALPHA_5" val="100"/>
  <p:tag name="ANNOTATION_BORDER_COLOR_5" val="16777215"/>
  <p:tag name="ANNOTATION_FILL_COLOR_5" val="683492"/>
  <p:tag name="ANNOTATION_FILL_ALPHA_5" val="100"/>
  <p:tag name="ANNOTATION_BORDER_WIDTH_5" val="2"/>
  <p:tag name="ANNOTATION_SLIDE_WIDTH_5" val="960"/>
  <p:tag name="ANNOTATION_SLIDE_HEIGHT_5" val="720"/>
  <p:tag name="ANNOTATION_TYPE_6" val="0"/>
  <p:tag name="ANNOTATION_START_6" val="72.7"/>
  <p:tag name="ANNOTATION_END_6" val="76.5"/>
  <p:tag name="ANNOTATION_TOP_6" val="341"/>
  <p:tag name="ANNOTATION_LEFT_6" val="715"/>
  <p:tag name="ANNOTATION_WIDTH_6" val="121"/>
  <p:tag name="ANNOTATION_HEIGHT_6" val="121"/>
  <p:tag name="ANNOTATION_ANIMATION_6" val="3"/>
  <p:tag name="ANNOTATION_ROTATION_6" val="0"/>
  <p:tag name="ANNOTATION_SUB_TYPE_6" val="2"/>
  <p:tag name="ANNOTATION_LOOP_COUNT_6" val="1"/>
  <p:tag name="ANNOTATION_BOX_RADIUS_6" val="0"/>
  <p:tag name="ANNOTATION_SCALE_6" val="100"/>
  <p:tag name="ANNOTATION_BORDER_ALPHA_6" val="100"/>
  <p:tag name="ANNOTATION_BORDER_COLOR_6" val="16777215"/>
  <p:tag name="ANNOTATION_FILL_COLOR_6" val="683492"/>
  <p:tag name="ANNOTATION_FILL_ALPHA_6" val="100"/>
  <p:tag name="ANNOTATION_BORDER_WIDTH_6" val="2"/>
  <p:tag name="ANNOTATION_SLIDE_WIDTH_6" val="960"/>
  <p:tag name="ANNOTATION_SLIDE_HEIGHT_6" val="720"/>
  <p:tag name="ANNOTATION_TYPE_7" val="0"/>
  <p:tag name="ANNOTATION_START_7" val="76.5"/>
  <p:tag name="ANNOTATION_END_7" val="80.6"/>
  <p:tag name="ANNOTATION_TOP_7" val="373"/>
  <p:tag name="ANNOTATION_LEFT_7" val="440"/>
  <p:tag name="ANNOTATION_WIDTH_7" val="121"/>
  <p:tag name="ANNOTATION_HEIGHT_7" val="121"/>
  <p:tag name="ANNOTATION_ANIMATION_7" val="3"/>
  <p:tag name="ANNOTATION_ROTATION_7" val="0"/>
  <p:tag name="ANNOTATION_SUB_TYPE_7" val="2"/>
  <p:tag name="ANNOTATION_LOOP_COUNT_7" val="1"/>
  <p:tag name="ANNOTATION_BOX_RADIUS_7" val="0"/>
  <p:tag name="ANNOTATION_SCALE_7" val="100"/>
  <p:tag name="ANNOTATION_BORDER_ALPHA_7" val="100"/>
  <p:tag name="ANNOTATION_BORDER_COLOR_7" val="16777215"/>
  <p:tag name="ANNOTATION_FILL_COLOR_7" val="683492"/>
  <p:tag name="ANNOTATION_FILL_ALPHA_7" val="100"/>
  <p:tag name="ANNOTATION_BORDER_WIDTH_7" val="2"/>
  <p:tag name="ANNOTATION_SLIDE_WIDTH_7" val="960"/>
  <p:tag name="ANNOTATION_SLIDE_HEIGHT_7" val="720"/>
  <p:tag name="ANNOTATION_TYPE_8" val="0"/>
  <p:tag name="ANNOTATION_START_8" val="80.6"/>
  <p:tag name="ANNOTATION_END_8" val="87.7"/>
  <p:tag name="ANNOTATION_TOP_8" val="413"/>
  <p:tag name="ANNOTATION_LEFT_8" val="425"/>
  <p:tag name="ANNOTATION_WIDTH_8" val="121"/>
  <p:tag name="ANNOTATION_HEIGHT_8" val="121"/>
  <p:tag name="ANNOTATION_ANIMATION_8" val="3"/>
  <p:tag name="ANNOTATION_ROTATION_8" val="0"/>
  <p:tag name="ANNOTATION_SUB_TYPE_8" val="2"/>
  <p:tag name="ANNOTATION_LOOP_COUNT_8" val="1"/>
  <p:tag name="ANNOTATION_BOX_RADIUS_8" val="0"/>
  <p:tag name="ANNOTATION_SCALE_8" val="100"/>
  <p:tag name="ANNOTATION_BORDER_ALPHA_8" val="100"/>
  <p:tag name="ANNOTATION_BORDER_COLOR_8" val="16777215"/>
  <p:tag name="ANNOTATION_FILL_COLOR_8" val="683492"/>
  <p:tag name="ANNOTATION_FILL_ALPHA_8" val="100"/>
  <p:tag name="ANNOTATION_BORDER_WIDTH_8" val="2"/>
  <p:tag name="ANNOTATION_SLIDE_WIDTH_8" val="960"/>
  <p:tag name="ANNOTATION_SLIDE_HEIGHT_8" val="720"/>
  <p:tag name="ANNOTATION_TYPE_9" val="0"/>
  <p:tag name="ANNOTATION_START_9" val="87.7"/>
  <p:tag name="ANNOTATION_END_9" val="90.3"/>
  <p:tag name="ANNOTATION_TOP_9" val="371"/>
  <p:tag name="ANNOTATION_LEFT_9" val="709"/>
  <p:tag name="ANNOTATION_WIDTH_9" val="121"/>
  <p:tag name="ANNOTATION_HEIGHT_9" val="121"/>
  <p:tag name="ANNOTATION_ANIMATION_9" val="3"/>
  <p:tag name="ANNOTATION_ROTATION_9" val="0"/>
  <p:tag name="ANNOTATION_SUB_TYPE_9" val="2"/>
  <p:tag name="ANNOTATION_LOOP_COUNT_9" val="1"/>
  <p:tag name="ANNOTATION_BOX_RADIUS_9" val="0"/>
  <p:tag name="ANNOTATION_SCALE_9" val="100"/>
  <p:tag name="ANNOTATION_BORDER_ALPHA_9" val="100"/>
  <p:tag name="ANNOTATION_BORDER_COLOR_9" val="16777215"/>
  <p:tag name="ANNOTATION_FILL_COLOR_9" val="683492"/>
  <p:tag name="ANNOTATION_FILL_ALPHA_9" val="100"/>
  <p:tag name="ANNOTATION_BORDER_WIDTH_9" val="2"/>
  <p:tag name="ANNOTATION_SLIDE_WIDTH_9" val="960"/>
  <p:tag name="ANNOTATION_SLIDE_HEIGHT_9" val="720"/>
  <p:tag name="ANNOTATION_TYPE_10" val="0"/>
  <p:tag name="ANNOTATION_START_10" val="90.3"/>
  <p:tag name="ANNOTATION_END_10" val="93.6"/>
  <p:tag name="ANNOTATION_TOP_10" val="408"/>
  <p:tag name="ANNOTATION_LEFT_10" val="730"/>
  <p:tag name="ANNOTATION_WIDTH_10" val="121"/>
  <p:tag name="ANNOTATION_HEIGHT_10" val="121"/>
  <p:tag name="ANNOTATION_ANIMATION_10" val="3"/>
  <p:tag name="ANNOTATION_ROTATION_10" val="0"/>
  <p:tag name="ANNOTATION_SUB_TYPE_10" val="2"/>
  <p:tag name="ANNOTATION_LOOP_COUNT_10" val="1"/>
  <p:tag name="ANNOTATION_BOX_RADIUS_10" val="0"/>
  <p:tag name="ANNOTATION_SCALE_10" val="100"/>
  <p:tag name="ANNOTATION_BORDER_ALPHA_10" val="100"/>
  <p:tag name="ANNOTATION_BORDER_COLOR_10" val="16777215"/>
  <p:tag name="ANNOTATION_FILL_COLOR_10" val="683492"/>
  <p:tag name="ANNOTATION_FILL_ALPHA_10" val="100"/>
  <p:tag name="ANNOTATION_BORDER_WIDTH_10" val="2"/>
  <p:tag name="ANNOTATION_SLIDE_WIDTH_10" val="960"/>
  <p:tag name="ANNOTATION_SLIDE_HEIGHT_10" val="720"/>
  <p:tag name="ANNOTATION_COUNT" val="10"/>
  <p:tag name="ARTICULATE_NAV_LEVEL" val="1"/>
  <p:tag name="ARTICULATE_SLIDE_PRESENTER_GUID" val="2dd989ea-2992-4f03-a15c-8bf41c3362dc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6"/>
  <p:tag name="ARTICULATE_SLIDE_THUMBNAIL_REFRESH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ea264c0fd3f14d9cb5ddc11d250a0a0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b6fab2eeeddc4d14b97ff3eb8afbfefd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af8c345a5f1b4baf926cd278dad542a8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9196b7e80ef74510b805f212e74326e4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96bca7bc273b493ba63cb7c2b1882988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741ecfb99f0245d785248949f6074e3f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7f90eacaaf0a4245b071f2f52af9df1c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77452f49b1fe45fe9fb2756a0bd0783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7"/>
  <p:tag name="ARTICULATE_AUDIO_RECORDED" val="1"/>
  <p:tag name="TIMELINE" val="16.3/68.5/96.4/109.6/116.0/120.0/124.9"/>
  <p:tag name="ELAPSEDTIME" val="189.0"/>
  <p:tag name="ANNOTATION_TYPE_1" val="2"/>
  <p:tag name="ANNOTATION_START_1" val="45.0"/>
  <p:tag name="ANNOTATION_END_1" val="45.0"/>
  <p:tag name="ANNOTATION_TOP_1" val="-40"/>
  <p:tag name="ANNOTATION_LEFT_1" val="-40"/>
  <p:tag name="ANNOTATION_WIDTH_1" val="1042"/>
  <p:tag name="ANNOTATION_HEIGHT_1" val="801"/>
  <p:tag name="ANNOTATION_ANIMATION_1" val="4"/>
  <p:tag name="ANNOTATION_ROTATION_1" val="0"/>
  <p:tag name="ANNOTATION_SUB_TYPE_1" val="11"/>
  <p:tag name="ANNOTATION_LOOP_COUNT_1" val="1"/>
  <p:tag name="ANNOTATION_BOX_RADIUS_1" val="0"/>
  <p:tag name="ANNOTATION_SCALE_1" val="0"/>
  <p:tag name="ANNOTATION_BORDER_ALPHA_1" val="100"/>
  <p:tag name="ANNOTATION_BORDER_COLOR_1" val="16777215"/>
  <p:tag name="ANNOTATION_FILL_COLOR_1" val="5296274"/>
  <p:tag name="ANNOTATION_FILL_ALPHA_1" val="50"/>
  <p:tag name="ANNOTATION_BORDER_WIDTH_1" val="2"/>
  <p:tag name="ANNOTATION_SLIDE_WIDTH_1" val="960"/>
  <p:tag name="ANNOTATION_SLIDE_HEIGHT_1" val="720"/>
  <p:tag name="ANNOTATION_TYPE_2" val="2"/>
  <p:tag name="ANNOTATION_START_2" val="45.0"/>
  <p:tag name="ANNOTATION_END_2" val="58.3"/>
  <p:tag name="ANNOTATION_TOP_2" val="181"/>
  <p:tag name="ANNOTATION_LEFT_2" val="547"/>
  <p:tag name="ANNOTATION_WIDTH_2" val="144"/>
  <p:tag name="ANNOTATION_HEIGHT_2" val="48"/>
  <p:tag name="ANNOTATION_ANIMATION_2" val="4"/>
  <p:tag name="ANNOTATION_ROTATION_2" val="0"/>
  <p:tag name="ANNOTATION_SUB_TYPE_2" val="11"/>
  <p:tag name="ANNOTATION_LOOP_COUNT_2" val="1"/>
  <p:tag name="ANNOTATION_BOX_RADIUS_2" val="5"/>
  <p:tag name="ANNOTATION_SCALE_2" val="0"/>
  <p:tag name="ANNOTATION_BORDER_ALPHA_2" val="100"/>
  <p:tag name="ANNOTATION_BORDER_COLOR_2" val="16777215"/>
  <p:tag name="ANNOTATION_FILL_COLOR_2" val="5296274"/>
  <p:tag name="ANNOTATION_FILL_ALPHA_2" val="50"/>
  <p:tag name="ANNOTATION_BORDER_WIDTH_2" val="2"/>
  <p:tag name="ANNOTATION_SLIDE_WIDTH_2" val="960"/>
  <p:tag name="ANNOTATION_SLIDE_HEIGHT_2" val="720"/>
  <p:tag name="ANNOTATION_TYPE_3" val="2"/>
  <p:tag name="ANNOTATION_START_3" val="58.3"/>
  <p:tag name="ANNOTATION_END_3" val="58.3"/>
  <p:tag name="ANNOTATION_TOP_3" val="-40"/>
  <p:tag name="ANNOTATION_LEFT_3" val="-40"/>
  <p:tag name="ANNOTATION_WIDTH_3" val="1042"/>
  <p:tag name="ANNOTATION_HEIGHT_3" val="801"/>
  <p:tag name="ANNOTATION_ANIMATION_3" val="4"/>
  <p:tag name="ANNOTATION_ROTATION_3" val="0"/>
  <p:tag name="ANNOTATION_SUB_TYPE_3" val="11"/>
  <p:tag name="ANNOTATION_LOOP_COUNT_3" val="1"/>
  <p:tag name="ANNOTATION_BOX_RADIUS_3" val="0"/>
  <p:tag name="ANNOTATION_SCALE_3" val="0"/>
  <p:tag name="ANNOTATION_BORDER_ALPHA_3" val="100"/>
  <p:tag name="ANNOTATION_BORDER_COLOR_3" val="16777215"/>
  <p:tag name="ANNOTATION_FILL_COLOR_3" val="5296274"/>
  <p:tag name="ANNOTATION_FILL_ALPHA_3" val="50"/>
  <p:tag name="ANNOTATION_BORDER_WIDTH_3" val="2"/>
  <p:tag name="ANNOTATION_SLIDE_WIDTH_3" val="960"/>
  <p:tag name="ANNOTATION_SLIDE_HEIGHT_3" val="720"/>
  <p:tag name="ANNOTATION_TYPE_4" val="2"/>
  <p:tag name="ANNOTATION_START_4" val="58.3"/>
  <p:tag name="ANNOTATION_END_4" val="66.5"/>
  <p:tag name="ANNOTATION_TOP_4" val="217"/>
  <p:tag name="ANNOTATION_LEFT_4" val="489"/>
  <p:tag name="ANNOTATION_WIDTH_4" val="132"/>
  <p:tag name="ANNOTATION_HEIGHT_4" val="48"/>
  <p:tag name="ANNOTATION_ANIMATION_4" val="4"/>
  <p:tag name="ANNOTATION_ROTATION_4" val="0"/>
  <p:tag name="ANNOTATION_SUB_TYPE_4" val="11"/>
  <p:tag name="ANNOTATION_LOOP_COUNT_4" val="1"/>
  <p:tag name="ANNOTATION_BOX_RADIUS_4" val="5"/>
  <p:tag name="ANNOTATION_SCALE_4" val="0"/>
  <p:tag name="ANNOTATION_BORDER_ALPHA_4" val="100"/>
  <p:tag name="ANNOTATION_BORDER_COLOR_4" val="16777215"/>
  <p:tag name="ANNOTATION_FILL_COLOR_4" val="5296274"/>
  <p:tag name="ANNOTATION_FILL_ALPHA_4" val="50"/>
  <p:tag name="ANNOTATION_BORDER_WIDTH_4" val="2"/>
  <p:tag name="ANNOTATION_SLIDE_WIDTH_4" val="960"/>
  <p:tag name="ANNOTATION_SLIDE_HEIGHT_4" val="720"/>
  <p:tag name="ANNOTATION_TYPE_5" val="2"/>
  <p:tag name="ANNOTATION_START_5" val="66.5"/>
  <p:tag name="ANNOTATION_TOP_5" val="-40"/>
  <p:tag name="ANNOTATION_LEFT_5" val="-40"/>
  <p:tag name="ANNOTATION_WIDTH_5" val="1042"/>
  <p:tag name="ANNOTATION_HEIGHT_5" val="801"/>
  <p:tag name="ANNOTATION_ANIMATION_5" val="4"/>
  <p:tag name="ANNOTATION_ROTATION_5" val="0"/>
  <p:tag name="ANNOTATION_SUB_TYPE_5" val="11"/>
  <p:tag name="ANNOTATION_LOOP_COUNT_5" val="1"/>
  <p:tag name="ANNOTATION_BOX_RADIUS_5" val="0"/>
  <p:tag name="ANNOTATION_SCALE_5" val="0"/>
  <p:tag name="ANNOTATION_BORDER_ALPHA_5" val="100"/>
  <p:tag name="ANNOTATION_BORDER_COLOR_5" val="16777215"/>
  <p:tag name="ANNOTATION_FILL_COLOR_5" val="5296274"/>
  <p:tag name="ANNOTATION_FILL_ALPHA_5" val="50"/>
  <p:tag name="ANNOTATION_BORDER_WIDTH_5" val="2"/>
  <p:tag name="ANNOTATION_SLIDE_WIDTH_5" val="960"/>
  <p:tag name="ANNOTATION_SLIDE_HEIGHT_5" val="720"/>
  <p:tag name="ANNOTATION_COUNT" val="5"/>
  <p:tag name="ARTICULATE_NAV_LEVEL" val="1"/>
  <p:tag name="ARTICULATE_SLIDE_PRESENTER_GUID" val="2dd989ea-2992-4f03-a15c-8bf41c3362dc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2"/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PLICATEID" val="977a9e58ea934aa488490ac89a51cabd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3817</TotalTime>
  <Words>948</Words>
  <Application>Microsoft Macintosh PowerPoint</Application>
  <PresentationFormat>On-screen Show (4:3)</PresentationFormat>
  <Paragraphs>227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Impact</vt:lpstr>
      <vt:lpstr>Symbol</vt:lpstr>
      <vt:lpstr>Tahoma</vt:lpstr>
      <vt:lpstr>Times New Roman</vt:lpstr>
      <vt:lpstr>Default Design</vt:lpstr>
      <vt:lpstr>PowerPoint Presentation</vt:lpstr>
      <vt:lpstr>PowerPoint Presentation</vt:lpstr>
      <vt:lpstr>Polymers principles</vt:lpstr>
      <vt:lpstr>PowerPoint Presentation</vt:lpstr>
      <vt:lpstr>PowerPoint Presentation</vt:lpstr>
      <vt:lpstr>A.  Carbohydrates</vt:lpstr>
      <vt:lpstr>1- Monosaccharides السكر الأحادي</vt:lpstr>
      <vt:lpstr>PowerPoint Presentation</vt:lpstr>
      <vt:lpstr>PowerPoint Presentation</vt:lpstr>
      <vt:lpstr>2- Disaccharides السكر الثنائي</vt:lpstr>
      <vt:lpstr>3- Polysaccharides السكر العديد</vt:lpstr>
      <vt:lpstr>I- Starch (Source is plants) النشا</vt:lpstr>
      <vt:lpstr>II- Glycogen (in animals) الجليكوﭽـين </vt:lpstr>
      <vt:lpstr>I- Cellulose</vt:lpstr>
      <vt:lpstr>PowerPoint Presentation</vt:lpstr>
      <vt:lpstr>Carbohydrates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 Molecules</dc:title>
  <dc:creator>Ash Ahm</dc:creator>
  <cp:lastModifiedBy>Meshal Khalid A Alghanem</cp:lastModifiedBy>
  <cp:revision>717</cp:revision>
  <dcterms:created xsi:type="dcterms:W3CDTF">2005-10-11T05:28:58Z</dcterms:created>
  <dcterms:modified xsi:type="dcterms:W3CDTF">2024-12-23T21:41:27Z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Lecture 1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C22131AB-F332-4CB8-954C-1060707FE089</vt:lpwstr>
  </property>
  <property fmtid="{D5CDD505-2E9C-101B-9397-08002B2CF9AE}" pid="6" name="ArticulateProjectFull">
    <vt:lpwstr>C:\Users\amahmedkeele\Desktop\Lectures\Lecture-1 Macromolecules\Lecture 1.ppta</vt:lpwstr>
  </property>
</Properties>
</file>