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80" r:id="rId2"/>
    <p:sldId id="281" r:id="rId3"/>
    <p:sldId id="282" r:id="rId4"/>
    <p:sldId id="292" r:id="rId5"/>
    <p:sldId id="289" r:id="rId6"/>
    <p:sldId id="283" r:id="rId7"/>
    <p:sldId id="290" r:id="rId8"/>
    <p:sldId id="293" r:id="rId9"/>
    <p:sldId id="291" r:id="rId10"/>
    <p:sldId id="288" r:id="rId11"/>
    <p:sldId id="285" r:id="rId12"/>
    <p:sldId id="286" r:id="rId13"/>
    <p:sldId id="260" r:id="rId14"/>
    <p:sldId id="26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F67BF1-1108-40AF-A6B2-FACF73971FB6}" v="1" dt="2025-02-02T05:46:40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ya Aldossary" userId="dfb888b2b3201462" providerId="LiveId" clId="{D2F5DCFF-B736-493B-BF16-E76FBBFD96E6}"/>
    <pc:docChg chg="custSel addSld delSld modSld sldOrd">
      <pc:chgData name="Haya Aldossary" userId="dfb888b2b3201462" providerId="LiveId" clId="{D2F5DCFF-B736-493B-BF16-E76FBBFD96E6}" dt="2024-09-17T05:55:47.216" v="422" actId="20577"/>
      <pc:docMkLst>
        <pc:docMk/>
      </pc:docMkLst>
      <pc:sldChg chg="del">
        <pc:chgData name="Haya Aldossary" userId="dfb888b2b3201462" providerId="LiveId" clId="{D2F5DCFF-B736-493B-BF16-E76FBBFD96E6}" dt="2024-09-16T17:32:26.490" v="233" actId="47"/>
        <pc:sldMkLst>
          <pc:docMk/>
          <pc:sldMk cId="3916653445" sldId="258"/>
        </pc:sldMkLst>
      </pc:sldChg>
      <pc:sldChg chg="del">
        <pc:chgData name="Haya Aldossary" userId="dfb888b2b3201462" providerId="LiveId" clId="{D2F5DCFF-B736-493B-BF16-E76FBBFD96E6}" dt="2024-09-16T17:34:45.923" v="256" actId="47"/>
        <pc:sldMkLst>
          <pc:docMk/>
          <pc:sldMk cId="1953574244" sldId="259"/>
        </pc:sldMkLst>
      </pc:sldChg>
      <pc:sldChg chg="modSp mod">
        <pc:chgData name="Haya Aldossary" userId="dfb888b2b3201462" providerId="LiveId" clId="{D2F5DCFF-B736-493B-BF16-E76FBBFD96E6}" dt="2024-09-16T18:04:26.634" v="360" actId="20577"/>
        <pc:sldMkLst>
          <pc:docMk/>
          <pc:sldMk cId="297848451" sldId="260"/>
        </pc:sldMkLst>
      </pc:sldChg>
      <pc:sldChg chg="modSp mod">
        <pc:chgData name="Haya Aldossary" userId="dfb888b2b3201462" providerId="LiveId" clId="{D2F5DCFF-B736-493B-BF16-E76FBBFD96E6}" dt="2024-09-16T17:34:39.389" v="255" actId="20577"/>
        <pc:sldMkLst>
          <pc:docMk/>
          <pc:sldMk cId="930332237" sldId="261"/>
        </pc:sldMkLst>
      </pc:sldChg>
      <pc:sldChg chg="del">
        <pc:chgData name="Haya Aldossary" userId="dfb888b2b3201462" providerId="LiveId" clId="{D2F5DCFF-B736-493B-BF16-E76FBBFD96E6}" dt="2024-09-16T14:34:30.160" v="5" actId="47"/>
        <pc:sldMkLst>
          <pc:docMk/>
          <pc:sldMk cId="3465416346" sldId="263"/>
        </pc:sldMkLst>
      </pc:sldChg>
      <pc:sldChg chg="modSp mod">
        <pc:chgData name="Haya Aldossary" userId="dfb888b2b3201462" providerId="LiveId" clId="{D2F5DCFF-B736-493B-BF16-E76FBBFD96E6}" dt="2024-09-17T05:48:18.290" v="376" actId="20577"/>
        <pc:sldMkLst>
          <pc:docMk/>
          <pc:sldMk cId="2209556856" sldId="280"/>
        </pc:sldMkLst>
      </pc:sldChg>
      <pc:sldChg chg="modSp mod">
        <pc:chgData name="Haya Aldossary" userId="dfb888b2b3201462" providerId="LiveId" clId="{D2F5DCFF-B736-493B-BF16-E76FBBFD96E6}" dt="2024-09-17T05:48:36.627" v="378" actId="13926"/>
        <pc:sldMkLst>
          <pc:docMk/>
          <pc:sldMk cId="2056587538" sldId="281"/>
        </pc:sldMkLst>
      </pc:sldChg>
      <pc:sldChg chg="modSp mod">
        <pc:chgData name="Haya Aldossary" userId="dfb888b2b3201462" providerId="LiveId" clId="{D2F5DCFF-B736-493B-BF16-E76FBBFD96E6}" dt="2024-09-17T05:49:48.255" v="403" actId="20577"/>
        <pc:sldMkLst>
          <pc:docMk/>
          <pc:sldMk cId="3300221602" sldId="282"/>
        </pc:sldMkLst>
      </pc:sldChg>
      <pc:sldChg chg="modSp mod">
        <pc:chgData name="Haya Aldossary" userId="dfb888b2b3201462" providerId="LiveId" clId="{D2F5DCFF-B736-493B-BF16-E76FBBFD96E6}" dt="2024-09-16T16:55:48.696" v="157" actId="113"/>
        <pc:sldMkLst>
          <pc:docMk/>
          <pc:sldMk cId="991647485" sldId="283"/>
        </pc:sldMkLst>
      </pc:sldChg>
      <pc:sldChg chg="modSp mod ord">
        <pc:chgData name="Haya Aldossary" userId="dfb888b2b3201462" providerId="LiveId" clId="{D2F5DCFF-B736-493B-BF16-E76FBBFD96E6}" dt="2024-09-17T05:55:47.216" v="422" actId="20577"/>
        <pc:sldMkLst>
          <pc:docMk/>
          <pc:sldMk cId="1038897512" sldId="285"/>
        </pc:sldMkLst>
      </pc:sldChg>
      <pc:sldChg chg="modSp mod">
        <pc:chgData name="Haya Aldossary" userId="dfb888b2b3201462" providerId="LiveId" clId="{D2F5DCFF-B736-493B-BF16-E76FBBFD96E6}" dt="2024-09-16T17:33:14.941" v="254" actId="13926"/>
        <pc:sldMkLst>
          <pc:docMk/>
          <pc:sldMk cId="1996532337" sldId="286"/>
        </pc:sldMkLst>
      </pc:sldChg>
      <pc:sldChg chg="del">
        <pc:chgData name="Haya Aldossary" userId="dfb888b2b3201462" providerId="LiveId" clId="{D2F5DCFF-B736-493B-BF16-E76FBBFD96E6}" dt="2024-09-16T14:34:30.571" v="6" actId="47"/>
        <pc:sldMkLst>
          <pc:docMk/>
          <pc:sldMk cId="1127476002" sldId="287"/>
        </pc:sldMkLst>
      </pc:sldChg>
      <pc:sldChg chg="addSp modSp new mod">
        <pc:chgData name="Haya Aldossary" userId="dfb888b2b3201462" providerId="LiveId" clId="{D2F5DCFF-B736-493B-BF16-E76FBBFD96E6}" dt="2024-09-17T05:50:34.846" v="405" actId="20577"/>
        <pc:sldMkLst>
          <pc:docMk/>
          <pc:sldMk cId="2757358711" sldId="289"/>
        </pc:sldMkLst>
      </pc:sldChg>
      <pc:sldChg chg="del">
        <pc:chgData name="Haya Aldossary" userId="dfb888b2b3201462" providerId="LiveId" clId="{D2F5DCFF-B736-493B-BF16-E76FBBFD96E6}" dt="2024-09-16T14:34:31.123" v="7" actId="47"/>
        <pc:sldMkLst>
          <pc:docMk/>
          <pc:sldMk cId="4095267731" sldId="289"/>
        </pc:sldMkLst>
      </pc:sldChg>
      <pc:sldChg chg="del">
        <pc:chgData name="Haya Aldossary" userId="dfb888b2b3201462" providerId="LiveId" clId="{D2F5DCFF-B736-493B-BF16-E76FBBFD96E6}" dt="2024-09-16T14:34:29.374" v="3" actId="47"/>
        <pc:sldMkLst>
          <pc:docMk/>
          <pc:sldMk cId="938480822" sldId="290"/>
        </pc:sldMkLst>
      </pc:sldChg>
      <pc:sldChg chg="addSp delSp modSp new mod">
        <pc:chgData name="Haya Aldossary" userId="dfb888b2b3201462" providerId="LiveId" clId="{D2F5DCFF-B736-493B-BF16-E76FBBFD96E6}" dt="2024-09-17T05:51:46.660" v="407" actId="20577"/>
        <pc:sldMkLst>
          <pc:docMk/>
          <pc:sldMk cId="3047568449" sldId="290"/>
        </pc:sldMkLst>
      </pc:sldChg>
      <pc:sldChg chg="del">
        <pc:chgData name="Haya Aldossary" userId="dfb888b2b3201462" providerId="LiveId" clId="{D2F5DCFF-B736-493B-BF16-E76FBBFD96E6}" dt="2024-09-16T14:34:29.798" v="4" actId="47"/>
        <pc:sldMkLst>
          <pc:docMk/>
          <pc:sldMk cId="420891666" sldId="291"/>
        </pc:sldMkLst>
      </pc:sldChg>
      <pc:sldChg chg="addSp modSp new mod">
        <pc:chgData name="Haya Aldossary" userId="dfb888b2b3201462" providerId="LiveId" clId="{D2F5DCFF-B736-493B-BF16-E76FBBFD96E6}" dt="2024-09-17T05:54:28.079" v="419" actId="13926"/>
        <pc:sldMkLst>
          <pc:docMk/>
          <pc:sldMk cId="808381872" sldId="291"/>
        </pc:sldMkLst>
      </pc:sldChg>
      <pc:sldChg chg="addSp modSp new mod">
        <pc:chgData name="Haya Aldossary" userId="dfb888b2b3201462" providerId="LiveId" clId="{D2F5DCFF-B736-493B-BF16-E76FBBFD96E6}" dt="2024-09-16T17:57:44.309" v="310" actId="255"/>
        <pc:sldMkLst>
          <pc:docMk/>
          <pc:sldMk cId="2586817610" sldId="292"/>
        </pc:sldMkLst>
      </pc:sldChg>
      <pc:sldChg chg="del">
        <pc:chgData name="Haya Aldossary" userId="dfb888b2b3201462" providerId="LiveId" clId="{D2F5DCFF-B736-493B-BF16-E76FBBFD96E6}" dt="2024-09-16T14:34:28.508" v="1" actId="47"/>
        <pc:sldMkLst>
          <pc:docMk/>
          <pc:sldMk cId="3125649070" sldId="292"/>
        </pc:sldMkLst>
      </pc:sldChg>
      <pc:sldChg chg="del">
        <pc:chgData name="Haya Aldossary" userId="dfb888b2b3201462" providerId="LiveId" clId="{D2F5DCFF-B736-493B-BF16-E76FBBFD96E6}" dt="2024-09-16T14:34:28.885" v="2" actId="47"/>
        <pc:sldMkLst>
          <pc:docMk/>
          <pc:sldMk cId="2519356468" sldId="293"/>
        </pc:sldMkLst>
      </pc:sldChg>
      <pc:sldChg chg="addSp modSp new mod">
        <pc:chgData name="Haya Aldossary" userId="dfb888b2b3201462" providerId="LiveId" clId="{D2F5DCFF-B736-493B-BF16-E76FBBFD96E6}" dt="2024-09-17T05:52:57.185" v="410" actId="20577"/>
        <pc:sldMkLst>
          <pc:docMk/>
          <pc:sldMk cId="3536400778" sldId="293"/>
        </pc:sldMkLst>
      </pc:sldChg>
      <pc:sldChg chg="del">
        <pc:chgData name="Haya Aldossary" userId="dfb888b2b3201462" providerId="LiveId" clId="{D2F5DCFF-B736-493B-BF16-E76FBBFD96E6}" dt="2024-09-16T14:34:27.880" v="0" actId="47"/>
        <pc:sldMkLst>
          <pc:docMk/>
          <pc:sldMk cId="4062206581" sldId="294"/>
        </pc:sldMkLst>
      </pc:sldChg>
    </pc:docChg>
  </pc:docChgLst>
  <pc:docChgLst>
    <pc:chgData name="Haya Aldossary" userId="dfb888b2b3201462" providerId="LiveId" clId="{0EF67BF1-1108-40AF-A6B2-FACF73971FB6}"/>
    <pc:docChg chg="modSld">
      <pc:chgData name="Haya Aldossary" userId="dfb888b2b3201462" providerId="LiveId" clId="{0EF67BF1-1108-40AF-A6B2-FACF73971FB6}" dt="2025-02-02T05:47:33.384" v="40" actId="207"/>
      <pc:docMkLst>
        <pc:docMk/>
      </pc:docMkLst>
      <pc:sldChg chg="addSp modSp">
        <pc:chgData name="Haya Aldossary" userId="dfb888b2b3201462" providerId="LiveId" clId="{0EF67BF1-1108-40AF-A6B2-FACF73971FB6}" dt="2025-02-02T05:46:40.887" v="37"/>
        <pc:sldMkLst>
          <pc:docMk/>
          <pc:sldMk cId="297848451" sldId="260"/>
        </pc:sldMkLst>
        <pc:spChg chg="add mod">
          <ac:chgData name="Haya Aldossary" userId="dfb888b2b3201462" providerId="LiveId" clId="{0EF67BF1-1108-40AF-A6B2-FACF73971FB6}" dt="2025-02-02T05:46:40.887" v="37"/>
          <ac:spMkLst>
            <pc:docMk/>
            <pc:sldMk cId="297848451" sldId="260"/>
            <ac:spMk id="2" creationId="{F7B7BA1D-1923-8EC0-8394-BA591C81C6D3}"/>
          </ac:spMkLst>
        </pc:spChg>
      </pc:sldChg>
      <pc:sldChg chg="modSp mod">
        <pc:chgData name="Haya Aldossary" userId="dfb888b2b3201462" providerId="LiveId" clId="{0EF67BF1-1108-40AF-A6B2-FACF73971FB6}" dt="2025-02-02T05:47:33.384" v="40" actId="207"/>
        <pc:sldMkLst>
          <pc:docMk/>
          <pc:sldMk cId="930332237" sldId="261"/>
        </pc:sldMkLst>
        <pc:spChg chg="mod">
          <ac:chgData name="Haya Aldossary" userId="dfb888b2b3201462" providerId="LiveId" clId="{0EF67BF1-1108-40AF-A6B2-FACF73971FB6}" dt="2025-02-02T05:47:33.384" v="40" actId="207"/>
          <ac:spMkLst>
            <pc:docMk/>
            <pc:sldMk cId="930332237" sldId="261"/>
            <ac:spMk id="3" creationId="{36F83EC8-95C8-5049-ADE2-7858468426CA}"/>
          </ac:spMkLst>
        </pc:spChg>
      </pc:sldChg>
      <pc:sldChg chg="modSp mod">
        <pc:chgData name="Haya Aldossary" userId="dfb888b2b3201462" providerId="LiveId" clId="{0EF67BF1-1108-40AF-A6B2-FACF73971FB6}" dt="2025-02-02T05:39:00.626" v="19" actId="5793"/>
        <pc:sldMkLst>
          <pc:docMk/>
          <pc:sldMk cId="2056587538" sldId="281"/>
        </pc:sldMkLst>
        <pc:spChg chg="mod">
          <ac:chgData name="Haya Aldossary" userId="dfb888b2b3201462" providerId="LiveId" clId="{0EF67BF1-1108-40AF-A6B2-FACF73971FB6}" dt="2025-02-02T05:39:00.626" v="19" actId="5793"/>
          <ac:spMkLst>
            <pc:docMk/>
            <pc:sldMk cId="2056587538" sldId="281"/>
            <ac:spMk id="7" creationId="{E5AD5164-7136-20CC-AAEA-CEEB92688072}"/>
          </ac:spMkLst>
        </pc:spChg>
      </pc:sldChg>
      <pc:sldChg chg="modSp mod">
        <pc:chgData name="Haya Aldossary" userId="dfb888b2b3201462" providerId="LiveId" clId="{0EF67BF1-1108-40AF-A6B2-FACF73971FB6}" dt="2025-02-02T05:45:52.093" v="36"/>
        <pc:sldMkLst>
          <pc:docMk/>
          <pc:sldMk cId="1038897512" sldId="285"/>
        </pc:sldMkLst>
        <pc:spChg chg="mod">
          <ac:chgData name="Haya Aldossary" userId="dfb888b2b3201462" providerId="LiveId" clId="{0EF67BF1-1108-40AF-A6B2-FACF73971FB6}" dt="2025-02-02T05:45:30.916" v="34" actId="1076"/>
          <ac:spMkLst>
            <pc:docMk/>
            <pc:sldMk cId="1038897512" sldId="285"/>
            <ac:spMk id="3" creationId="{FF47479F-C7BB-92E9-EAF8-2E32731AE9C6}"/>
          </ac:spMkLst>
        </pc:spChg>
        <pc:spChg chg="mod">
          <ac:chgData name="Haya Aldossary" userId="dfb888b2b3201462" providerId="LiveId" clId="{0EF67BF1-1108-40AF-A6B2-FACF73971FB6}" dt="2025-02-02T05:45:52.093" v="36"/>
          <ac:spMkLst>
            <pc:docMk/>
            <pc:sldMk cId="1038897512" sldId="285"/>
            <ac:spMk id="4" creationId="{6AD92E9C-85B7-A439-EB84-A9BB56DDCACE}"/>
          </ac:spMkLst>
        </pc:spChg>
      </pc:sldChg>
      <pc:sldChg chg="modSp mod">
        <pc:chgData name="Haya Aldossary" userId="dfb888b2b3201462" providerId="LiveId" clId="{0EF67BF1-1108-40AF-A6B2-FACF73971FB6}" dt="2025-02-02T05:41:09.652" v="29" actId="20577"/>
        <pc:sldMkLst>
          <pc:docMk/>
          <pc:sldMk cId="2757358711" sldId="289"/>
        </pc:sldMkLst>
        <pc:spChg chg="mod">
          <ac:chgData name="Haya Aldossary" userId="dfb888b2b3201462" providerId="LiveId" clId="{0EF67BF1-1108-40AF-A6B2-FACF73971FB6}" dt="2025-02-02T05:41:09.652" v="29" actId="20577"/>
          <ac:spMkLst>
            <pc:docMk/>
            <pc:sldMk cId="2757358711" sldId="289"/>
            <ac:spMk id="3" creationId="{FFA63B2C-C18B-77EE-DFFD-4157725A2952}"/>
          </ac:spMkLst>
        </pc:spChg>
      </pc:sldChg>
      <pc:sldChg chg="modSp mod">
        <pc:chgData name="Haya Aldossary" userId="dfb888b2b3201462" providerId="LiveId" clId="{0EF67BF1-1108-40AF-A6B2-FACF73971FB6}" dt="2025-02-01T16:55:45.117" v="7" actId="115"/>
        <pc:sldMkLst>
          <pc:docMk/>
          <pc:sldMk cId="3047568449" sldId="290"/>
        </pc:sldMkLst>
        <pc:spChg chg="mod">
          <ac:chgData name="Haya Aldossary" userId="dfb888b2b3201462" providerId="LiveId" clId="{0EF67BF1-1108-40AF-A6B2-FACF73971FB6}" dt="2025-02-01T16:55:45.117" v="7" actId="115"/>
          <ac:spMkLst>
            <pc:docMk/>
            <pc:sldMk cId="3047568449" sldId="290"/>
            <ac:spMk id="7" creationId="{9BF5EBA3-F9F6-4B4F-28DD-6714C269B380}"/>
          </ac:spMkLst>
        </pc:spChg>
      </pc:sldChg>
      <pc:sldChg chg="modSp mod">
        <pc:chgData name="Haya Aldossary" userId="dfb888b2b3201462" providerId="LiveId" clId="{0EF67BF1-1108-40AF-A6B2-FACF73971FB6}" dt="2025-02-02T05:43:11.455" v="31" actId="113"/>
        <pc:sldMkLst>
          <pc:docMk/>
          <pc:sldMk cId="3536400778" sldId="293"/>
        </pc:sldMkLst>
        <pc:spChg chg="mod">
          <ac:chgData name="Haya Aldossary" userId="dfb888b2b3201462" providerId="LiveId" clId="{0EF67BF1-1108-40AF-A6B2-FACF73971FB6}" dt="2025-02-02T05:43:11.455" v="31" actId="113"/>
          <ac:spMkLst>
            <pc:docMk/>
            <pc:sldMk cId="3536400778" sldId="293"/>
            <ac:spMk id="3" creationId="{17927693-7179-9A90-428F-CD0098F3DF7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CC76B-C2DB-43CC-8D0E-52FFCF25FBA0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909CF-8F80-4882-A29A-C0C7925E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3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3909CF-8F80-4882-A29A-C0C7925E17E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30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3909CF-8F80-4882-A29A-C0C7925E17E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84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Why Serology?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3909CF-8F80-4882-A29A-C0C7925E17E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0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1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3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66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0145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80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25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13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29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9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1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7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71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0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0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6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4D6D5CD-E133-4EA4-9C5A-C073FF60F92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311E20A-5C2F-4233-B458-E9D14796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2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ndoor&#10;&#10;Description automatically generated">
            <a:extLst>
              <a:ext uri="{FF2B5EF4-FFF2-40B4-BE49-F238E27FC236}">
                <a16:creationId xmlns:a16="http://schemas.microsoft.com/office/drawing/2014/main" id="{E408AD03-E359-1011-752F-5A0478D9CC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17" y="210450"/>
            <a:ext cx="11445766" cy="64370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1661FF-0D05-B7AE-702A-DDB1CE2BBC77}"/>
              </a:ext>
            </a:extLst>
          </p:cNvPr>
          <p:cNvSpPr txBox="1"/>
          <p:nvPr/>
        </p:nvSpPr>
        <p:spPr>
          <a:xfrm>
            <a:off x="1744276" y="1249661"/>
            <a:ext cx="839593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Medical Mycology</a:t>
            </a:r>
          </a:p>
          <a:p>
            <a:pPr algn="ctr"/>
            <a:endParaRPr lang="en-US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4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ystemic Fungal infection</a:t>
            </a:r>
          </a:p>
          <a:p>
            <a:pPr algn="ctr"/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(Aspergillosis)</a:t>
            </a:r>
            <a:endParaRPr lang="en-US" sz="4400" b="1" dirty="0">
              <a:solidFill>
                <a:srgbClr val="C00000"/>
              </a:solidFill>
            </a:endParaRPr>
          </a:p>
          <a:p>
            <a:pPr algn="ctr"/>
            <a:endParaRPr lang="en-US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Lab 4</a:t>
            </a:r>
          </a:p>
          <a:p>
            <a:pPr algn="ctr"/>
            <a:endParaRPr lang="en-US" sz="4400" b="1" i="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556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5A260E-FC78-005D-B191-31B7EC4E9690}"/>
              </a:ext>
            </a:extLst>
          </p:cNvPr>
          <p:cNvSpPr txBox="1"/>
          <p:nvPr/>
        </p:nvSpPr>
        <p:spPr>
          <a:xfrm>
            <a:off x="2640019" y="2659559"/>
            <a:ext cx="691196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Serological tests</a:t>
            </a:r>
            <a:endParaRPr 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579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47479F-C7BB-92E9-EAF8-2E32731AE9C6}"/>
              </a:ext>
            </a:extLst>
          </p:cNvPr>
          <p:cNvSpPr txBox="1"/>
          <p:nvPr/>
        </p:nvSpPr>
        <p:spPr>
          <a:xfrm>
            <a:off x="851210" y="1540142"/>
            <a:ext cx="1134079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i="0" dirty="0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Galactomannan (GM)</a:t>
            </a:r>
            <a:r>
              <a:rPr lang="en-US" sz="2400" b="0" i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aspergillus specific antigen (</a:t>
            </a:r>
            <a:r>
              <a:rPr lang="en-US" sz="2400" b="0" i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polysaccharide,)</a:t>
            </a:r>
            <a:r>
              <a:rPr lang="en-US" sz="24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found in the cell wall and released during the growth phase of invasive aspergillosis</a:t>
            </a:r>
            <a:r>
              <a:rPr lang="en-US" sz="2400" b="0" i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i="0" u="sng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 be detected in serum samples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immunogenic antigen (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immunogen)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***A</a:t>
            </a:r>
            <a:r>
              <a:rPr lang="en-US" sz="2400" b="0" i="0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ntigens that are capable of inducing an immune response via inducing Ab production</a:t>
            </a:r>
            <a:endParaRPr lang="en-US" sz="2400" b="0" i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D92E9C-85B7-A439-EB84-A9BB56DDCACE}"/>
              </a:ext>
            </a:extLst>
          </p:cNvPr>
          <p:cNvSpPr txBox="1"/>
          <p:nvPr/>
        </p:nvSpPr>
        <p:spPr>
          <a:xfrm>
            <a:off x="4451195" y="104029"/>
            <a:ext cx="32896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Aspergillosis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Serological tests</a:t>
            </a:r>
            <a:endParaRPr lang="en-US" sz="3200" b="1" dirty="0">
              <a:solidFill>
                <a:srgbClr val="C00000"/>
              </a:solidFill>
            </a:endParaRPr>
          </a:p>
          <a:p>
            <a:pPr algn="ctr"/>
            <a:endParaRPr lang="en-US" sz="3200" b="1" i="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897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7F5223-F3C8-6689-56A2-A609A416BE37}"/>
              </a:ext>
            </a:extLst>
          </p:cNvPr>
          <p:cNvSpPr txBox="1"/>
          <p:nvPr/>
        </p:nvSpPr>
        <p:spPr>
          <a:xfrm>
            <a:off x="4346028" y="237156"/>
            <a:ext cx="3499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 tests: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(Serological tests)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C9A532-E31C-1C72-8E85-89A9059F1899}"/>
              </a:ext>
            </a:extLst>
          </p:cNvPr>
          <p:cNvSpPr txBox="1"/>
          <p:nvPr/>
        </p:nvSpPr>
        <p:spPr>
          <a:xfrm>
            <a:off x="613317" y="1905506"/>
            <a:ext cx="1074977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6394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solidFill>
                  <a:srgbClr val="3639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seful in diagnosing systemic mycoses but less so in diagnosing other fungal infections.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36394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36394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C4591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Fungal polysaccharides or proteins may be shed into body fluids during the course of infection, which can be detected using specific antibodies</a:t>
            </a:r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36394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0" i="0" dirty="0">
              <a:solidFill>
                <a:srgbClr val="3639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6394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patient’s body fluid </a:t>
            </a:r>
            <a:r>
              <a:rPr lang="en-US" sz="24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such as: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Blood,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Cerebrospinal fluid  C</a:t>
            </a:r>
            <a:r>
              <a:rPr lang="en-US" sz="24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SF, Urine, </a:t>
            </a:r>
            <a:r>
              <a:rPr lang="en-US" sz="2400" u="none" strike="noStrike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ronchoalveolar Lavage fluid (BALF</a:t>
            </a:r>
            <a:r>
              <a:rPr lang="en-US" sz="24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3639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532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3FA7C8-3220-1CCD-462D-7366529FF6A4}"/>
              </a:ext>
            </a:extLst>
          </p:cNvPr>
          <p:cNvSpPr txBox="1"/>
          <p:nvPr/>
        </p:nvSpPr>
        <p:spPr>
          <a:xfrm>
            <a:off x="1048216" y="859065"/>
            <a:ext cx="10716322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detection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 of systemic mycoses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 the response to treatments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 detection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Useful during the early stage of infection (before producing Abs)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Useful in patients with impaired immune system-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Why?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*the immune system in those 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patients often failed to produce antibodies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B7BA1D-1923-8EC0-8394-BA591C81C6D3}"/>
              </a:ext>
            </a:extLst>
          </p:cNvPr>
          <p:cNvSpPr txBox="1"/>
          <p:nvPr/>
        </p:nvSpPr>
        <p:spPr>
          <a:xfrm>
            <a:off x="4346028" y="237156"/>
            <a:ext cx="3499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 tests: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(Serological tests)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48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F83EC8-95C8-5049-ADE2-7858468426CA}"/>
              </a:ext>
            </a:extLst>
          </p:cNvPr>
          <p:cNvSpPr txBox="1"/>
          <p:nvPr/>
        </p:nvSpPr>
        <p:spPr>
          <a:xfrm>
            <a:off x="970156" y="1303671"/>
            <a:ext cx="11117766" cy="2847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400" u="none" strike="noStrik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Ags</a:t>
            </a:r>
            <a:r>
              <a:rPr lang="en-US" sz="24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Abs are </a:t>
            </a:r>
            <a:r>
              <a:rPr lang="en-US" sz="2400" b="1" u="none" strike="noStrike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easier to detect </a:t>
            </a:r>
            <a:r>
              <a:rPr lang="en-US" sz="24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compared to finding the organism directly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400" u="none" strike="noStrike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Ags</a:t>
            </a:r>
            <a:r>
              <a:rPr lang="en-US" sz="2400" u="none" strike="noStrike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Abs are </a:t>
            </a:r>
            <a:r>
              <a:rPr lang="en-US" sz="2400" b="1" u="none" strike="noStrike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produced in large quantities </a:t>
            </a:r>
            <a:r>
              <a:rPr lang="en-US" sz="2400" u="none" strike="noStrike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can be found in body fluids </a:t>
            </a:r>
            <a:r>
              <a:rPr lang="en-US" sz="24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such as: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Blood,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Cerebrospinal fluid  C</a:t>
            </a:r>
            <a:r>
              <a:rPr lang="en-US" sz="24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SF, Urine, </a:t>
            </a:r>
            <a:r>
              <a:rPr lang="en-US" sz="2400" u="none" strike="noStrike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ronchoalveolar Lavage fluid (BALF</a:t>
            </a:r>
            <a:r>
              <a:rPr lang="en-US" sz="24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400" b="1" u="none" strike="noStrike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Rapid test</a:t>
            </a:r>
            <a:r>
              <a:rPr lang="en-US" sz="2400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u="none" strike="noStrike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the result can be obtained within few hours.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A6C806-9CC4-5B86-DD90-0169AF20DF28}"/>
              </a:ext>
            </a:extLst>
          </p:cNvPr>
          <p:cNvSpPr txBox="1"/>
          <p:nvPr/>
        </p:nvSpPr>
        <p:spPr>
          <a:xfrm>
            <a:off x="4716967" y="400772"/>
            <a:ext cx="30888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Serology?</a:t>
            </a:r>
          </a:p>
        </p:txBody>
      </p:sp>
    </p:spTree>
    <p:extLst>
      <p:ext uri="{BB962C8B-B14F-4D97-AF65-F5344CB8AC3E}">
        <p14:creationId xmlns:p14="http://schemas.microsoft.com/office/powerpoint/2010/main" val="93033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24DE1A-78E5-EF73-29B4-0AE57B9ACEE4}"/>
              </a:ext>
            </a:extLst>
          </p:cNvPr>
          <p:cNvSpPr txBox="1"/>
          <p:nvPr/>
        </p:nvSpPr>
        <p:spPr>
          <a:xfrm>
            <a:off x="4237464" y="278108"/>
            <a:ext cx="45273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ystemic Fungal infection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AD5164-7136-20CC-AAEA-CEEB92688072}"/>
              </a:ext>
            </a:extLst>
          </p:cNvPr>
          <p:cNvSpPr txBox="1"/>
          <p:nvPr/>
        </p:nvSpPr>
        <p:spPr>
          <a:xfrm>
            <a:off x="688589" y="1173770"/>
            <a:ext cx="1050723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systemic fungal infections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caused by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Opportunistic fungal** </a:t>
            </a:r>
            <a:r>
              <a:rPr lang="en-US" sz="2400" b="1" dirty="0">
                <a:solidFill>
                  <a:schemeClr val="accent6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pathogens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Fungi that are nonpathogenic in the </a:t>
            </a:r>
            <a:r>
              <a:rPr lang="en-US" sz="2400" i="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immunocompetent host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mostly exist as part of the normal flora in the upper respiratory tract.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in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immunocompromised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hosts.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587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CC195F-0F62-8706-89BF-9CD9E3F8B5FF}"/>
              </a:ext>
            </a:extLst>
          </p:cNvPr>
          <p:cNvSpPr txBox="1"/>
          <p:nvPr/>
        </p:nvSpPr>
        <p:spPr>
          <a:xfrm>
            <a:off x="1115121" y="1318735"/>
            <a:ext cx="11184673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some </a:t>
            </a:r>
            <a:r>
              <a:rPr lang="en-US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organisms isolated most frequently from immunocompromised patients :</a:t>
            </a:r>
          </a:p>
          <a:p>
            <a:endParaRPr lang="en-US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0" i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Aspergillus </a:t>
            </a:r>
            <a:r>
              <a:rPr lang="en-US" sz="2400" b="0" i="0" dirty="0" err="1">
                <a:solidFill>
                  <a:srgbClr val="C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spp</a:t>
            </a:r>
            <a:r>
              <a:rPr lang="en-US" sz="2400" b="0" i="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(cause </a:t>
            </a:r>
            <a:r>
              <a:rPr lang="en-US" sz="2400" b="1" i="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Aspergillosis)</a:t>
            </a:r>
          </a:p>
          <a:p>
            <a:endParaRPr lang="en-US" sz="2400" b="0" i="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0" i="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Candida</a:t>
            </a:r>
            <a:r>
              <a:rPr lang="en-US" sz="24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spp. </a:t>
            </a:r>
          </a:p>
          <a:p>
            <a:endParaRPr lang="en-US" sz="2400" b="0" i="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Cryptococcus</a:t>
            </a:r>
            <a:r>
              <a:rPr lang="en-US" sz="24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0" i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spp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221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F9BF1F3-CC37-27BB-2C8A-34A6AC9196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733" y="336885"/>
            <a:ext cx="7788015" cy="57366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A887A6-0E38-3F02-C002-B7DD44920669}"/>
              </a:ext>
            </a:extLst>
          </p:cNvPr>
          <p:cNvSpPr txBox="1"/>
          <p:nvPr/>
        </p:nvSpPr>
        <p:spPr>
          <a:xfrm>
            <a:off x="401855" y="2835881"/>
            <a:ext cx="28803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Aspergillosis</a:t>
            </a: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817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A63B2C-C18B-77EE-DFFD-4157725A2952}"/>
              </a:ext>
            </a:extLst>
          </p:cNvPr>
          <p:cNvSpPr txBox="1"/>
          <p:nvPr/>
        </p:nvSpPr>
        <p:spPr>
          <a:xfrm>
            <a:off x="660400" y="707886"/>
            <a:ext cx="10871200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is Aspergillosis?</a:t>
            </a:r>
          </a:p>
          <a:p>
            <a:pPr algn="l"/>
            <a:endParaRPr lang="en-US" sz="2000" b="1" i="0" dirty="0">
              <a:solidFill>
                <a:srgbClr val="36363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1" i="0" u="sng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Aspergillosis:  S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ystemic</a:t>
            </a:r>
            <a:r>
              <a:rPr lang="en-US" sz="2000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infection caused by several types of </a:t>
            </a:r>
            <a:r>
              <a:rPr lang="en-US" sz="2000" b="0" i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Aspergillus </a:t>
            </a:r>
            <a:r>
              <a:rPr lang="en-US" sz="2000" b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fungi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b="0" dirty="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0" i="1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Aspergillus</a:t>
            </a:r>
            <a:r>
              <a:rPr lang="en-US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is usually found outdoors, in dead leaves, plants, soil or compost. It’s occasionally found in moist environments indoors.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b="0" i="0" dirty="0"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0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do you get an</a:t>
            </a:r>
            <a:r>
              <a:rPr lang="en-US" sz="20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Aspergillus</a:t>
            </a:r>
            <a:r>
              <a:rPr lang="en-US" sz="20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infection?</a:t>
            </a:r>
          </a:p>
          <a:p>
            <a:pPr algn="l"/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can also get into your body through a </a:t>
            </a:r>
            <a:r>
              <a:rPr lang="en-US" sz="20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cut in your skin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b="0" i="0" dirty="0"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Most people </a:t>
            </a:r>
            <a:r>
              <a:rPr lang="en-US" sz="20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breathe in </a:t>
            </a:r>
            <a:r>
              <a:rPr lang="en-US" sz="2000" b="1" i="1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Aspergillus</a:t>
            </a:r>
            <a:r>
              <a:rPr lang="en-US" sz="20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spores every day without getting sick.</a:t>
            </a:r>
          </a:p>
          <a:p>
            <a:pPr algn="l"/>
            <a:endParaRPr lang="en-US" sz="2000" b="1" i="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b="1" i="0" dirty="0">
              <a:solidFill>
                <a:srgbClr val="36363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Inhaling </a:t>
            </a:r>
            <a:r>
              <a:rPr lang="en-US" sz="2000" b="0" i="1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Aspergillus spores</a:t>
            </a:r>
            <a:r>
              <a:rPr lang="en-US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from the air </a:t>
            </a:r>
            <a:r>
              <a:rPr lang="en-US" sz="2000" b="1" i="0" u="sng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 cause an allergic reaction or an infection in your sinuses or lungs</a:t>
            </a:r>
            <a:r>
              <a:rPr lang="en-US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b="0" i="0" dirty="0"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can move to other parts of your body if your immune system can’t fight off the infection.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b="0" i="0" dirty="0"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2CCAE3-6544-777D-D275-CE70C58571C6}"/>
              </a:ext>
            </a:extLst>
          </p:cNvPr>
          <p:cNvSpPr txBox="1"/>
          <p:nvPr/>
        </p:nvSpPr>
        <p:spPr>
          <a:xfrm>
            <a:off x="2631440" y="0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Aspergillosis</a:t>
            </a:r>
            <a:endParaRPr 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358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E83DF4-933E-3A9F-4940-53AC3A7C8466}"/>
              </a:ext>
            </a:extLst>
          </p:cNvPr>
          <p:cNvSpPr txBox="1"/>
          <p:nvPr/>
        </p:nvSpPr>
        <p:spPr>
          <a:xfrm>
            <a:off x="811713" y="810179"/>
            <a:ext cx="1056856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0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Many different species of the fungi </a:t>
            </a:r>
            <a:r>
              <a:rPr lang="en-US" sz="2400" b="0" i="1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Aspergillus can cause </a:t>
            </a:r>
            <a:r>
              <a:rPr lang="en-US" sz="240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spergillosis</a:t>
            </a:r>
            <a:r>
              <a:rPr lang="en-US" sz="240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i="0" dirty="0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such as: </a:t>
            </a:r>
            <a:r>
              <a:rPr lang="en-US" sz="2400" b="1" i="1" u="sng" dirty="0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Aspergillus fumigatus</a:t>
            </a:r>
            <a:r>
              <a:rPr lang="en-US" sz="2400" b="1" i="0" u="sng" dirty="0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u="sng" dirty="0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Aspergillus</a:t>
            </a:r>
            <a:r>
              <a:rPr lang="en-US" sz="2400" b="1" i="0" u="sng" dirty="0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flavus</a:t>
            </a:r>
            <a:r>
              <a:rPr lang="en-US" sz="2400" b="1" i="0" u="sng" dirty="0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u="sng" dirty="0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Aspergillus</a:t>
            </a:r>
            <a:r>
              <a:rPr lang="en-US" sz="2400" b="1" i="0" u="sng" dirty="0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niger</a:t>
            </a:r>
            <a:r>
              <a:rPr lang="en-US" sz="2400" b="1" i="1" u="sng" dirty="0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i="1" u="sng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infection, 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usually affects the respiratory system 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may lead to breathing problems.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F2CDD58B-8051-36B1-A0B5-D2C422B250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933" y="3539454"/>
            <a:ext cx="7095250" cy="321451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49CBA52-E605-F7FC-70B9-CD8D485493F4}"/>
              </a:ext>
            </a:extLst>
          </p:cNvPr>
          <p:cNvSpPr txBox="1"/>
          <p:nvPr/>
        </p:nvSpPr>
        <p:spPr>
          <a:xfrm>
            <a:off x="1058897" y="4108829"/>
            <a:ext cx="335373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Cough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Wheezing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Coughing up blood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Shortness of breath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Chest pain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Skin lesions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7AF853-10B5-8A25-0896-0A34A615E43D}"/>
              </a:ext>
            </a:extLst>
          </p:cNvPr>
          <p:cNvSpPr txBox="1"/>
          <p:nvPr/>
        </p:nvSpPr>
        <p:spPr>
          <a:xfrm>
            <a:off x="4451194" y="104029"/>
            <a:ext cx="32896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Aspergillosis</a:t>
            </a:r>
          </a:p>
        </p:txBody>
      </p:sp>
    </p:spTree>
    <p:extLst>
      <p:ext uri="{BB962C8B-B14F-4D97-AF65-F5344CB8AC3E}">
        <p14:creationId xmlns:p14="http://schemas.microsoft.com/office/powerpoint/2010/main" val="99164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4C185BE-B63B-12F6-0AE0-3B3D165315AA}"/>
              </a:ext>
            </a:extLst>
          </p:cNvPr>
          <p:cNvSpPr txBox="1"/>
          <p:nvPr/>
        </p:nvSpPr>
        <p:spPr>
          <a:xfrm>
            <a:off x="2966720" y="2032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Aspergillosis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F5EBA3-F9F6-4B4F-28DD-6714C269B380}"/>
              </a:ext>
            </a:extLst>
          </p:cNvPr>
          <p:cNvSpPr txBox="1"/>
          <p:nvPr/>
        </p:nvSpPr>
        <p:spPr>
          <a:xfrm>
            <a:off x="518160" y="1833830"/>
            <a:ext cx="1115568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Allergic broncho-pulmonary aspergillosis (ABPA)</a:t>
            </a:r>
            <a:r>
              <a:rPr lang="en-US" sz="24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/>
            <a:r>
              <a:rPr lang="en-US" sz="24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Aspergillus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  <a:r>
              <a:rPr lang="en-US" sz="24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inflammation in the lungs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allergy symptoms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 as coughing and wheezing.</a:t>
            </a:r>
          </a:p>
          <a:p>
            <a:pPr algn="l"/>
            <a:endParaRPr lang="en-US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Allergic </a:t>
            </a:r>
            <a:r>
              <a:rPr lang="en-US" sz="24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Aspergillus </a:t>
            </a:r>
            <a:r>
              <a:rPr lang="en-US" sz="24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sinusitis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/>
            <a:endParaRPr lang="en-US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Aspergillus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  <a:r>
              <a:rPr lang="en-US" sz="24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inflammation in the sinuses</a:t>
            </a:r>
          </a:p>
          <a:p>
            <a:pPr algn="l"/>
            <a:endParaRPr lang="en-US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568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927693-7179-9A90-428F-CD0098F3DF70}"/>
              </a:ext>
            </a:extLst>
          </p:cNvPr>
          <p:cNvSpPr txBox="1"/>
          <p:nvPr/>
        </p:nvSpPr>
        <p:spPr>
          <a:xfrm>
            <a:off x="190099" y="929704"/>
            <a:ext cx="6258828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800" b="1" i="0" u="none" strike="noStrike" baseline="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Aspergilloma</a:t>
            </a:r>
            <a:r>
              <a:rPr lang="en-US" sz="2800" b="0" i="0" u="none" strike="noStrike" baseline="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b="0" i="0" u="none" strike="noStrike" baseline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called a </a:t>
            </a:r>
            <a:r>
              <a:rPr lang="en-US" sz="2000" b="1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“fungus ball.”</a:t>
            </a:r>
            <a:r>
              <a:rPr lang="en-US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it is a ball of </a:t>
            </a:r>
            <a:r>
              <a:rPr lang="en-US" sz="20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Aspergillus </a:t>
            </a:r>
            <a:r>
              <a:rPr lang="en-US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grows in the lungs or sinuses.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2000" b="1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Certain chronic lung (pulmonary) conditions, such as tuberculosis ,can cause air spaces (cavities) to form in the lungs.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2000" b="0" i="0" dirty="0">
              <a:solidFill>
                <a:srgbClr val="08080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When people with lung cavities are also infected with aspergillus, </a:t>
            </a:r>
            <a:r>
              <a:rPr lang="en-US" sz="2000" b="1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fungus mycelium may find their way into the cavities and grow into tangled masses (fungus balls) known as aspergillomas.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91FEAF-6551-E3D9-3ACB-235E5ABC23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927" y="3486752"/>
            <a:ext cx="2990248" cy="29902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B1A1C1-5CCD-2796-32AE-5846B2F3AC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855" y="381000"/>
            <a:ext cx="3810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400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53ACDD-B40D-D8F9-F3E8-9871F64C035A}"/>
              </a:ext>
            </a:extLst>
          </p:cNvPr>
          <p:cNvSpPr txBox="1"/>
          <p:nvPr/>
        </p:nvSpPr>
        <p:spPr>
          <a:xfrm>
            <a:off x="748363" y="1014723"/>
            <a:ext cx="1087895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Invasive aspergillosis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b="0" i="0" dirty="0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This is the most severe form of aspergillosis.</a:t>
            </a:r>
            <a:r>
              <a:rPr lang="en-US" sz="2400" b="0" i="0" dirty="0">
                <a:solidFill>
                  <a:srgbClr val="080808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occurs when the </a:t>
            </a:r>
            <a:r>
              <a:rPr lang="en-US" sz="2400" b="1" i="0" u="sng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infection spreads rapidly from the lungs to the brain, heart, kidneys or skin.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nvasive aspergillosis occurs in people whose immune systems are weakened as a result of cancer chemotherapy, bone marrow transplantation or a disease of the immune system.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b="0" i="0" dirty="0">
                <a:solidFill>
                  <a:srgbClr val="080808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Untreated, this form of aspergillosis may be fatal</a:t>
            </a:r>
          </a:p>
          <a:p>
            <a:pPr algn="l"/>
            <a:endParaRPr lang="en-US" sz="2400" b="0" i="0" dirty="0">
              <a:solidFill>
                <a:srgbClr val="08080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Cutaneous (skin) aspergillosis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/>
            <a:r>
              <a:rPr lang="en-US" sz="24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Aspergillus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enters the body through a break in the skin (for example, after surgery or a burn wound) and causes infection, usually in people who have weakened immune systems.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2AFB9-50DD-75E7-C881-94D502D5C9A2}"/>
              </a:ext>
            </a:extLst>
          </p:cNvPr>
          <p:cNvSpPr txBox="1"/>
          <p:nvPr/>
        </p:nvSpPr>
        <p:spPr>
          <a:xfrm>
            <a:off x="2966720" y="2032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Aspergillosis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38187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2339</TotalTime>
  <Words>705</Words>
  <Application>Microsoft Office PowerPoint</Application>
  <PresentationFormat>Widescreen</PresentationFormat>
  <Paragraphs>116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Tw Cen MT</vt:lpstr>
      <vt:lpstr>Wingdings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Haya Al-Dossary</dc:creator>
  <cp:lastModifiedBy>Haya Aldossary</cp:lastModifiedBy>
  <cp:revision>21</cp:revision>
  <dcterms:created xsi:type="dcterms:W3CDTF">2022-09-27T16:06:15Z</dcterms:created>
  <dcterms:modified xsi:type="dcterms:W3CDTF">2025-02-02T05:47:36Z</dcterms:modified>
</cp:coreProperties>
</file>