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8"/>
  </p:notesMasterIdLst>
  <p:sldIdLst>
    <p:sldId id="257" r:id="rId2"/>
    <p:sldId id="258" r:id="rId3"/>
    <p:sldId id="274" r:id="rId4"/>
    <p:sldId id="273" r:id="rId5"/>
    <p:sldId id="275" r:id="rId6"/>
    <p:sldId id="27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a Aldossary" userId="dfb888b2b3201462" providerId="LiveId" clId="{48688F53-0298-4DDE-A690-BA31DDE4977F}"/>
    <pc:docChg chg="addSld delSld modSld">
      <pc:chgData name="Haya Aldossary" userId="dfb888b2b3201462" providerId="LiveId" clId="{48688F53-0298-4DDE-A690-BA31DDE4977F}" dt="2024-09-16T18:08:58.072" v="146" actId="12"/>
      <pc:docMkLst>
        <pc:docMk/>
      </pc:docMkLst>
      <pc:sldChg chg="modSp mod">
        <pc:chgData name="Haya Aldossary" userId="dfb888b2b3201462" providerId="LiveId" clId="{48688F53-0298-4DDE-A690-BA31DDE4977F}" dt="2024-09-16T14:37:29.691" v="40" actId="20577"/>
        <pc:sldMkLst>
          <pc:docMk/>
          <pc:sldMk cId="1384780729" sldId="257"/>
        </pc:sldMkLst>
      </pc:sldChg>
      <pc:sldChg chg="modSp add mod">
        <pc:chgData name="Haya Aldossary" userId="dfb888b2b3201462" providerId="LiveId" clId="{48688F53-0298-4DDE-A690-BA31DDE4977F}" dt="2024-09-16T18:05:20.265" v="41" actId="14100"/>
        <pc:sldMkLst>
          <pc:docMk/>
          <pc:sldMk cId="0" sldId="258"/>
        </pc:sldMkLst>
      </pc:sldChg>
      <pc:sldChg chg="del">
        <pc:chgData name="Haya Aldossary" userId="dfb888b2b3201462" providerId="LiveId" clId="{48688F53-0298-4DDE-A690-BA31DDE4977F}" dt="2024-09-16T08:26:26.653" v="0" actId="47"/>
        <pc:sldMkLst>
          <pc:docMk/>
          <pc:sldMk cId="3775254369" sldId="258"/>
        </pc:sldMkLst>
      </pc:sldChg>
      <pc:sldChg chg="del">
        <pc:chgData name="Haya Aldossary" userId="dfb888b2b3201462" providerId="LiveId" clId="{48688F53-0298-4DDE-A690-BA31DDE4977F}" dt="2024-09-16T08:26:27.234" v="1" actId="47"/>
        <pc:sldMkLst>
          <pc:docMk/>
          <pc:sldMk cId="213368400" sldId="259"/>
        </pc:sldMkLst>
      </pc:sldChg>
      <pc:sldChg chg="del">
        <pc:chgData name="Haya Aldossary" userId="dfb888b2b3201462" providerId="LiveId" clId="{48688F53-0298-4DDE-A690-BA31DDE4977F}" dt="2024-09-16T08:26:28.688" v="6" actId="47"/>
        <pc:sldMkLst>
          <pc:docMk/>
          <pc:sldMk cId="2992316913" sldId="260"/>
        </pc:sldMkLst>
      </pc:sldChg>
      <pc:sldChg chg="del">
        <pc:chgData name="Haya Aldossary" userId="dfb888b2b3201462" providerId="LiveId" clId="{48688F53-0298-4DDE-A690-BA31DDE4977F}" dt="2024-09-16T08:26:28.469" v="5" actId="47"/>
        <pc:sldMkLst>
          <pc:docMk/>
          <pc:sldMk cId="1359285648" sldId="261"/>
        </pc:sldMkLst>
      </pc:sldChg>
      <pc:sldChg chg="del">
        <pc:chgData name="Haya Aldossary" userId="dfb888b2b3201462" providerId="LiveId" clId="{48688F53-0298-4DDE-A690-BA31DDE4977F}" dt="2024-09-16T08:26:28.845" v="7" actId="47"/>
        <pc:sldMkLst>
          <pc:docMk/>
          <pc:sldMk cId="2757187561" sldId="262"/>
        </pc:sldMkLst>
      </pc:sldChg>
      <pc:sldChg chg="del">
        <pc:chgData name="Haya Aldossary" userId="dfb888b2b3201462" providerId="LiveId" clId="{48688F53-0298-4DDE-A690-BA31DDE4977F}" dt="2024-09-16T08:26:30.416" v="10" actId="47"/>
        <pc:sldMkLst>
          <pc:docMk/>
          <pc:sldMk cId="954560891" sldId="263"/>
        </pc:sldMkLst>
      </pc:sldChg>
      <pc:sldChg chg="del">
        <pc:chgData name="Haya Aldossary" userId="dfb888b2b3201462" providerId="LiveId" clId="{48688F53-0298-4DDE-A690-BA31DDE4977F}" dt="2024-09-16T08:26:30.697" v="11" actId="47"/>
        <pc:sldMkLst>
          <pc:docMk/>
          <pc:sldMk cId="698865813" sldId="264"/>
        </pc:sldMkLst>
      </pc:sldChg>
      <pc:sldChg chg="add del">
        <pc:chgData name="Haya Aldossary" userId="dfb888b2b3201462" providerId="LiveId" clId="{48688F53-0298-4DDE-A690-BA31DDE4977F}" dt="2024-09-16T18:07:50.358" v="50" actId="47"/>
        <pc:sldMkLst>
          <pc:docMk/>
          <pc:sldMk cId="0" sldId="265"/>
        </pc:sldMkLst>
      </pc:sldChg>
      <pc:sldChg chg="del">
        <pc:chgData name="Haya Aldossary" userId="dfb888b2b3201462" providerId="LiveId" clId="{48688F53-0298-4DDE-A690-BA31DDE4977F}" dt="2024-09-16T08:26:30.980" v="12" actId="47"/>
        <pc:sldMkLst>
          <pc:docMk/>
          <pc:sldMk cId="2764749134" sldId="267"/>
        </pc:sldMkLst>
      </pc:sldChg>
      <pc:sldChg chg="del">
        <pc:chgData name="Haya Aldossary" userId="dfb888b2b3201462" providerId="LiveId" clId="{48688F53-0298-4DDE-A690-BA31DDE4977F}" dt="2024-09-16T08:26:29.205" v="9" actId="47"/>
        <pc:sldMkLst>
          <pc:docMk/>
          <pc:sldMk cId="3347556006" sldId="268"/>
        </pc:sldMkLst>
      </pc:sldChg>
      <pc:sldChg chg="del">
        <pc:chgData name="Haya Aldossary" userId="dfb888b2b3201462" providerId="LiveId" clId="{48688F53-0298-4DDE-A690-BA31DDE4977F}" dt="2024-09-16T08:26:28.203" v="4" actId="47"/>
        <pc:sldMkLst>
          <pc:docMk/>
          <pc:sldMk cId="2239676695" sldId="269"/>
        </pc:sldMkLst>
      </pc:sldChg>
      <pc:sldChg chg="del">
        <pc:chgData name="Haya Aldossary" userId="dfb888b2b3201462" providerId="LiveId" clId="{48688F53-0298-4DDE-A690-BA31DDE4977F}" dt="2024-09-16T08:26:29.033" v="8" actId="47"/>
        <pc:sldMkLst>
          <pc:docMk/>
          <pc:sldMk cId="412090999" sldId="270"/>
        </pc:sldMkLst>
      </pc:sldChg>
      <pc:sldChg chg="del">
        <pc:chgData name="Haya Aldossary" userId="dfb888b2b3201462" providerId="LiveId" clId="{48688F53-0298-4DDE-A690-BA31DDE4977F}" dt="2024-09-16T08:26:36.779" v="16" actId="47"/>
        <pc:sldMkLst>
          <pc:docMk/>
          <pc:sldMk cId="1097128203" sldId="271"/>
        </pc:sldMkLst>
      </pc:sldChg>
      <pc:sldChg chg="del">
        <pc:chgData name="Haya Aldossary" userId="dfb888b2b3201462" providerId="LiveId" clId="{48688F53-0298-4DDE-A690-BA31DDE4977F}" dt="2024-09-16T08:26:27.578" v="2" actId="47"/>
        <pc:sldMkLst>
          <pc:docMk/>
          <pc:sldMk cId="2757680428" sldId="272"/>
        </pc:sldMkLst>
      </pc:sldChg>
      <pc:sldChg chg="modSp add mod">
        <pc:chgData name="Haya Aldossary" userId="dfb888b2b3201462" providerId="LiveId" clId="{48688F53-0298-4DDE-A690-BA31DDE4977F}" dt="2024-09-16T08:27:37.994" v="27" actId="14100"/>
        <pc:sldMkLst>
          <pc:docMk/>
          <pc:sldMk cId="0" sldId="273"/>
        </pc:sldMkLst>
      </pc:sldChg>
      <pc:sldChg chg="del">
        <pc:chgData name="Haya Aldossary" userId="dfb888b2b3201462" providerId="LiveId" clId="{48688F53-0298-4DDE-A690-BA31DDE4977F}" dt="2024-09-16T08:26:27.984" v="3" actId="47"/>
        <pc:sldMkLst>
          <pc:docMk/>
          <pc:sldMk cId="2016217424" sldId="273"/>
        </pc:sldMkLst>
      </pc:sldChg>
      <pc:sldChg chg="modSp add mod">
        <pc:chgData name="Haya Aldossary" userId="dfb888b2b3201462" providerId="LiveId" clId="{48688F53-0298-4DDE-A690-BA31DDE4977F}" dt="2024-09-16T18:05:44.924" v="49" actId="20577"/>
        <pc:sldMkLst>
          <pc:docMk/>
          <pc:sldMk cId="0" sldId="274"/>
        </pc:sldMkLst>
      </pc:sldChg>
      <pc:sldChg chg="del">
        <pc:chgData name="Haya Aldossary" userId="dfb888b2b3201462" providerId="LiveId" clId="{48688F53-0298-4DDE-A690-BA31DDE4977F}" dt="2024-09-16T08:26:34.794" v="13" actId="47"/>
        <pc:sldMkLst>
          <pc:docMk/>
          <pc:sldMk cId="751182327" sldId="274"/>
        </pc:sldMkLst>
      </pc:sldChg>
      <pc:sldChg chg="modSp add mod">
        <pc:chgData name="Haya Aldossary" userId="dfb888b2b3201462" providerId="LiveId" clId="{48688F53-0298-4DDE-A690-BA31DDE4977F}" dt="2024-09-16T14:37:04.346" v="33" actId="12"/>
        <pc:sldMkLst>
          <pc:docMk/>
          <pc:sldMk cId="0" sldId="275"/>
        </pc:sldMkLst>
      </pc:sldChg>
      <pc:sldChg chg="del">
        <pc:chgData name="Haya Aldossary" userId="dfb888b2b3201462" providerId="LiveId" clId="{48688F53-0298-4DDE-A690-BA31DDE4977F}" dt="2024-09-16T08:26:35.311" v="14" actId="47"/>
        <pc:sldMkLst>
          <pc:docMk/>
          <pc:sldMk cId="2742921841" sldId="275"/>
        </pc:sldMkLst>
      </pc:sldChg>
      <pc:sldChg chg="modSp add mod">
        <pc:chgData name="Haya Aldossary" userId="dfb888b2b3201462" providerId="LiveId" clId="{48688F53-0298-4DDE-A690-BA31DDE4977F}" dt="2024-09-16T18:08:58.072" v="146" actId="12"/>
        <pc:sldMkLst>
          <pc:docMk/>
          <pc:sldMk cId="0" sldId="276"/>
        </pc:sldMkLst>
      </pc:sldChg>
      <pc:sldChg chg="del">
        <pc:chgData name="Haya Aldossary" userId="dfb888b2b3201462" providerId="LiveId" clId="{48688F53-0298-4DDE-A690-BA31DDE4977F}" dt="2024-09-16T08:26:35.654" v="15" actId="47"/>
        <pc:sldMkLst>
          <pc:docMk/>
          <pc:sldMk cId="2150803276" sldId="276"/>
        </pc:sldMkLst>
      </pc:sldChg>
    </pc:docChg>
  </pc:docChgLst>
  <pc:docChgLst>
    <pc:chgData name="Haya Aldossary" userId="dfb888b2b3201462" providerId="LiveId" clId="{19EB54BE-B7AC-40A5-B11F-1BF824D51770}"/>
    <pc:docChg chg="undo custSel addSld delSld modSld sldOrd">
      <pc:chgData name="Haya Aldossary" userId="dfb888b2b3201462" providerId="LiveId" clId="{19EB54BE-B7AC-40A5-B11F-1BF824D51770}" dt="2024-08-27T06:02:11.087" v="231" actId="113"/>
      <pc:docMkLst>
        <pc:docMk/>
      </pc:docMkLst>
      <pc:sldChg chg="modSp mod">
        <pc:chgData name="Haya Aldossary" userId="dfb888b2b3201462" providerId="LiveId" clId="{19EB54BE-B7AC-40A5-B11F-1BF824D51770}" dt="2024-08-26T14:53:37.765" v="29" actId="20577"/>
        <pc:sldMkLst>
          <pc:docMk/>
          <pc:sldMk cId="1384780729" sldId="257"/>
        </pc:sldMkLst>
      </pc:sldChg>
      <pc:sldChg chg="modSp mod">
        <pc:chgData name="Haya Aldossary" userId="dfb888b2b3201462" providerId="LiveId" clId="{19EB54BE-B7AC-40A5-B11F-1BF824D51770}" dt="2024-08-26T14:53:30.564" v="24" actId="1076"/>
        <pc:sldMkLst>
          <pc:docMk/>
          <pc:sldMk cId="3775254369" sldId="258"/>
        </pc:sldMkLst>
      </pc:sldChg>
      <pc:sldChg chg="modSp mod">
        <pc:chgData name="Haya Aldossary" userId="dfb888b2b3201462" providerId="LiveId" clId="{19EB54BE-B7AC-40A5-B11F-1BF824D51770}" dt="2024-08-27T05:47:16.842" v="206" actId="20577"/>
        <pc:sldMkLst>
          <pc:docMk/>
          <pc:sldMk cId="213368400" sldId="259"/>
        </pc:sldMkLst>
      </pc:sldChg>
      <pc:sldChg chg="modSp mod">
        <pc:chgData name="Haya Aldossary" userId="dfb888b2b3201462" providerId="LiveId" clId="{19EB54BE-B7AC-40A5-B11F-1BF824D51770}" dt="2024-08-27T05:52:39.965" v="211" actId="13926"/>
        <pc:sldMkLst>
          <pc:docMk/>
          <pc:sldMk cId="2992316913" sldId="260"/>
        </pc:sldMkLst>
      </pc:sldChg>
      <pc:sldChg chg="modSp mod">
        <pc:chgData name="Haya Aldossary" userId="dfb888b2b3201462" providerId="LiveId" clId="{19EB54BE-B7AC-40A5-B11F-1BF824D51770}" dt="2024-08-26T16:00:12.023" v="165" actId="113"/>
        <pc:sldMkLst>
          <pc:docMk/>
          <pc:sldMk cId="1359285648" sldId="261"/>
        </pc:sldMkLst>
      </pc:sldChg>
      <pc:sldChg chg="modSp mod">
        <pc:chgData name="Haya Aldossary" userId="dfb888b2b3201462" providerId="LiveId" clId="{19EB54BE-B7AC-40A5-B11F-1BF824D51770}" dt="2024-08-26T15:21:28.049" v="141" actId="13926"/>
        <pc:sldMkLst>
          <pc:docMk/>
          <pc:sldMk cId="2757187561" sldId="262"/>
        </pc:sldMkLst>
      </pc:sldChg>
      <pc:sldChg chg="modSp mod">
        <pc:chgData name="Haya Aldossary" userId="dfb888b2b3201462" providerId="LiveId" clId="{19EB54BE-B7AC-40A5-B11F-1BF824D51770}" dt="2024-08-26T15:23:44.510" v="159" actId="13926"/>
        <pc:sldMkLst>
          <pc:docMk/>
          <pc:sldMk cId="954560891" sldId="263"/>
        </pc:sldMkLst>
      </pc:sldChg>
      <pc:sldChg chg="addSp delSp modSp mod">
        <pc:chgData name="Haya Aldossary" userId="dfb888b2b3201462" providerId="LiveId" clId="{19EB54BE-B7AC-40A5-B11F-1BF824D51770}" dt="2024-08-27T05:58:52.386" v="213" actId="22"/>
        <pc:sldMkLst>
          <pc:docMk/>
          <pc:sldMk cId="2764749134" sldId="267"/>
        </pc:sldMkLst>
      </pc:sldChg>
      <pc:sldChg chg="modSp mod">
        <pc:chgData name="Haya Aldossary" userId="dfb888b2b3201462" providerId="LiveId" clId="{19EB54BE-B7AC-40A5-B11F-1BF824D51770}" dt="2024-08-26T15:23:06.193" v="152" actId="13926"/>
        <pc:sldMkLst>
          <pc:docMk/>
          <pc:sldMk cId="3347556006" sldId="268"/>
        </pc:sldMkLst>
      </pc:sldChg>
      <pc:sldChg chg="modSp mod">
        <pc:chgData name="Haya Aldossary" userId="dfb888b2b3201462" providerId="LiveId" clId="{19EB54BE-B7AC-40A5-B11F-1BF824D51770}" dt="2024-08-27T05:50:10.087" v="208" actId="13926"/>
        <pc:sldMkLst>
          <pc:docMk/>
          <pc:sldMk cId="2239676695" sldId="269"/>
        </pc:sldMkLst>
      </pc:sldChg>
      <pc:sldChg chg="add ord">
        <pc:chgData name="Haya Aldossary" userId="dfb888b2b3201462" providerId="LiveId" clId="{19EB54BE-B7AC-40A5-B11F-1BF824D51770}" dt="2024-08-27T06:01:16.776" v="229"/>
        <pc:sldMkLst>
          <pc:docMk/>
          <pc:sldMk cId="1097128203" sldId="271"/>
        </pc:sldMkLst>
      </pc:sldChg>
      <pc:sldChg chg="del">
        <pc:chgData name="Haya Aldossary" userId="dfb888b2b3201462" providerId="LiveId" clId="{19EB54BE-B7AC-40A5-B11F-1BF824D51770}" dt="2024-08-26T15:24:47.998" v="161" actId="47"/>
        <pc:sldMkLst>
          <pc:docMk/>
          <pc:sldMk cId="3953850230" sldId="271"/>
        </pc:sldMkLst>
      </pc:sldChg>
      <pc:sldChg chg="addSp modSp new mod">
        <pc:chgData name="Haya Aldossary" userId="dfb888b2b3201462" providerId="LiveId" clId="{19EB54BE-B7AC-40A5-B11F-1BF824D51770}" dt="2024-08-26T15:53:43.298" v="163" actId="115"/>
        <pc:sldMkLst>
          <pc:docMk/>
          <pc:sldMk cId="2757680428" sldId="272"/>
        </pc:sldMkLst>
      </pc:sldChg>
      <pc:sldChg chg="addSp modSp new mod">
        <pc:chgData name="Haya Aldossary" userId="dfb888b2b3201462" providerId="LiveId" clId="{19EB54BE-B7AC-40A5-B11F-1BF824D51770}" dt="2024-08-26T14:57:52.922" v="89" actId="113"/>
        <pc:sldMkLst>
          <pc:docMk/>
          <pc:sldMk cId="2016217424" sldId="273"/>
        </pc:sldMkLst>
      </pc:sldChg>
      <pc:sldChg chg="add">
        <pc:chgData name="Haya Aldossary" userId="dfb888b2b3201462" providerId="LiveId" clId="{19EB54BE-B7AC-40A5-B11F-1BF824D51770}" dt="2024-08-27T05:59:17.799" v="214"/>
        <pc:sldMkLst>
          <pc:docMk/>
          <pc:sldMk cId="751182327" sldId="274"/>
        </pc:sldMkLst>
      </pc:sldChg>
      <pc:sldChg chg="modSp add mod">
        <pc:chgData name="Haya Aldossary" userId="dfb888b2b3201462" providerId="LiveId" clId="{19EB54BE-B7AC-40A5-B11F-1BF824D51770}" dt="2024-08-27T06:01:05.059" v="227" actId="13926"/>
        <pc:sldMkLst>
          <pc:docMk/>
          <pc:sldMk cId="2742921841" sldId="275"/>
        </pc:sldMkLst>
      </pc:sldChg>
      <pc:sldChg chg="modSp add mod">
        <pc:chgData name="Haya Aldossary" userId="dfb888b2b3201462" providerId="LiveId" clId="{19EB54BE-B7AC-40A5-B11F-1BF824D51770}" dt="2024-08-27T06:02:11.087" v="231" actId="113"/>
        <pc:sldMkLst>
          <pc:docMk/>
          <pc:sldMk cId="2150803276" sldId="276"/>
        </pc:sldMkLst>
      </pc:sldChg>
    </pc:docChg>
  </pc:docChgLst>
  <pc:docChgLst>
    <pc:chgData name="Haya Aldossary" userId="dfb888b2b3201462" providerId="LiveId" clId="{3F406AA6-7BF8-46F6-B7D9-DF167FDDA4E3}"/>
    <pc:docChg chg="modSld">
      <pc:chgData name="Haya Aldossary" userId="dfb888b2b3201462" providerId="LiveId" clId="{3F406AA6-7BF8-46F6-B7D9-DF167FDDA4E3}" dt="2025-02-02T05:34:39.510" v="1" actId="13926"/>
      <pc:docMkLst>
        <pc:docMk/>
      </pc:docMkLst>
      <pc:sldChg chg="modSp mod">
        <pc:chgData name="Haya Aldossary" userId="dfb888b2b3201462" providerId="LiveId" clId="{3F406AA6-7BF8-46F6-B7D9-DF167FDDA4E3}" dt="2025-02-02T05:34:33.429" v="0" actId="13926"/>
        <pc:sldMkLst>
          <pc:docMk/>
          <pc:sldMk cId="0" sldId="258"/>
        </pc:sldMkLst>
        <pc:spChg chg="mod">
          <ac:chgData name="Haya Aldossary" userId="dfb888b2b3201462" providerId="LiveId" clId="{3F406AA6-7BF8-46F6-B7D9-DF167FDDA4E3}" dt="2025-02-02T05:34:33.429" v="0" actId="13926"/>
          <ac:spMkLst>
            <pc:docMk/>
            <pc:sldMk cId="0" sldId="258"/>
            <ac:spMk id="3" creationId="{5F8BC8BF-DA4A-A6BE-C7A7-0D06647858BC}"/>
          </ac:spMkLst>
        </pc:spChg>
      </pc:sldChg>
      <pc:sldChg chg="modSp mod">
        <pc:chgData name="Haya Aldossary" userId="dfb888b2b3201462" providerId="LiveId" clId="{3F406AA6-7BF8-46F6-B7D9-DF167FDDA4E3}" dt="2025-02-02T05:34:39.510" v="1" actId="13926"/>
        <pc:sldMkLst>
          <pc:docMk/>
          <pc:sldMk cId="0" sldId="274"/>
        </pc:sldMkLst>
        <pc:spChg chg="mod">
          <ac:chgData name="Haya Aldossary" userId="dfb888b2b3201462" providerId="LiveId" clId="{3F406AA6-7BF8-46F6-B7D9-DF167FDDA4E3}" dt="2025-02-02T05:34:39.510" v="1" actId="13926"/>
          <ac:spMkLst>
            <pc:docMk/>
            <pc:sldMk cId="0" sldId="274"/>
            <ac:spMk id="6147" creationId="{12944DF3-5135-5E17-290A-ABC595C825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38BBA-B2B2-42F2-88DA-028B57A2CC9D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3E7B7-E1D5-4CD3-AC89-94D363C48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8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B3EF54B-F757-B213-ADE5-49CA58FB5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B4A6E6A-A10A-2985-37BB-86E24D13C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D5AC032-D212-6B05-36AE-732189ADFA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BF20C7-4A26-4A7F-8B4F-E7CD7BFE547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4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0687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2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2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50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5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C4845276-5248-9E76-30E3-A9E8EDF3FB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A0ADA8B5-6E51-C3FD-7AC5-A83C270028A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7CDF7-600C-4D60-890A-D9ABA75897C1}" type="datetimeFigureOut">
              <a:rPr lang="en-US" altLang="en-US"/>
              <a:pPr>
                <a:defRPr/>
              </a:pPr>
              <a:t>2/2/2025</a:t>
            </a:fld>
            <a:endParaRPr lang="en-US" alt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641AE6EA-8CE2-57D1-2ED2-4C5F4720E9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C753-14A2-4ADE-BC1B-36719D7A3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4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6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6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5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6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0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8818EA-7E79-4521-BEB6-53F27EDFEF6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5B63040-0974-4943-89C3-D67A2FBCE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2E64B85-F046-A646-4778-08DAC571C9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4138"/>
            <a:ext cx="11729544" cy="64638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47AA5E-EC93-B7C0-0156-9D6EB9091667}"/>
              </a:ext>
            </a:extLst>
          </p:cNvPr>
          <p:cNvSpPr txBox="1"/>
          <p:nvPr/>
        </p:nvSpPr>
        <p:spPr>
          <a:xfrm>
            <a:off x="3021723" y="2422635"/>
            <a:ext cx="6505904" cy="261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Medical Mycology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470 MBIO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Lab4-A</a:t>
            </a:r>
          </a:p>
        </p:txBody>
      </p:sp>
    </p:spTree>
    <p:extLst>
      <p:ext uri="{BB962C8B-B14F-4D97-AF65-F5344CB8AC3E}">
        <p14:creationId xmlns:p14="http://schemas.microsoft.com/office/powerpoint/2010/main" val="138478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7001988-8DE8-A32F-FB75-6DC4B1C9DF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9300" y="355600"/>
            <a:ext cx="8153400" cy="490538"/>
          </a:xfrm>
        </p:spPr>
        <p:txBody>
          <a:bodyPr vert="horz" lIns="91440" tIns="11430" rIns="91440" bIns="45720" rtlCol="0" anchor="ctr">
            <a:normAutofit/>
          </a:bodyPr>
          <a:lstStyle/>
          <a:p>
            <a:pPr marL="12700">
              <a:spcBef>
                <a:spcPts val="90"/>
              </a:spcBef>
              <a:defRPr/>
            </a:pPr>
            <a:r>
              <a:rPr sz="3050" b="1" dirty="0">
                <a:solidFill>
                  <a:srgbClr val="C00000"/>
                </a:solidFill>
                <a:latin typeface="Arial"/>
                <a:cs typeface="Arial"/>
              </a:rPr>
              <a:t>Colony</a:t>
            </a:r>
            <a:r>
              <a:rPr sz="3050" b="1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050" b="1" spc="-10" dirty="0">
                <a:solidFill>
                  <a:srgbClr val="C00000"/>
                </a:solidFill>
                <a:latin typeface="Arial"/>
                <a:cs typeface="Arial"/>
              </a:rPr>
              <a:t>Morphology</a:t>
            </a:r>
            <a:endParaRPr sz="3050" dirty="0">
              <a:solidFill>
                <a:srgbClr val="C0000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F8BC8BF-DA4A-A6BE-C7A7-0D06647858BC}"/>
              </a:ext>
            </a:extLst>
          </p:cNvPr>
          <p:cNvSpPr txBox="1"/>
          <p:nvPr/>
        </p:nvSpPr>
        <p:spPr>
          <a:xfrm>
            <a:off x="337457" y="2209800"/>
            <a:ext cx="9987643" cy="3352521"/>
          </a:xfrm>
          <a:prstGeom prst="rect">
            <a:avLst/>
          </a:prstGeom>
        </p:spPr>
        <p:txBody>
          <a:bodyPr wrap="square" lIns="0" tIns="33020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700" indent="0">
              <a:lnSpc>
                <a:spcPts val="2800"/>
              </a:lnSpc>
              <a:spcBef>
                <a:spcPts val="263"/>
              </a:spcBef>
              <a:defRPr/>
            </a:pPr>
            <a:r>
              <a:rPr lang="en-US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1-Surface topography:</a:t>
            </a:r>
          </a:p>
          <a:p>
            <a:pPr>
              <a:lnSpc>
                <a:spcPts val="2800"/>
              </a:lnSpc>
              <a:spcBef>
                <a:spcPts val="263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1-Flat: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Flat colonies predominate in mycology</a:t>
            </a:r>
          </a:p>
          <a:p>
            <a:pPr>
              <a:lnSpc>
                <a:spcPts val="2800"/>
              </a:lnSpc>
              <a:spcBef>
                <a:spcPts val="263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2-Rugose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colonies have radial grooves that radiate from the center of the culture</a:t>
            </a:r>
          </a:p>
          <a:p>
            <a:pPr>
              <a:lnSpc>
                <a:spcPts val="2800"/>
              </a:lnSpc>
              <a:spcBef>
                <a:spcPts val="263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3-Folded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colonies have random folds </a:t>
            </a:r>
            <a:endParaRPr lang="en-US" altLang="en-US" sz="2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>
              <a:lnSpc>
                <a:spcPct val="98000"/>
              </a:lnSpc>
              <a:spcBef>
                <a:spcPts val="463"/>
              </a:spcBef>
              <a:defRPr/>
            </a:pPr>
            <a:r>
              <a:rPr lang="en-US" altLang="en-US" sz="2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8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altLang="en-US" sz="3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B8ACB739-F29A-7F95-1EFD-52B566E37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91" y="846138"/>
            <a:ext cx="104874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Colony morphology is a method that scientists use to describe the characteristics of an individual colony of fungi growing on any media</a:t>
            </a:r>
          </a:p>
        </p:txBody>
      </p:sp>
      <p:pic>
        <p:nvPicPr>
          <p:cNvPr id="5125" name="Picture 9">
            <a:extLst>
              <a:ext uri="{FF2B5EF4-FFF2-40B4-BE49-F238E27FC236}">
                <a16:creationId xmlns:a16="http://schemas.microsoft.com/office/drawing/2014/main" id="{38A8459E-43BD-7023-44CB-D44ECE9E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48200"/>
            <a:ext cx="228758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>
            <a:extLst>
              <a:ext uri="{FF2B5EF4-FFF2-40B4-BE49-F238E27FC236}">
                <a16:creationId xmlns:a16="http://schemas.microsoft.com/office/drawing/2014/main" id="{1AB4FC82-4197-93EB-A3DA-761BEAFE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538664"/>
            <a:ext cx="225583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12">
            <a:extLst>
              <a:ext uri="{FF2B5EF4-FFF2-40B4-BE49-F238E27FC236}">
                <a16:creationId xmlns:a16="http://schemas.microsoft.com/office/drawing/2014/main" id="{0EDC6D31-F4D3-49D2-B361-263B89E7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65024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Rugose</a:t>
            </a:r>
            <a:endParaRPr lang="en-US" altLang="en-US"/>
          </a:p>
        </p:txBody>
      </p:sp>
      <p:sp>
        <p:nvSpPr>
          <p:cNvPr id="5128" name="TextBox 14">
            <a:extLst>
              <a:ext uri="{FF2B5EF4-FFF2-40B4-BE49-F238E27FC236}">
                <a16:creationId xmlns:a16="http://schemas.microsoft.com/office/drawing/2014/main" id="{17335253-5805-954F-BE9D-4D87F34C5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438" y="6488114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Folded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/>
          </a:p>
        </p:txBody>
      </p:sp>
      <p:pic>
        <p:nvPicPr>
          <p:cNvPr id="5129" name="Picture 16">
            <a:extLst>
              <a:ext uri="{FF2B5EF4-FFF2-40B4-BE49-F238E27FC236}">
                <a16:creationId xmlns:a16="http://schemas.microsoft.com/office/drawing/2014/main" id="{9AEBCD59-4856-427B-A23D-DC7A7CD7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6" y="4606925"/>
            <a:ext cx="21304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8">
            <a:extLst>
              <a:ext uri="{FF2B5EF4-FFF2-40B4-BE49-F238E27FC236}">
                <a16:creationId xmlns:a16="http://schemas.microsoft.com/office/drawing/2014/main" id="{DE919CE1-539A-85BF-B60F-4D8EB8E4A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4150" y="6488114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ject 5">
            <a:extLst>
              <a:ext uri="{FF2B5EF4-FFF2-40B4-BE49-F238E27FC236}">
                <a16:creationId xmlns:a16="http://schemas.microsoft.com/office/drawing/2014/main" id="{9EFA19C5-2C6A-03BC-77B3-C5081629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68800"/>
            <a:ext cx="20764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5">
            <a:extLst>
              <a:ext uri="{FF2B5EF4-FFF2-40B4-BE49-F238E27FC236}">
                <a16:creationId xmlns:a16="http://schemas.microsoft.com/office/drawing/2014/main" id="{12944DF3-5135-5E17-290A-ABC595C82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29" y="191179"/>
            <a:ext cx="10058400" cy="38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8000"/>
              </a:lnSpc>
              <a:spcBef>
                <a:spcPts val="463"/>
              </a:spcBef>
            </a:pPr>
            <a:r>
              <a:rPr lang="en-US" altLang="en-US" sz="2400" b="1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2-Surface texture:</a:t>
            </a:r>
          </a:p>
          <a:p>
            <a:pPr>
              <a:lnSpc>
                <a:spcPct val="98000"/>
              </a:lnSpc>
              <a:spcBef>
                <a:spcPts val="463"/>
              </a:spcBef>
            </a:pP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8000"/>
              </a:lnSpc>
              <a:spcBef>
                <a:spcPts val="463"/>
              </a:spcBef>
            </a:pP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fungus produces large quantities of long aerial hyphae</a:t>
            </a:r>
          </a:p>
          <a:p>
            <a:pPr>
              <a:lnSpc>
                <a:spcPct val="98000"/>
              </a:lnSpc>
              <a:spcBef>
                <a:spcPts val="463"/>
              </a:spcBef>
            </a:pP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8000"/>
              </a:lnSpc>
              <a:spcBef>
                <a:spcPts val="463"/>
              </a:spcBef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 (powdery):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formed by fungi that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conidiate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sporulate heavily</a:t>
            </a:r>
          </a:p>
          <a:p>
            <a:pPr>
              <a:lnSpc>
                <a:spcPct val="98000"/>
              </a:lnSpc>
              <a:spcBef>
                <a:spcPts val="463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8000"/>
              </a:lnSpc>
              <a:spcBef>
                <a:spcPts val="463"/>
              </a:spcBef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Glabrous (smooth, creamy):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colonies closely resemble colonies of bacteria</a:t>
            </a:r>
          </a:p>
          <a:p>
            <a:pPr>
              <a:lnSpc>
                <a:spcPct val="98000"/>
              </a:lnSpc>
              <a:spcBef>
                <a:spcPts val="463"/>
              </a:spcBef>
            </a:pPr>
            <a:endParaRPr lang="en-US" alt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8000"/>
              </a:lnSpc>
              <a:spcBef>
                <a:spcPts val="463"/>
              </a:spcBef>
            </a:pPr>
            <a:r>
              <a:rPr lang="en-US" alt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Chalky</a:t>
            </a:r>
          </a:p>
        </p:txBody>
      </p:sp>
      <p:sp>
        <p:nvSpPr>
          <p:cNvPr id="6148" name="TextBox 7">
            <a:extLst>
              <a:ext uri="{FF2B5EF4-FFF2-40B4-BE49-F238E27FC236}">
                <a16:creationId xmlns:a16="http://schemas.microsoft.com/office/drawing/2014/main" id="{DF0BEE1F-805F-2F44-0A19-48D0BAE36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6324600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Cottony</a:t>
            </a:r>
            <a:endParaRPr lang="en-US" altLang="en-US" b="1">
              <a:solidFill>
                <a:srgbClr val="C00000"/>
              </a:solidFill>
            </a:endParaRPr>
          </a:p>
        </p:txBody>
      </p:sp>
      <p:pic>
        <p:nvPicPr>
          <p:cNvPr id="6149" name="Picture 13">
            <a:extLst>
              <a:ext uri="{FF2B5EF4-FFF2-40B4-BE49-F238E27FC236}">
                <a16:creationId xmlns:a16="http://schemas.microsoft.com/office/drawing/2014/main" id="{FC294944-201E-409C-EF4C-518B978F4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68800"/>
            <a:ext cx="207645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5">
            <a:extLst>
              <a:ext uri="{FF2B5EF4-FFF2-40B4-BE49-F238E27FC236}">
                <a16:creationId xmlns:a16="http://schemas.microsoft.com/office/drawing/2014/main" id="{3735E87B-08E4-E249-85C8-CE9443BDC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6329364"/>
            <a:ext cx="1066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8000"/>
              </a:lnSpc>
              <a:spcBef>
                <a:spcPts val="463"/>
              </a:spcBef>
            </a:pPr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Chalky</a:t>
            </a:r>
          </a:p>
        </p:txBody>
      </p:sp>
      <p:pic>
        <p:nvPicPr>
          <p:cNvPr id="6151" name="Picture 17">
            <a:extLst>
              <a:ext uri="{FF2B5EF4-FFF2-40B4-BE49-F238E27FC236}">
                <a16:creationId xmlns:a16="http://schemas.microsoft.com/office/drawing/2014/main" id="{C7AFFC9D-077D-B7B8-BED0-CFEDAAC52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52925"/>
            <a:ext cx="210978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9">
            <a:extLst>
              <a:ext uri="{FF2B5EF4-FFF2-40B4-BE49-F238E27FC236}">
                <a16:creationId xmlns:a16="http://schemas.microsoft.com/office/drawing/2014/main" id="{B78894C2-D150-B6F9-E517-37445738D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225" y="6340475"/>
            <a:ext cx="2109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Glabrous (smooth</a:t>
            </a:r>
            <a:endParaRPr lang="en-US" altLang="en-US">
              <a:solidFill>
                <a:srgbClr val="C00000"/>
              </a:solidFill>
            </a:endParaRPr>
          </a:p>
        </p:txBody>
      </p:sp>
      <p:pic>
        <p:nvPicPr>
          <p:cNvPr id="6153" name="Picture 21">
            <a:extLst>
              <a:ext uri="{FF2B5EF4-FFF2-40B4-BE49-F238E27FC236}">
                <a16:creationId xmlns:a16="http://schemas.microsoft.com/office/drawing/2014/main" id="{AF958934-C02D-4DC7-CA4C-FF74CDA01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4" y="4352925"/>
            <a:ext cx="2147887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23">
            <a:extLst>
              <a:ext uri="{FF2B5EF4-FFF2-40B4-BE49-F238E27FC236}">
                <a16:creationId xmlns:a16="http://schemas.microsoft.com/office/drawing/2014/main" id="{1875AA0C-0A8B-63EE-8DD6-0B5192E98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9" y="6340475"/>
            <a:ext cx="210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 (powdery)</a:t>
            </a:r>
            <a:endParaRPr lang="en-US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0BD2C9-86AF-EE9C-B00B-E96B1898C2C3}"/>
              </a:ext>
            </a:extLst>
          </p:cNvPr>
          <p:cNvSpPr txBox="1"/>
          <p:nvPr/>
        </p:nvSpPr>
        <p:spPr>
          <a:xfrm>
            <a:off x="435429" y="1524001"/>
            <a:ext cx="9737271" cy="265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25"/>
              </a:lnSpc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3-Pigmentation:</a:t>
            </a:r>
          </a:p>
          <a:p>
            <a:pPr>
              <a:lnSpc>
                <a:spcPts val="2525"/>
              </a:lnSpc>
              <a:defRPr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25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Fungi may be </a:t>
            </a:r>
            <a:r>
              <a:rPr lang="en-US" altLang="en-US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colorless or brightly colored</a:t>
            </a:r>
            <a:r>
              <a:rPr lang="en-US" altLang="en-US" sz="2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ts val="2525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may be on fungus itself, </a:t>
            </a:r>
          </a:p>
          <a:p>
            <a:pPr marL="342900" indent="-342900">
              <a:lnSpc>
                <a:spcPts val="2525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its sporulating apparatus, </a:t>
            </a:r>
          </a:p>
          <a:p>
            <a:pPr marL="342900" indent="-342900">
              <a:lnSpc>
                <a:spcPts val="2525"/>
              </a:lnSpc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on the bottom of the colony (reverse pigmentation).</a:t>
            </a:r>
          </a:p>
          <a:p>
            <a:pPr>
              <a:lnSpc>
                <a:spcPts val="2525"/>
              </a:lnSpc>
              <a:defRPr/>
            </a:pPr>
            <a:endParaRPr lang="en-US" altLang="en-US" sz="24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25"/>
              </a:lnSpc>
              <a:defRPr/>
            </a:pP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1683ECCC-9374-7EAF-79BC-26F044E6ABA6}"/>
              </a:ext>
            </a:extLst>
          </p:cNvPr>
          <p:cNvSpPr txBox="1">
            <a:spLocks/>
          </p:cNvSpPr>
          <p:nvPr/>
        </p:nvSpPr>
        <p:spPr>
          <a:xfrm>
            <a:off x="2019300" y="355600"/>
            <a:ext cx="8153400" cy="490538"/>
          </a:xfrm>
          <a:prstGeom prst="rect">
            <a:avLst/>
          </a:prstGeom>
        </p:spPr>
        <p:txBody>
          <a:bodyPr tIns="1143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pPr marL="12700" eaLnBrk="1" fontAlgn="auto" hangingPunct="1">
              <a:spcBef>
                <a:spcPts val="90"/>
              </a:spcBef>
              <a:spcAft>
                <a:spcPts val="0"/>
              </a:spcAft>
              <a:defRPr/>
            </a:pPr>
            <a:r>
              <a:rPr lang="en-US" sz="3050" b="1" kern="0" dirty="0">
                <a:solidFill>
                  <a:srgbClr val="C00000"/>
                </a:solidFill>
                <a:latin typeface="Arial"/>
                <a:cs typeface="Arial"/>
              </a:rPr>
              <a:t>Colony</a:t>
            </a:r>
            <a:r>
              <a:rPr lang="en-US" sz="3050" b="1" kern="0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3050" b="1" kern="0" spc="-10" dirty="0">
                <a:solidFill>
                  <a:srgbClr val="C00000"/>
                </a:solidFill>
                <a:latin typeface="Arial"/>
                <a:cs typeface="Arial"/>
              </a:rPr>
              <a:t>Morphology</a:t>
            </a:r>
            <a:endParaRPr lang="en-US" sz="3050" kern="0" dirty="0">
              <a:solidFill>
                <a:srgbClr val="C00000"/>
              </a:solidFill>
            </a:endParaRPr>
          </a:p>
        </p:txBody>
      </p:sp>
      <p:pic>
        <p:nvPicPr>
          <p:cNvPr id="7172" name="object 4">
            <a:extLst>
              <a:ext uri="{FF2B5EF4-FFF2-40B4-BE49-F238E27FC236}">
                <a16:creationId xmlns:a16="http://schemas.microsoft.com/office/drawing/2014/main" id="{243ABABA-D4D6-3092-F12D-749BD0D0F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48201"/>
            <a:ext cx="24384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8">
            <a:extLst>
              <a:ext uri="{FF2B5EF4-FFF2-40B4-BE49-F238E27FC236}">
                <a16:creationId xmlns:a16="http://schemas.microsoft.com/office/drawing/2014/main" id="{C6592E28-F499-C32B-0FB4-DACCB0A34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2484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 pigmentation</a:t>
            </a:r>
            <a:endParaRPr lang="en-US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>
            <a:extLst>
              <a:ext uri="{FF2B5EF4-FFF2-40B4-BE49-F238E27FC236}">
                <a16:creationId xmlns:a16="http://schemas.microsoft.com/office/drawing/2014/main" id="{C0E2862F-5F00-CA52-262B-22F718F6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43" y="196056"/>
            <a:ext cx="9024257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88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4-Mycelium/spores:</a:t>
            </a:r>
          </a:p>
          <a:p>
            <a:pPr>
              <a:spcBef>
                <a:spcPts val="188"/>
              </a:spcBef>
            </a:pP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8"/>
              </a:spcBef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microscopic criteria are used to make a genus/species identification of the fungal isolate</a:t>
            </a:r>
          </a:p>
          <a:p>
            <a:pPr>
              <a:spcBef>
                <a:spcPts val="188"/>
              </a:spcBef>
            </a:pP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8"/>
              </a:spcBef>
            </a:pP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8"/>
              </a:spcBef>
            </a:pP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8"/>
              </a:spcBef>
            </a:pPr>
            <a:b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5AC0383A-E425-C1A2-4617-62BE4B9C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429" y="1828800"/>
            <a:ext cx="10051963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structure of the hyphae. Are they : 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Septate or aseptate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Branching or not branching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Pigmented or not pigmented</a:t>
            </a:r>
          </a:p>
          <a:p>
            <a:pPr marL="800100" lvl="1" indent="-3429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size, shape, and arrangement of the spores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E1042-EB98-22F0-1842-3761DC1AA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1" y="4800600"/>
            <a:ext cx="4709065" cy="1743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624C7-9D4D-4F78-170B-2C89BE612D75}"/>
              </a:ext>
            </a:extLst>
          </p:cNvPr>
          <p:cNvSpPr txBox="1"/>
          <p:nvPr/>
        </p:nvSpPr>
        <p:spPr>
          <a:xfrm>
            <a:off x="5529943" y="6448076"/>
            <a:ext cx="458832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Aseptate                               Septate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6F406F-34B7-28D1-3F32-BCB719C9C3D9}"/>
              </a:ext>
            </a:extLst>
          </p:cNvPr>
          <p:cNvSpPr txBox="1"/>
          <p:nvPr/>
        </p:nvSpPr>
        <p:spPr>
          <a:xfrm>
            <a:off x="870857" y="1404258"/>
            <a:ext cx="10439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0070C0"/>
                </a:solidFill>
              </a:rPr>
              <a:t>Tasks</a:t>
            </a:r>
          </a:p>
          <a:p>
            <a:pPr>
              <a:defRPr/>
            </a:pPr>
            <a:endParaRPr lang="en-US" sz="2400" b="1" u="sng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Take a picture of the isolation plate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Describe fungal growth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B050"/>
                </a:solidFill>
              </a:rPr>
              <a:t>Next lab: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Stain fungal growth (draw and describe the mycelium/spores)</a:t>
            </a:r>
          </a:p>
          <a:p>
            <a:pPr>
              <a:defRPr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sz="2400" dirty="0"/>
              <a:t> culture purification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571</TotalTime>
  <Words>238</Words>
  <Application>Microsoft Office PowerPoint</Application>
  <PresentationFormat>Widescreen</PresentationFormat>
  <Paragraphs>59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Times New Roman</vt:lpstr>
      <vt:lpstr>Trebuchet MS</vt:lpstr>
      <vt:lpstr>Tw Cen MT</vt:lpstr>
      <vt:lpstr>Wingdings</vt:lpstr>
      <vt:lpstr>Droplet</vt:lpstr>
      <vt:lpstr>PowerPoint Presentation</vt:lpstr>
      <vt:lpstr>Colony Morphology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Haya Al-Dossary</dc:creator>
  <cp:lastModifiedBy>Haya Aldossary</cp:lastModifiedBy>
  <cp:revision>11</cp:revision>
  <dcterms:created xsi:type="dcterms:W3CDTF">2022-09-03T13:32:04Z</dcterms:created>
  <dcterms:modified xsi:type="dcterms:W3CDTF">2025-02-02T05:34:42Z</dcterms:modified>
</cp:coreProperties>
</file>