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7"/>
  </p:notesMasterIdLst>
  <p:handoutMasterIdLst>
    <p:handoutMasterId r:id="rId18"/>
  </p:handoutMasterIdLst>
  <p:sldIdLst>
    <p:sldId id="256" r:id="rId2"/>
    <p:sldId id="269" r:id="rId3"/>
    <p:sldId id="270" r:id="rId4"/>
    <p:sldId id="257" r:id="rId5"/>
    <p:sldId id="258" r:id="rId6"/>
    <p:sldId id="259" r:id="rId7"/>
    <p:sldId id="260" r:id="rId8"/>
    <p:sldId id="261" r:id="rId9"/>
    <p:sldId id="262" r:id="rId10"/>
    <p:sldId id="263" r:id="rId11"/>
    <p:sldId id="266" r:id="rId12"/>
    <p:sldId id="271" r:id="rId13"/>
    <p:sldId id="273" r:id="rId14"/>
    <p:sldId id="274" r:id="rId15"/>
    <p:sldId id="265" r:id="rId16"/>
  </p:sldIdLst>
  <p:sldSz cx="9144000" cy="6858000" type="screen4x3"/>
  <p:notesSz cx="7010400" cy="92964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A7B68-1C8A-4588-86BB-287AB16ED4DE}" v="7" dt="2022-01-30T20:30:37.943"/>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56" d="100"/>
          <a:sy n="56" d="100"/>
        </p:scale>
        <p:origin x="1508" y="34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elrhman Z Gaafar" userId="727f7c06-4644-461f-a89c-178d40a3c8fc" providerId="ADAL" clId="{0D2A7B68-1C8A-4588-86BB-287AB16ED4DE}"/>
    <pc:docChg chg="undo custSel modSld">
      <pc:chgData name="Abdelrhman Z Gaafar" userId="727f7c06-4644-461f-a89c-178d40a3c8fc" providerId="ADAL" clId="{0D2A7B68-1C8A-4588-86BB-287AB16ED4DE}" dt="2022-01-31T07:22:46.392" v="15" actId="1076"/>
      <pc:docMkLst>
        <pc:docMk/>
      </pc:docMkLst>
      <pc:sldChg chg="modSp">
        <pc:chgData name="Abdelrhman Z Gaafar" userId="727f7c06-4644-461f-a89c-178d40a3c8fc" providerId="ADAL" clId="{0D2A7B68-1C8A-4588-86BB-287AB16ED4DE}" dt="2022-01-30T20:30:37.942" v="6"/>
        <pc:sldMkLst>
          <pc:docMk/>
          <pc:sldMk cId="0" sldId="259"/>
        </pc:sldMkLst>
        <pc:graphicFrameChg chg="mod">
          <ac:chgData name="Abdelrhman Z Gaafar" userId="727f7c06-4644-461f-a89c-178d40a3c8fc" providerId="ADAL" clId="{0D2A7B68-1C8A-4588-86BB-287AB16ED4DE}" dt="2022-01-30T20:30:37.942" v="6"/>
          <ac:graphicFrameMkLst>
            <pc:docMk/>
            <pc:sldMk cId="0" sldId="259"/>
            <ac:graphicFrameMk id="4" creationId="{00000000-0000-0000-0000-000000000000}"/>
          </ac:graphicFrameMkLst>
        </pc:graphicFrameChg>
      </pc:sldChg>
      <pc:sldChg chg="modSp mod">
        <pc:chgData name="Abdelrhman Z Gaafar" userId="727f7c06-4644-461f-a89c-178d40a3c8fc" providerId="ADAL" clId="{0D2A7B68-1C8A-4588-86BB-287AB16ED4DE}" dt="2022-01-30T20:31:35.727" v="7" actId="21"/>
        <pc:sldMkLst>
          <pc:docMk/>
          <pc:sldMk cId="0" sldId="262"/>
        </pc:sldMkLst>
        <pc:spChg chg="mod">
          <ac:chgData name="Abdelrhman Z Gaafar" userId="727f7c06-4644-461f-a89c-178d40a3c8fc" providerId="ADAL" clId="{0D2A7B68-1C8A-4588-86BB-287AB16ED4DE}" dt="2022-01-30T20:31:35.727" v="7" actId="21"/>
          <ac:spMkLst>
            <pc:docMk/>
            <pc:sldMk cId="0" sldId="262"/>
            <ac:spMk id="3" creationId="{00000000-0000-0000-0000-000000000000}"/>
          </ac:spMkLst>
        </pc:spChg>
      </pc:sldChg>
      <pc:sldChg chg="modSp mod">
        <pc:chgData name="Abdelrhman Z Gaafar" userId="727f7c06-4644-461f-a89c-178d40a3c8fc" providerId="ADAL" clId="{0D2A7B68-1C8A-4588-86BB-287AB16ED4DE}" dt="2022-01-31T07:22:46.392" v="15" actId="1076"/>
        <pc:sldMkLst>
          <pc:docMk/>
          <pc:sldMk cId="0" sldId="263"/>
        </pc:sldMkLst>
        <pc:spChg chg="mod">
          <ac:chgData name="Abdelrhman Z Gaafar" userId="727f7c06-4644-461f-a89c-178d40a3c8fc" providerId="ADAL" clId="{0D2A7B68-1C8A-4588-86BB-287AB16ED4DE}" dt="2022-01-30T20:33:04.207" v="10" actId="20577"/>
          <ac:spMkLst>
            <pc:docMk/>
            <pc:sldMk cId="0" sldId="263"/>
            <ac:spMk id="3" creationId="{00000000-0000-0000-0000-000000000000}"/>
          </ac:spMkLst>
        </pc:spChg>
        <pc:picChg chg="mod">
          <ac:chgData name="Abdelrhman Z Gaafar" userId="727f7c06-4644-461f-a89c-178d40a3c8fc" providerId="ADAL" clId="{0D2A7B68-1C8A-4588-86BB-287AB16ED4DE}" dt="2022-01-31T07:22:46.392" v="15" actId="1076"/>
          <ac:picMkLst>
            <pc:docMk/>
            <pc:sldMk cId="0" sldId="263"/>
            <ac:picMk id="10" creationId="{00000000-0000-0000-0000-000000000000}"/>
          </ac:picMkLst>
        </pc:picChg>
      </pc:sldChg>
      <pc:sldChg chg="modSp mod">
        <pc:chgData name="Abdelrhman Z Gaafar" userId="727f7c06-4644-461f-a89c-178d40a3c8fc" providerId="ADAL" clId="{0D2A7B68-1C8A-4588-86BB-287AB16ED4DE}" dt="2022-01-30T20:35:15.652" v="13" actId="20577"/>
        <pc:sldMkLst>
          <pc:docMk/>
          <pc:sldMk cId="293836526" sldId="271"/>
        </pc:sldMkLst>
        <pc:spChg chg="mod">
          <ac:chgData name="Abdelrhman Z Gaafar" userId="727f7c06-4644-461f-a89c-178d40a3c8fc" providerId="ADAL" clId="{0D2A7B68-1C8A-4588-86BB-287AB16ED4DE}" dt="2022-01-30T20:35:15.652" v="13" actId="20577"/>
          <ac:spMkLst>
            <pc:docMk/>
            <pc:sldMk cId="293836526" sldId="271"/>
            <ac:spMk id="4" creationId="{00000000-0000-0000-0000-000000000000}"/>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3C586-1DD4-4B6D-9659-3F7C34B504BD}" type="doc">
      <dgm:prSet loTypeId="urn:microsoft.com/office/officeart/2005/8/layout/vList2" loCatId="list" qsTypeId="urn:microsoft.com/office/officeart/2005/8/quickstyle/simple1" qsCatId="simple" csTypeId="urn:microsoft.com/office/officeart/2005/8/colors/colorful4" csCatId="colorful" phldr="1"/>
      <dgm:spPr/>
      <dgm:t>
        <a:bodyPr/>
        <a:lstStyle/>
        <a:p>
          <a:pPr rtl="1"/>
          <a:endParaRPr lang="ar-SA"/>
        </a:p>
      </dgm:t>
    </dgm:pt>
    <dgm:pt modelId="{FE0166B5-252F-480E-BD55-A130F9C46166}">
      <dgm:prSet phldrT="[نص]"/>
      <dgm:spPr/>
      <dgm:t>
        <a:bodyPr/>
        <a:lstStyle/>
        <a:p>
          <a:pPr rtl="1"/>
          <a:r>
            <a:rPr lang="ar-SA" b="1" dirty="0">
              <a:effectLst>
                <a:outerShdw blurRad="50800" dist="38100" algn="tr" rotWithShape="0">
                  <a:prstClr val="black">
                    <a:alpha val="40000"/>
                  </a:prstClr>
                </a:outerShdw>
              </a:effectLst>
            </a:rPr>
            <a:t>الاستمرار ولو بدرجات متفاوتة طول حياة النبات </a:t>
          </a:r>
          <a:endParaRPr lang="ar-SA" dirty="0"/>
        </a:p>
      </dgm:t>
    </dgm:pt>
    <dgm:pt modelId="{5DDEE10E-9B07-4B1E-82FE-FBB05D4C62D0}" type="parTrans" cxnId="{B3405B89-0009-42C8-8B72-0FC557A9527E}">
      <dgm:prSet/>
      <dgm:spPr/>
      <dgm:t>
        <a:bodyPr/>
        <a:lstStyle/>
        <a:p>
          <a:pPr rtl="1"/>
          <a:endParaRPr lang="ar-SA"/>
        </a:p>
      </dgm:t>
    </dgm:pt>
    <dgm:pt modelId="{769525AC-4636-4955-B1C2-7EBAF1547697}" type="sibTrans" cxnId="{B3405B89-0009-42C8-8B72-0FC557A9527E}">
      <dgm:prSet/>
      <dgm:spPr/>
      <dgm:t>
        <a:bodyPr/>
        <a:lstStyle/>
        <a:p>
          <a:pPr rtl="1"/>
          <a:endParaRPr lang="ar-SA"/>
        </a:p>
      </dgm:t>
    </dgm:pt>
    <dgm:pt modelId="{8B6465CC-DEC7-4712-AFCF-28FCB260C564}">
      <dgm:prSet phldrT="[نص]"/>
      <dgm:spPr/>
      <dgm:t>
        <a:bodyPr/>
        <a:lstStyle/>
        <a:p>
          <a:pPr rtl="1"/>
          <a:r>
            <a:rPr lang="ar-SA" b="1" dirty="0">
              <a:effectLst>
                <a:outerShdw blurRad="50800" dist="38100" algn="tr" rotWithShape="0">
                  <a:prstClr val="black">
                    <a:alpha val="40000"/>
                  </a:prstClr>
                </a:outerShdw>
              </a:effectLst>
            </a:rPr>
            <a:t>ينحصر في مناطق خاصة تعرف بمناطق النمو ( </a:t>
          </a:r>
          <a:r>
            <a:rPr lang="ar-SA" b="1" dirty="0" err="1">
              <a:effectLst>
                <a:outerShdw blurRad="50800" dist="38100" algn="tr" rotWithShape="0">
                  <a:prstClr val="black">
                    <a:alpha val="40000"/>
                  </a:prstClr>
                </a:outerShdw>
              </a:effectLst>
            </a:rPr>
            <a:t>مرستيم</a:t>
          </a:r>
          <a:r>
            <a:rPr lang="ar-SA" b="1" dirty="0">
              <a:effectLst>
                <a:outerShdw blurRad="50800" dist="38100" algn="tr" rotWithShape="0">
                  <a:prstClr val="black">
                    <a:alpha val="40000"/>
                  </a:prstClr>
                </a:outerShdw>
              </a:effectLst>
            </a:rPr>
            <a:t> </a:t>
          </a:r>
          <a:r>
            <a:rPr lang="ar-SA" b="1" dirty="0" err="1">
              <a:effectLst>
                <a:outerShdw blurRad="50800" dist="38100" algn="tr" rotWithShape="0">
                  <a:prstClr val="black">
                    <a:alpha val="40000"/>
                  </a:prstClr>
                </a:outerShdw>
              </a:effectLst>
            </a:rPr>
            <a:t>قمي</a:t>
          </a:r>
          <a:r>
            <a:rPr lang="ar-SA" b="1" dirty="0">
              <a:effectLst>
                <a:outerShdw blurRad="50800" dist="38100" algn="tr" rotWithShape="0">
                  <a:prstClr val="black">
                    <a:alpha val="40000"/>
                  </a:prstClr>
                </a:outerShdw>
              </a:effectLst>
            </a:rPr>
            <a:t> ، </a:t>
          </a:r>
          <a:r>
            <a:rPr lang="ar-SA" b="1" dirty="0" err="1">
              <a:effectLst>
                <a:outerShdw blurRad="50800" dist="38100" algn="tr" rotWithShape="0">
                  <a:prstClr val="black">
                    <a:alpha val="40000"/>
                  </a:prstClr>
                </a:outerShdw>
              </a:effectLst>
            </a:rPr>
            <a:t>مرستيم</a:t>
          </a:r>
          <a:r>
            <a:rPr lang="ar-SA" b="1" dirty="0">
              <a:effectLst>
                <a:outerShdw blurRad="50800" dist="38100" algn="tr" rotWithShape="0">
                  <a:prstClr val="black">
                    <a:alpha val="40000"/>
                  </a:prstClr>
                </a:outerShdw>
              </a:effectLst>
            </a:rPr>
            <a:t> جانبي ، </a:t>
          </a:r>
          <a:r>
            <a:rPr lang="ar-SA" b="1" dirty="0" err="1">
              <a:effectLst>
                <a:outerShdw blurRad="50800" dist="38100" algn="tr" rotWithShape="0">
                  <a:prstClr val="black">
                    <a:alpha val="40000"/>
                  </a:prstClr>
                </a:outerShdw>
              </a:effectLst>
            </a:rPr>
            <a:t>مرستيم</a:t>
          </a:r>
          <a:r>
            <a:rPr lang="ar-SA" b="1" dirty="0">
              <a:effectLst>
                <a:outerShdw blurRad="50800" dist="38100" algn="tr" rotWithShape="0">
                  <a:prstClr val="black">
                    <a:alpha val="40000"/>
                  </a:prstClr>
                </a:outerShdw>
              </a:effectLst>
            </a:rPr>
            <a:t> بيني )</a:t>
          </a:r>
          <a:endParaRPr lang="ar-SA" dirty="0"/>
        </a:p>
      </dgm:t>
    </dgm:pt>
    <dgm:pt modelId="{4F23E12C-F619-4A2D-BE6A-20AAA05CCDC3}" type="parTrans" cxnId="{417CE14C-9BFA-4177-AF67-4422413F25CB}">
      <dgm:prSet/>
      <dgm:spPr/>
      <dgm:t>
        <a:bodyPr/>
        <a:lstStyle/>
        <a:p>
          <a:pPr rtl="1"/>
          <a:endParaRPr lang="ar-SA"/>
        </a:p>
      </dgm:t>
    </dgm:pt>
    <dgm:pt modelId="{44EF96AD-25ED-4A46-BDC4-472BC95BF9D0}" type="sibTrans" cxnId="{417CE14C-9BFA-4177-AF67-4422413F25CB}">
      <dgm:prSet/>
      <dgm:spPr/>
      <dgm:t>
        <a:bodyPr/>
        <a:lstStyle/>
        <a:p>
          <a:pPr rtl="1"/>
          <a:endParaRPr lang="ar-SA"/>
        </a:p>
      </dgm:t>
    </dgm:pt>
    <dgm:pt modelId="{2F88CA36-2B25-4267-9311-919B5C0D30FA}">
      <dgm:prSet phldrT="[نص]"/>
      <dgm:spPr/>
      <dgm:t>
        <a:bodyPr/>
        <a:lstStyle/>
        <a:p>
          <a:pPr rtl="1"/>
          <a:endParaRPr lang="ar-SA" dirty="0"/>
        </a:p>
      </dgm:t>
    </dgm:pt>
    <dgm:pt modelId="{714435B0-054C-43D5-AA68-38B3D8069BDD}" type="parTrans" cxnId="{629A6829-B445-42A2-8676-51606E23D0B7}">
      <dgm:prSet/>
      <dgm:spPr/>
      <dgm:t>
        <a:bodyPr/>
        <a:lstStyle/>
        <a:p>
          <a:pPr rtl="1"/>
          <a:endParaRPr lang="ar-SA"/>
        </a:p>
      </dgm:t>
    </dgm:pt>
    <dgm:pt modelId="{4666F66D-01EC-41C0-8C3B-FCB255030CC8}" type="sibTrans" cxnId="{629A6829-B445-42A2-8676-51606E23D0B7}">
      <dgm:prSet/>
      <dgm:spPr/>
      <dgm:t>
        <a:bodyPr/>
        <a:lstStyle/>
        <a:p>
          <a:pPr rtl="1"/>
          <a:endParaRPr lang="ar-SA"/>
        </a:p>
      </dgm:t>
    </dgm:pt>
    <dgm:pt modelId="{ED6A72ED-C853-4C57-8A1D-3CA702E24496}" type="pres">
      <dgm:prSet presAssocID="{E5F3C586-1DD4-4B6D-9659-3F7C34B504BD}" presName="linear" presStyleCnt="0">
        <dgm:presLayoutVars>
          <dgm:animLvl val="lvl"/>
          <dgm:resizeHandles val="exact"/>
        </dgm:presLayoutVars>
      </dgm:prSet>
      <dgm:spPr/>
    </dgm:pt>
    <dgm:pt modelId="{EB2D8984-D865-4CD8-8D95-E966B79293CE}" type="pres">
      <dgm:prSet presAssocID="{FE0166B5-252F-480E-BD55-A130F9C46166}" presName="parentText" presStyleLbl="node1" presStyleIdx="0" presStyleCnt="2" custScaleY="59518" custLinFactY="-4078" custLinFactNeighborX="-1429" custLinFactNeighborY="-100000">
        <dgm:presLayoutVars>
          <dgm:chMax val="0"/>
          <dgm:bulletEnabled val="1"/>
        </dgm:presLayoutVars>
      </dgm:prSet>
      <dgm:spPr/>
    </dgm:pt>
    <dgm:pt modelId="{0FE01706-9449-4CC3-A11B-881A253FB3C6}" type="pres">
      <dgm:prSet presAssocID="{769525AC-4636-4955-B1C2-7EBAF1547697}" presName="spacer" presStyleCnt="0"/>
      <dgm:spPr/>
    </dgm:pt>
    <dgm:pt modelId="{09BAB141-28CF-40FE-BF1A-9613D4E1DDD5}" type="pres">
      <dgm:prSet presAssocID="{8B6465CC-DEC7-4712-AFCF-28FCB260C564}" presName="parentText" presStyleLbl="node1" presStyleIdx="1" presStyleCnt="2" custScaleY="74821" custLinFactNeighborY="-20420">
        <dgm:presLayoutVars>
          <dgm:chMax val="0"/>
          <dgm:bulletEnabled val="1"/>
        </dgm:presLayoutVars>
      </dgm:prSet>
      <dgm:spPr/>
    </dgm:pt>
    <dgm:pt modelId="{8F322C5F-52E2-4A30-90DB-2A6B19C534FC}" type="pres">
      <dgm:prSet presAssocID="{8B6465CC-DEC7-4712-AFCF-28FCB260C564}" presName="childText" presStyleLbl="revTx" presStyleIdx="0" presStyleCnt="1">
        <dgm:presLayoutVars>
          <dgm:bulletEnabled val="1"/>
        </dgm:presLayoutVars>
      </dgm:prSet>
      <dgm:spPr/>
    </dgm:pt>
  </dgm:ptLst>
  <dgm:cxnLst>
    <dgm:cxn modelId="{21107605-2267-476C-AEF8-A57DA074AD56}" type="presOf" srcId="{FE0166B5-252F-480E-BD55-A130F9C46166}" destId="{EB2D8984-D865-4CD8-8D95-E966B79293CE}" srcOrd="0" destOrd="0" presId="urn:microsoft.com/office/officeart/2005/8/layout/vList2"/>
    <dgm:cxn modelId="{629A6829-B445-42A2-8676-51606E23D0B7}" srcId="{8B6465CC-DEC7-4712-AFCF-28FCB260C564}" destId="{2F88CA36-2B25-4267-9311-919B5C0D30FA}" srcOrd="0" destOrd="0" parTransId="{714435B0-054C-43D5-AA68-38B3D8069BDD}" sibTransId="{4666F66D-01EC-41C0-8C3B-FCB255030CC8}"/>
    <dgm:cxn modelId="{A9FACE41-B3E6-4E97-9D0C-786DA3159738}" type="presOf" srcId="{8B6465CC-DEC7-4712-AFCF-28FCB260C564}" destId="{09BAB141-28CF-40FE-BF1A-9613D4E1DDD5}" srcOrd="0" destOrd="0" presId="urn:microsoft.com/office/officeart/2005/8/layout/vList2"/>
    <dgm:cxn modelId="{417CE14C-9BFA-4177-AF67-4422413F25CB}" srcId="{E5F3C586-1DD4-4B6D-9659-3F7C34B504BD}" destId="{8B6465CC-DEC7-4712-AFCF-28FCB260C564}" srcOrd="1" destOrd="0" parTransId="{4F23E12C-F619-4A2D-BE6A-20AAA05CCDC3}" sibTransId="{44EF96AD-25ED-4A46-BDC4-472BC95BF9D0}"/>
    <dgm:cxn modelId="{B3405B89-0009-42C8-8B72-0FC557A9527E}" srcId="{E5F3C586-1DD4-4B6D-9659-3F7C34B504BD}" destId="{FE0166B5-252F-480E-BD55-A130F9C46166}" srcOrd="0" destOrd="0" parTransId="{5DDEE10E-9B07-4B1E-82FE-FBB05D4C62D0}" sibTransId="{769525AC-4636-4955-B1C2-7EBAF1547697}"/>
    <dgm:cxn modelId="{44BC56D5-3230-4EDF-8A99-C6F73D7D9751}" type="presOf" srcId="{2F88CA36-2B25-4267-9311-919B5C0D30FA}" destId="{8F322C5F-52E2-4A30-90DB-2A6B19C534FC}" srcOrd="0" destOrd="0" presId="urn:microsoft.com/office/officeart/2005/8/layout/vList2"/>
    <dgm:cxn modelId="{D13CEDE9-B9BB-4991-98AD-5C035F84B694}" type="presOf" srcId="{E5F3C586-1DD4-4B6D-9659-3F7C34B504BD}" destId="{ED6A72ED-C853-4C57-8A1D-3CA702E24496}" srcOrd="0" destOrd="0" presId="urn:microsoft.com/office/officeart/2005/8/layout/vList2"/>
    <dgm:cxn modelId="{B68000A4-0A86-4C50-952A-7EA85033F158}" type="presParOf" srcId="{ED6A72ED-C853-4C57-8A1D-3CA702E24496}" destId="{EB2D8984-D865-4CD8-8D95-E966B79293CE}" srcOrd="0" destOrd="0" presId="urn:microsoft.com/office/officeart/2005/8/layout/vList2"/>
    <dgm:cxn modelId="{1A5FE82C-F75C-4AC7-BA9B-1B9C95912390}" type="presParOf" srcId="{ED6A72ED-C853-4C57-8A1D-3CA702E24496}" destId="{0FE01706-9449-4CC3-A11B-881A253FB3C6}" srcOrd="1" destOrd="0" presId="urn:microsoft.com/office/officeart/2005/8/layout/vList2"/>
    <dgm:cxn modelId="{ED2A2E08-92A4-4C4B-BD76-2EA2B9D1F8FE}" type="presParOf" srcId="{ED6A72ED-C853-4C57-8A1D-3CA702E24496}" destId="{09BAB141-28CF-40FE-BF1A-9613D4E1DDD5}" srcOrd="2" destOrd="0" presId="urn:microsoft.com/office/officeart/2005/8/layout/vList2"/>
    <dgm:cxn modelId="{A6EDB59A-2E5C-43F1-AC41-63A0C8DBAEB5}" type="presParOf" srcId="{ED6A72ED-C853-4C57-8A1D-3CA702E24496}" destId="{8F322C5F-52E2-4A30-90DB-2A6B19C534F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E7CE3C-5988-4B40-A9AB-2254BFD27B51}" type="doc">
      <dgm:prSet loTypeId="urn:microsoft.com/office/officeart/2005/8/layout/cycle8" loCatId="cycle" qsTypeId="urn:microsoft.com/office/officeart/2005/8/quickstyle/3d2" qsCatId="3D" csTypeId="urn:microsoft.com/office/officeart/2005/8/colors/colorful1#1" csCatId="colorful" phldr="1"/>
      <dgm:spPr/>
      <dgm:t>
        <a:bodyPr/>
        <a:lstStyle/>
        <a:p>
          <a:pPr rtl="1"/>
          <a:endParaRPr lang="ar-SA"/>
        </a:p>
      </dgm:t>
    </dgm:pt>
    <dgm:pt modelId="{C5DE600E-7D98-4185-89DE-19869506A205}">
      <dgm:prSet phldrT="[نص]"/>
      <dgm:spPr/>
      <dgm:t>
        <a:bodyPr/>
        <a:lstStyle/>
        <a:p>
          <a:pPr rtl="1"/>
          <a:r>
            <a:rPr lang="ar-SA" b="1" dirty="0">
              <a:effectLst>
                <a:outerShdw blurRad="50800" dist="38100" algn="tr" rotWithShape="0">
                  <a:prstClr val="black">
                    <a:alpha val="40000"/>
                  </a:prstClr>
                </a:outerShdw>
              </a:effectLst>
            </a:rPr>
            <a:t>الوزن الجاف</a:t>
          </a:r>
          <a:endParaRPr lang="ar-SA" dirty="0"/>
        </a:p>
      </dgm:t>
    </dgm:pt>
    <dgm:pt modelId="{5D58E8C0-0BFE-472D-B7ED-BA790773C116}" type="parTrans" cxnId="{0A15D77B-CEF3-4E00-A420-495AA0539553}">
      <dgm:prSet/>
      <dgm:spPr/>
      <dgm:t>
        <a:bodyPr/>
        <a:lstStyle/>
        <a:p>
          <a:pPr rtl="1"/>
          <a:endParaRPr lang="ar-SA"/>
        </a:p>
      </dgm:t>
    </dgm:pt>
    <dgm:pt modelId="{A2F145B8-4DFA-49C9-9471-1BA74B913B91}" type="sibTrans" cxnId="{0A15D77B-CEF3-4E00-A420-495AA0539553}">
      <dgm:prSet/>
      <dgm:spPr/>
      <dgm:t>
        <a:bodyPr/>
        <a:lstStyle/>
        <a:p>
          <a:pPr rtl="1"/>
          <a:endParaRPr lang="ar-SA"/>
        </a:p>
      </dgm:t>
    </dgm:pt>
    <dgm:pt modelId="{387D62BC-AC60-4921-8B5D-55362DB4DD6B}">
      <dgm:prSet phldrT="[نص]"/>
      <dgm:spPr/>
      <dgm:t>
        <a:bodyPr/>
        <a:lstStyle/>
        <a:p>
          <a:pPr rtl="1"/>
          <a:r>
            <a:rPr lang="ar-SA" b="1" dirty="0">
              <a:effectLst>
                <a:outerShdw blurRad="50800" dist="38100" algn="tr" rotWithShape="0">
                  <a:prstClr val="black">
                    <a:alpha val="40000"/>
                  </a:prstClr>
                </a:outerShdw>
              </a:effectLst>
            </a:rPr>
            <a:t>الوزن الرطب</a:t>
          </a:r>
          <a:endParaRPr lang="ar-SA" dirty="0"/>
        </a:p>
      </dgm:t>
    </dgm:pt>
    <dgm:pt modelId="{B32E3D8F-C9B1-43E1-A105-194D8CF56547}" type="parTrans" cxnId="{8B3705DB-9D50-45BB-884C-3C18A4CE5C2A}">
      <dgm:prSet/>
      <dgm:spPr/>
      <dgm:t>
        <a:bodyPr/>
        <a:lstStyle/>
        <a:p>
          <a:pPr rtl="1"/>
          <a:endParaRPr lang="ar-SA"/>
        </a:p>
      </dgm:t>
    </dgm:pt>
    <dgm:pt modelId="{157E2EBD-C739-4C03-8D29-49B93C8DF3F6}" type="sibTrans" cxnId="{8B3705DB-9D50-45BB-884C-3C18A4CE5C2A}">
      <dgm:prSet/>
      <dgm:spPr/>
      <dgm:t>
        <a:bodyPr/>
        <a:lstStyle/>
        <a:p>
          <a:pPr rtl="1"/>
          <a:endParaRPr lang="ar-SA"/>
        </a:p>
      </dgm:t>
    </dgm:pt>
    <dgm:pt modelId="{2333E819-F6F0-45C0-AB5A-1DA0E9870100}">
      <dgm:prSet phldrT="[نص]"/>
      <dgm:spPr/>
      <dgm:t>
        <a:bodyPr/>
        <a:lstStyle/>
        <a:p>
          <a:pPr rtl="1"/>
          <a:r>
            <a:rPr lang="ar-SA" b="1" dirty="0">
              <a:effectLst>
                <a:outerShdw blurRad="50800" dist="38100" algn="tr" rotWithShape="0">
                  <a:prstClr val="black">
                    <a:alpha val="40000"/>
                  </a:prstClr>
                </a:outerShdw>
              </a:effectLst>
            </a:rPr>
            <a:t>عدد السلاميات</a:t>
          </a:r>
          <a:endParaRPr lang="ar-SA" dirty="0"/>
        </a:p>
      </dgm:t>
    </dgm:pt>
    <dgm:pt modelId="{2A277B56-347E-48AD-A18A-D1D35348E8B3}" type="parTrans" cxnId="{85865011-8229-4242-AAB7-DD54B93720E8}">
      <dgm:prSet/>
      <dgm:spPr/>
      <dgm:t>
        <a:bodyPr/>
        <a:lstStyle/>
        <a:p>
          <a:pPr rtl="1"/>
          <a:endParaRPr lang="ar-SA"/>
        </a:p>
      </dgm:t>
    </dgm:pt>
    <dgm:pt modelId="{66879E33-162A-445B-8B20-E51053B46F6F}" type="sibTrans" cxnId="{85865011-8229-4242-AAB7-DD54B93720E8}">
      <dgm:prSet/>
      <dgm:spPr/>
      <dgm:t>
        <a:bodyPr/>
        <a:lstStyle/>
        <a:p>
          <a:pPr rtl="1"/>
          <a:endParaRPr lang="ar-SA"/>
        </a:p>
      </dgm:t>
    </dgm:pt>
    <dgm:pt modelId="{B9CA5A99-1A45-4D9A-B1AA-407D01170C91}">
      <dgm:prSet phldrT="[نص]"/>
      <dgm:spPr/>
      <dgm:t>
        <a:bodyPr/>
        <a:lstStyle/>
        <a:p>
          <a:pPr rtl="1"/>
          <a:r>
            <a:rPr lang="ar-SA" b="1" dirty="0">
              <a:effectLst>
                <a:outerShdw blurRad="50800" dist="38100" algn="tr" rotWithShape="0">
                  <a:prstClr val="black">
                    <a:alpha val="40000"/>
                  </a:prstClr>
                </a:outerShdw>
              </a:effectLst>
            </a:rPr>
            <a:t>الزيادة في الطول </a:t>
          </a:r>
          <a:endParaRPr lang="ar-SA" dirty="0"/>
        </a:p>
      </dgm:t>
    </dgm:pt>
    <dgm:pt modelId="{980FBE22-68F6-42D8-8A0C-D8F648349995}" type="parTrans" cxnId="{39BCB9F7-254B-4C8F-ABBE-B263A074D260}">
      <dgm:prSet/>
      <dgm:spPr/>
      <dgm:t>
        <a:bodyPr/>
        <a:lstStyle/>
        <a:p>
          <a:pPr rtl="1"/>
          <a:endParaRPr lang="ar-SA"/>
        </a:p>
      </dgm:t>
    </dgm:pt>
    <dgm:pt modelId="{CC034814-5DA4-4F44-9672-F73E7901D6A7}" type="sibTrans" cxnId="{39BCB9F7-254B-4C8F-ABBE-B263A074D260}">
      <dgm:prSet/>
      <dgm:spPr/>
      <dgm:t>
        <a:bodyPr/>
        <a:lstStyle/>
        <a:p>
          <a:pPr rtl="1"/>
          <a:endParaRPr lang="ar-SA"/>
        </a:p>
      </dgm:t>
    </dgm:pt>
    <dgm:pt modelId="{2C2633F3-34B5-476F-8273-E029E5259B8E}">
      <dgm:prSet phldrT="[نص]"/>
      <dgm:spPr/>
      <dgm:t>
        <a:bodyPr/>
        <a:lstStyle/>
        <a:p>
          <a:pPr rtl="1"/>
          <a:r>
            <a:rPr lang="ar-SA" b="1" dirty="0">
              <a:effectLst>
                <a:outerShdw blurRad="50800" dist="38100" algn="tr" rotWithShape="0">
                  <a:prstClr val="black">
                    <a:alpha val="40000"/>
                  </a:prstClr>
                </a:outerShdw>
              </a:effectLst>
            </a:rPr>
            <a:t>مساحة الورقة</a:t>
          </a:r>
          <a:endParaRPr lang="ar-SA" dirty="0"/>
        </a:p>
      </dgm:t>
    </dgm:pt>
    <dgm:pt modelId="{04EE43BD-5324-4358-AEC8-5C35F35AA21F}" type="parTrans" cxnId="{962B4F03-E7C1-4F65-9B04-866CCA9D5E33}">
      <dgm:prSet/>
      <dgm:spPr/>
      <dgm:t>
        <a:bodyPr/>
        <a:lstStyle/>
        <a:p>
          <a:pPr rtl="1"/>
          <a:endParaRPr lang="ar-SA"/>
        </a:p>
      </dgm:t>
    </dgm:pt>
    <dgm:pt modelId="{1464F669-C74F-4416-8B3A-0F36AEAF5993}" type="sibTrans" cxnId="{962B4F03-E7C1-4F65-9B04-866CCA9D5E33}">
      <dgm:prSet/>
      <dgm:spPr/>
      <dgm:t>
        <a:bodyPr/>
        <a:lstStyle/>
        <a:p>
          <a:pPr rtl="1"/>
          <a:endParaRPr lang="ar-SA"/>
        </a:p>
      </dgm:t>
    </dgm:pt>
    <dgm:pt modelId="{E3E919B4-CB38-42F9-AE3B-6CFA464F7146}" type="pres">
      <dgm:prSet presAssocID="{CDE7CE3C-5988-4B40-A9AB-2254BFD27B51}" presName="compositeShape" presStyleCnt="0">
        <dgm:presLayoutVars>
          <dgm:chMax val="7"/>
          <dgm:dir/>
          <dgm:resizeHandles val="exact"/>
        </dgm:presLayoutVars>
      </dgm:prSet>
      <dgm:spPr/>
    </dgm:pt>
    <dgm:pt modelId="{85AEF3C8-3B37-4A8F-9A65-E3767B60BBF5}" type="pres">
      <dgm:prSet presAssocID="{CDE7CE3C-5988-4B40-A9AB-2254BFD27B51}" presName="wedge1" presStyleLbl="node1" presStyleIdx="0" presStyleCnt="5"/>
      <dgm:spPr/>
    </dgm:pt>
    <dgm:pt modelId="{09F5FDCE-B985-4C84-80BD-6A3618A4E1A8}" type="pres">
      <dgm:prSet presAssocID="{CDE7CE3C-5988-4B40-A9AB-2254BFD27B51}" presName="dummy1a" presStyleCnt="0"/>
      <dgm:spPr/>
    </dgm:pt>
    <dgm:pt modelId="{9669DA1C-B803-4934-A7EF-E5D599FA28CD}" type="pres">
      <dgm:prSet presAssocID="{CDE7CE3C-5988-4B40-A9AB-2254BFD27B51}" presName="dummy1b" presStyleCnt="0"/>
      <dgm:spPr/>
    </dgm:pt>
    <dgm:pt modelId="{2C67FC3B-1E55-4465-8329-546049DC1BAB}" type="pres">
      <dgm:prSet presAssocID="{CDE7CE3C-5988-4B40-A9AB-2254BFD27B51}" presName="wedge1Tx" presStyleLbl="node1" presStyleIdx="0" presStyleCnt="5">
        <dgm:presLayoutVars>
          <dgm:chMax val="0"/>
          <dgm:chPref val="0"/>
          <dgm:bulletEnabled val="1"/>
        </dgm:presLayoutVars>
      </dgm:prSet>
      <dgm:spPr/>
    </dgm:pt>
    <dgm:pt modelId="{07B6ECDD-B8FD-4DF4-B590-570C86732344}" type="pres">
      <dgm:prSet presAssocID="{CDE7CE3C-5988-4B40-A9AB-2254BFD27B51}" presName="wedge2" presStyleLbl="node1" presStyleIdx="1" presStyleCnt="5"/>
      <dgm:spPr/>
    </dgm:pt>
    <dgm:pt modelId="{7648817E-DF3F-4670-90A9-1E596BC72B24}" type="pres">
      <dgm:prSet presAssocID="{CDE7CE3C-5988-4B40-A9AB-2254BFD27B51}" presName="dummy2a" presStyleCnt="0"/>
      <dgm:spPr/>
    </dgm:pt>
    <dgm:pt modelId="{4D7D0018-D391-4510-BF1A-A8AFEC21A6F1}" type="pres">
      <dgm:prSet presAssocID="{CDE7CE3C-5988-4B40-A9AB-2254BFD27B51}" presName="dummy2b" presStyleCnt="0"/>
      <dgm:spPr/>
    </dgm:pt>
    <dgm:pt modelId="{9A40AB42-FBE9-4955-8854-8066ABBDDF04}" type="pres">
      <dgm:prSet presAssocID="{CDE7CE3C-5988-4B40-A9AB-2254BFD27B51}" presName="wedge2Tx" presStyleLbl="node1" presStyleIdx="1" presStyleCnt="5">
        <dgm:presLayoutVars>
          <dgm:chMax val="0"/>
          <dgm:chPref val="0"/>
          <dgm:bulletEnabled val="1"/>
        </dgm:presLayoutVars>
      </dgm:prSet>
      <dgm:spPr/>
    </dgm:pt>
    <dgm:pt modelId="{D6AE32CF-24A1-44AC-B87F-04C57DBA5239}" type="pres">
      <dgm:prSet presAssocID="{CDE7CE3C-5988-4B40-A9AB-2254BFD27B51}" presName="wedge3" presStyleLbl="node1" presStyleIdx="2" presStyleCnt="5"/>
      <dgm:spPr/>
    </dgm:pt>
    <dgm:pt modelId="{98C22F66-F16A-4B9C-AF45-4190EABEE174}" type="pres">
      <dgm:prSet presAssocID="{CDE7CE3C-5988-4B40-A9AB-2254BFD27B51}" presName="dummy3a" presStyleCnt="0"/>
      <dgm:spPr/>
    </dgm:pt>
    <dgm:pt modelId="{B68CCECB-F0E8-49F1-A741-8070B3583BF3}" type="pres">
      <dgm:prSet presAssocID="{CDE7CE3C-5988-4B40-A9AB-2254BFD27B51}" presName="dummy3b" presStyleCnt="0"/>
      <dgm:spPr/>
    </dgm:pt>
    <dgm:pt modelId="{03294E82-337A-4247-AF82-20378C63EDE8}" type="pres">
      <dgm:prSet presAssocID="{CDE7CE3C-5988-4B40-A9AB-2254BFD27B51}" presName="wedge3Tx" presStyleLbl="node1" presStyleIdx="2" presStyleCnt="5">
        <dgm:presLayoutVars>
          <dgm:chMax val="0"/>
          <dgm:chPref val="0"/>
          <dgm:bulletEnabled val="1"/>
        </dgm:presLayoutVars>
      </dgm:prSet>
      <dgm:spPr/>
    </dgm:pt>
    <dgm:pt modelId="{D27C3ACB-40FF-4BC6-B8A9-871FD2148586}" type="pres">
      <dgm:prSet presAssocID="{CDE7CE3C-5988-4B40-A9AB-2254BFD27B51}" presName="wedge4" presStyleLbl="node1" presStyleIdx="3" presStyleCnt="5"/>
      <dgm:spPr/>
    </dgm:pt>
    <dgm:pt modelId="{434C19C0-46FA-422A-82C7-B406DB55E6EB}" type="pres">
      <dgm:prSet presAssocID="{CDE7CE3C-5988-4B40-A9AB-2254BFD27B51}" presName="dummy4a" presStyleCnt="0"/>
      <dgm:spPr/>
    </dgm:pt>
    <dgm:pt modelId="{E54A0BC7-914D-4B62-9A4C-5B6C6B3B49B6}" type="pres">
      <dgm:prSet presAssocID="{CDE7CE3C-5988-4B40-A9AB-2254BFD27B51}" presName="dummy4b" presStyleCnt="0"/>
      <dgm:spPr/>
    </dgm:pt>
    <dgm:pt modelId="{1944455B-8834-4F7E-B828-5FB46E96252B}" type="pres">
      <dgm:prSet presAssocID="{CDE7CE3C-5988-4B40-A9AB-2254BFD27B51}" presName="wedge4Tx" presStyleLbl="node1" presStyleIdx="3" presStyleCnt="5">
        <dgm:presLayoutVars>
          <dgm:chMax val="0"/>
          <dgm:chPref val="0"/>
          <dgm:bulletEnabled val="1"/>
        </dgm:presLayoutVars>
      </dgm:prSet>
      <dgm:spPr/>
    </dgm:pt>
    <dgm:pt modelId="{B3DA5233-22DA-4399-AFF0-FF70D1B0DE05}" type="pres">
      <dgm:prSet presAssocID="{CDE7CE3C-5988-4B40-A9AB-2254BFD27B51}" presName="wedge5" presStyleLbl="node1" presStyleIdx="4" presStyleCnt="5" custLinFactNeighborY="-860"/>
      <dgm:spPr/>
    </dgm:pt>
    <dgm:pt modelId="{A7DA0B0A-C8FC-48A5-971C-D80E0F9B4703}" type="pres">
      <dgm:prSet presAssocID="{CDE7CE3C-5988-4B40-A9AB-2254BFD27B51}" presName="dummy5a" presStyleCnt="0"/>
      <dgm:spPr/>
    </dgm:pt>
    <dgm:pt modelId="{D24507E8-28D2-42E4-9ACC-0A0441ADEA5F}" type="pres">
      <dgm:prSet presAssocID="{CDE7CE3C-5988-4B40-A9AB-2254BFD27B51}" presName="dummy5b" presStyleCnt="0"/>
      <dgm:spPr/>
    </dgm:pt>
    <dgm:pt modelId="{962AF274-295F-45AE-B7DB-25B0B5F15019}" type="pres">
      <dgm:prSet presAssocID="{CDE7CE3C-5988-4B40-A9AB-2254BFD27B51}" presName="wedge5Tx" presStyleLbl="node1" presStyleIdx="4" presStyleCnt="5">
        <dgm:presLayoutVars>
          <dgm:chMax val="0"/>
          <dgm:chPref val="0"/>
          <dgm:bulletEnabled val="1"/>
        </dgm:presLayoutVars>
      </dgm:prSet>
      <dgm:spPr/>
    </dgm:pt>
    <dgm:pt modelId="{320E08AC-FF52-4C4A-BF7D-F07343C754F5}" type="pres">
      <dgm:prSet presAssocID="{A2F145B8-4DFA-49C9-9471-1BA74B913B91}" presName="arrowWedge1" presStyleLbl="fgSibTrans2D1" presStyleIdx="0" presStyleCnt="5"/>
      <dgm:spPr/>
    </dgm:pt>
    <dgm:pt modelId="{6EDE64EA-1A54-4E64-9EA4-F983C24D8467}" type="pres">
      <dgm:prSet presAssocID="{157E2EBD-C739-4C03-8D29-49B93C8DF3F6}" presName="arrowWedge2" presStyleLbl="fgSibTrans2D1" presStyleIdx="1" presStyleCnt="5"/>
      <dgm:spPr/>
    </dgm:pt>
    <dgm:pt modelId="{03CE7825-775F-42EF-8368-B8D742C54744}" type="pres">
      <dgm:prSet presAssocID="{66879E33-162A-445B-8B20-E51053B46F6F}" presName="arrowWedge3" presStyleLbl="fgSibTrans2D1" presStyleIdx="2" presStyleCnt="5"/>
      <dgm:spPr/>
    </dgm:pt>
    <dgm:pt modelId="{0FAD0D82-F9D6-4066-BF2E-93EB7588C491}" type="pres">
      <dgm:prSet presAssocID="{CC034814-5DA4-4F44-9672-F73E7901D6A7}" presName="arrowWedge4" presStyleLbl="fgSibTrans2D1" presStyleIdx="3" presStyleCnt="5"/>
      <dgm:spPr/>
    </dgm:pt>
    <dgm:pt modelId="{EACD88F7-07E7-46B3-B093-6099E18F14A4}" type="pres">
      <dgm:prSet presAssocID="{1464F669-C74F-4416-8B3A-0F36AEAF5993}" presName="arrowWedge5" presStyleLbl="fgSibTrans2D1" presStyleIdx="4" presStyleCnt="5"/>
      <dgm:spPr/>
    </dgm:pt>
  </dgm:ptLst>
  <dgm:cxnLst>
    <dgm:cxn modelId="{3BE23403-EC8E-414B-B612-7C693DB5DDD0}" type="presOf" srcId="{2C2633F3-34B5-476F-8273-E029E5259B8E}" destId="{962AF274-295F-45AE-B7DB-25B0B5F15019}" srcOrd="1" destOrd="0" presId="urn:microsoft.com/office/officeart/2005/8/layout/cycle8"/>
    <dgm:cxn modelId="{962B4F03-E7C1-4F65-9B04-866CCA9D5E33}" srcId="{CDE7CE3C-5988-4B40-A9AB-2254BFD27B51}" destId="{2C2633F3-34B5-476F-8273-E029E5259B8E}" srcOrd="4" destOrd="0" parTransId="{04EE43BD-5324-4358-AEC8-5C35F35AA21F}" sibTransId="{1464F669-C74F-4416-8B3A-0F36AEAF5993}"/>
    <dgm:cxn modelId="{85865011-8229-4242-AAB7-DD54B93720E8}" srcId="{CDE7CE3C-5988-4B40-A9AB-2254BFD27B51}" destId="{2333E819-F6F0-45C0-AB5A-1DA0E9870100}" srcOrd="2" destOrd="0" parTransId="{2A277B56-347E-48AD-A18A-D1D35348E8B3}" sibTransId="{66879E33-162A-445B-8B20-E51053B46F6F}"/>
    <dgm:cxn modelId="{B43E8426-543D-43B1-9780-4850E1143B87}" type="presOf" srcId="{B9CA5A99-1A45-4D9A-B1AA-407D01170C91}" destId="{1944455B-8834-4F7E-B828-5FB46E96252B}" srcOrd="1" destOrd="0" presId="urn:microsoft.com/office/officeart/2005/8/layout/cycle8"/>
    <dgm:cxn modelId="{ADAEA929-35C9-4E51-B161-DF075AA6045B}" type="presOf" srcId="{2333E819-F6F0-45C0-AB5A-1DA0E9870100}" destId="{D6AE32CF-24A1-44AC-B87F-04C57DBA5239}" srcOrd="0" destOrd="0" presId="urn:microsoft.com/office/officeart/2005/8/layout/cycle8"/>
    <dgm:cxn modelId="{34A1F94D-C6DB-4636-BAA7-1300D1DD9016}" type="presOf" srcId="{2333E819-F6F0-45C0-AB5A-1DA0E9870100}" destId="{03294E82-337A-4247-AF82-20378C63EDE8}" srcOrd="1" destOrd="0" presId="urn:microsoft.com/office/officeart/2005/8/layout/cycle8"/>
    <dgm:cxn modelId="{5A932E71-C59F-4496-B3D1-7A192C15CA28}" type="presOf" srcId="{CDE7CE3C-5988-4B40-A9AB-2254BFD27B51}" destId="{E3E919B4-CB38-42F9-AE3B-6CFA464F7146}" srcOrd="0" destOrd="0" presId="urn:microsoft.com/office/officeart/2005/8/layout/cycle8"/>
    <dgm:cxn modelId="{CBD74E75-2997-4695-8536-4403907D3C20}" type="presOf" srcId="{2C2633F3-34B5-476F-8273-E029E5259B8E}" destId="{B3DA5233-22DA-4399-AFF0-FF70D1B0DE05}" srcOrd="0" destOrd="0" presId="urn:microsoft.com/office/officeart/2005/8/layout/cycle8"/>
    <dgm:cxn modelId="{F0B75776-67F4-42C3-B2BA-78C798D5FFB2}" type="presOf" srcId="{C5DE600E-7D98-4185-89DE-19869506A205}" destId="{85AEF3C8-3B37-4A8F-9A65-E3767B60BBF5}" srcOrd="0" destOrd="0" presId="urn:microsoft.com/office/officeart/2005/8/layout/cycle8"/>
    <dgm:cxn modelId="{67F8D676-0D00-458A-B691-00744BD1394B}" type="presOf" srcId="{387D62BC-AC60-4921-8B5D-55362DB4DD6B}" destId="{9A40AB42-FBE9-4955-8854-8066ABBDDF04}" srcOrd="1" destOrd="0" presId="urn:microsoft.com/office/officeart/2005/8/layout/cycle8"/>
    <dgm:cxn modelId="{0A15D77B-CEF3-4E00-A420-495AA0539553}" srcId="{CDE7CE3C-5988-4B40-A9AB-2254BFD27B51}" destId="{C5DE600E-7D98-4185-89DE-19869506A205}" srcOrd="0" destOrd="0" parTransId="{5D58E8C0-0BFE-472D-B7ED-BA790773C116}" sibTransId="{A2F145B8-4DFA-49C9-9471-1BA74B913B91}"/>
    <dgm:cxn modelId="{B606E285-8AA4-4C5A-A8BB-DC523B3FB78F}" type="presOf" srcId="{B9CA5A99-1A45-4D9A-B1AA-407D01170C91}" destId="{D27C3ACB-40FF-4BC6-B8A9-871FD2148586}" srcOrd="0" destOrd="0" presId="urn:microsoft.com/office/officeart/2005/8/layout/cycle8"/>
    <dgm:cxn modelId="{AA691BD2-66A4-49A5-AA67-E6CEA0B22F3F}" type="presOf" srcId="{C5DE600E-7D98-4185-89DE-19869506A205}" destId="{2C67FC3B-1E55-4465-8329-546049DC1BAB}" srcOrd="1" destOrd="0" presId="urn:microsoft.com/office/officeart/2005/8/layout/cycle8"/>
    <dgm:cxn modelId="{8B3705DB-9D50-45BB-884C-3C18A4CE5C2A}" srcId="{CDE7CE3C-5988-4B40-A9AB-2254BFD27B51}" destId="{387D62BC-AC60-4921-8B5D-55362DB4DD6B}" srcOrd="1" destOrd="0" parTransId="{B32E3D8F-C9B1-43E1-A105-194D8CF56547}" sibTransId="{157E2EBD-C739-4C03-8D29-49B93C8DF3F6}"/>
    <dgm:cxn modelId="{F671F1DF-322B-4016-AF0E-6E32424B197E}" type="presOf" srcId="{387D62BC-AC60-4921-8B5D-55362DB4DD6B}" destId="{07B6ECDD-B8FD-4DF4-B590-570C86732344}" srcOrd="0" destOrd="0" presId="urn:microsoft.com/office/officeart/2005/8/layout/cycle8"/>
    <dgm:cxn modelId="{39BCB9F7-254B-4C8F-ABBE-B263A074D260}" srcId="{CDE7CE3C-5988-4B40-A9AB-2254BFD27B51}" destId="{B9CA5A99-1A45-4D9A-B1AA-407D01170C91}" srcOrd="3" destOrd="0" parTransId="{980FBE22-68F6-42D8-8A0C-D8F648349995}" sibTransId="{CC034814-5DA4-4F44-9672-F73E7901D6A7}"/>
    <dgm:cxn modelId="{7BB42014-AEE9-4B6C-BC30-7944AEC905DB}" type="presParOf" srcId="{E3E919B4-CB38-42F9-AE3B-6CFA464F7146}" destId="{85AEF3C8-3B37-4A8F-9A65-E3767B60BBF5}" srcOrd="0" destOrd="0" presId="urn:microsoft.com/office/officeart/2005/8/layout/cycle8"/>
    <dgm:cxn modelId="{7355E477-0AAF-4619-BE4B-F437254DED61}" type="presParOf" srcId="{E3E919B4-CB38-42F9-AE3B-6CFA464F7146}" destId="{09F5FDCE-B985-4C84-80BD-6A3618A4E1A8}" srcOrd="1" destOrd="0" presId="urn:microsoft.com/office/officeart/2005/8/layout/cycle8"/>
    <dgm:cxn modelId="{4FD9D283-DCEC-40C2-B048-CD4230DEEDCE}" type="presParOf" srcId="{E3E919B4-CB38-42F9-AE3B-6CFA464F7146}" destId="{9669DA1C-B803-4934-A7EF-E5D599FA28CD}" srcOrd="2" destOrd="0" presId="urn:microsoft.com/office/officeart/2005/8/layout/cycle8"/>
    <dgm:cxn modelId="{67E3592D-0E81-4631-8A95-27B81877F512}" type="presParOf" srcId="{E3E919B4-CB38-42F9-AE3B-6CFA464F7146}" destId="{2C67FC3B-1E55-4465-8329-546049DC1BAB}" srcOrd="3" destOrd="0" presId="urn:microsoft.com/office/officeart/2005/8/layout/cycle8"/>
    <dgm:cxn modelId="{F4D1E548-25EA-4837-B9FE-D52B60132E0F}" type="presParOf" srcId="{E3E919B4-CB38-42F9-AE3B-6CFA464F7146}" destId="{07B6ECDD-B8FD-4DF4-B590-570C86732344}" srcOrd="4" destOrd="0" presId="urn:microsoft.com/office/officeart/2005/8/layout/cycle8"/>
    <dgm:cxn modelId="{06CE522C-D79E-4FC7-A952-3B770884DACA}" type="presParOf" srcId="{E3E919B4-CB38-42F9-AE3B-6CFA464F7146}" destId="{7648817E-DF3F-4670-90A9-1E596BC72B24}" srcOrd="5" destOrd="0" presId="urn:microsoft.com/office/officeart/2005/8/layout/cycle8"/>
    <dgm:cxn modelId="{D41C5558-91F8-4917-BAC8-F2D244E4ABD3}" type="presParOf" srcId="{E3E919B4-CB38-42F9-AE3B-6CFA464F7146}" destId="{4D7D0018-D391-4510-BF1A-A8AFEC21A6F1}" srcOrd="6" destOrd="0" presId="urn:microsoft.com/office/officeart/2005/8/layout/cycle8"/>
    <dgm:cxn modelId="{6D25C7E1-110A-4A26-A107-B9CE3B1C28C0}" type="presParOf" srcId="{E3E919B4-CB38-42F9-AE3B-6CFA464F7146}" destId="{9A40AB42-FBE9-4955-8854-8066ABBDDF04}" srcOrd="7" destOrd="0" presId="urn:microsoft.com/office/officeart/2005/8/layout/cycle8"/>
    <dgm:cxn modelId="{E0633092-CD6C-4B87-95AE-688CC8261A68}" type="presParOf" srcId="{E3E919B4-CB38-42F9-AE3B-6CFA464F7146}" destId="{D6AE32CF-24A1-44AC-B87F-04C57DBA5239}" srcOrd="8" destOrd="0" presId="urn:microsoft.com/office/officeart/2005/8/layout/cycle8"/>
    <dgm:cxn modelId="{3F41C66D-A8EC-41DF-B3C0-9CC8F5150A7D}" type="presParOf" srcId="{E3E919B4-CB38-42F9-AE3B-6CFA464F7146}" destId="{98C22F66-F16A-4B9C-AF45-4190EABEE174}" srcOrd="9" destOrd="0" presId="urn:microsoft.com/office/officeart/2005/8/layout/cycle8"/>
    <dgm:cxn modelId="{9EDF14AA-FE0D-440E-9794-6409CF5B78BA}" type="presParOf" srcId="{E3E919B4-CB38-42F9-AE3B-6CFA464F7146}" destId="{B68CCECB-F0E8-49F1-A741-8070B3583BF3}" srcOrd="10" destOrd="0" presId="urn:microsoft.com/office/officeart/2005/8/layout/cycle8"/>
    <dgm:cxn modelId="{D523E195-6FB5-403E-9B49-2E94DC1277F1}" type="presParOf" srcId="{E3E919B4-CB38-42F9-AE3B-6CFA464F7146}" destId="{03294E82-337A-4247-AF82-20378C63EDE8}" srcOrd="11" destOrd="0" presId="urn:microsoft.com/office/officeart/2005/8/layout/cycle8"/>
    <dgm:cxn modelId="{CF5F7B8C-3CCD-4BA6-90C0-27B3B4A25C42}" type="presParOf" srcId="{E3E919B4-CB38-42F9-AE3B-6CFA464F7146}" destId="{D27C3ACB-40FF-4BC6-B8A9-871FD2148586}" srcOrd="12" destOrd="0" presId="urn:microsoft.com/office/officeart/2005/8/layout/cycle8"/>
    <dgm:cxn modelId="{C67079CD-AFAB-4349-BDAE-976DB38CC908}" type="presParOf" srcId="{E3E919B4-CB38-42F9-AE3B-6CFA464F7146}" destId="{434C19C0-46FA-422A-82C7-B406DB55E6EB}" srcOrd="13" destOrd="0" presId="urn:microsoft.com/office/officeart/2005/8/layout/cycle8"/>
    <dgm:cxn modelId="{47236571-0CDD-436D-AF2B-FCAB3807FC47}" type="presParOf" srcId="{E3E919B4-CB38-42F9-AE3B-6CFA464F7146}" destId="{E54A0BC7-914D-4B62-9A4C-5B6C6B3B49B6}" srcOrd="14" destOrd="0" presId="urn:microsoft.com/office/officeart/2005/8/layout/cycle8"/>
    <dgm:cxn modelId="{545D76DF-E7B3-48ED-8676-ED89568271D6}" type="presParOf" srcId="{E3E919B4-CB38-42F9-AE3B-6CFA464F7146}" destId="{1944455B-8834-4F7E-B828-5FB46E96252B}" srcOrd="15" destOrd="0" presId="urn:microsoft.com/office/officeart/2005/8/layout/cycle8"/>
    <dgm:cxn modelId="{7391F537-C170-4325-B816-6452F0361646}" type="presParOf" srcId="{E3E919B4-CB38-42F9-AE3B-6CFA464F7146}" destId="{B3DA5233-22DA-4399-AFF0-FF70D1B0DE05}" srcOrd="16" destOrd="0" presId="urn:microsoft.com/office/officeart/2005/8/layout/cycle8"/>
    <dgm:cxn modelId="{A7F1A8EC-31A3-490C-9B4E-47C6EEEB46A2}" type="presParOf" srcId="{E3E919B4-CB38-42F9-AE3B-6CFA464F7146}" destId="{A7DA0B0A-C8FC-48A5-971C-D80E0F9B4703}" srcOrd="17" destOrd="0" presId="urn:microsoft.com/office/officeart/2005/8/layout/cycle8"/>
    <dgm:cxn modelId="{4069B792-D8BE-489B-9C69-5A0CC19AAC4B}" type="presParOf" srcId="{E3E919B4-CB38-42F9-AE3B-6CFA464F7146}" destId="{D24507E8-28D2-42E4-9ACC-0A0441ADEA5F}" srcOrd="18" destOrd="0" presId="urn:microsoft.com/office/officeart/2005/8/layout/cycle8"/>
    <dgm:cxn modelId="{92440563-6A68-4180-B355-1078D3C08DE4}" type="presParOf" srcId="{E3E919B4-CB38-42F9-AE3B-6CFA464F7146}" destId="{962AF274-295F-45AE-B7DB-25B0B5F15019}" srcOrd="19" destOrd="0" presId="urn:microsoft.com/office/officeart/2005/8/layout/cycle8"/>
    <dgm:cxn modelId="{EF3C8987-8679-4247-8D2D-F6F45457D0D2}" type="presParOf" srcId="{E3E919B4-CB38-42F9-AE3B-6CFA464F7146}" destId="{320E08AC-FF52-4C4A-BF7D-F07343C754F5}" srcOrd="20" destOrd="0" presId="urn:microsoft.com/office/officeart/2005/8/layout/cycle8"/>
    <dgm:cxn modelId="{1C7236E7-1592-4B41-9B79-03C1560D02B7}" type="presParOf" srcId="{E3E919B4-CB38-42F9-AE3B-6CFA464F7146}" destId="{6EDE64EA-1A54-4E64-9EA4-F983C24D8467}" srcOrd="21" destOrd="0" presId="urn:microsoft.com/office/officeart/2005/8/layout/cycle8"/>
    <dgm:cxn modelId="{82056740-732C-4F69-8DCB-3AD7DCE7DDE1}" type="presParOf" srcId="{E3E919B4-CB38-42F9-AE3B-6CFA464F7146}" destId="{03CE7825-775F-42EF-8368-B8D742C54744}" srcOrd="22" destOrd="0" presId="urn:microsoft.com/office/officeart/2005/8/layout/cycle8"/>
    <dgm:cxn modelId="{279E1FEA-456F-40C0-A652-E4ED65BE6059}" type="presParOf" srcId="{E3E919B4-CB38-42F9-AE3B-6CFA464F7146}" destId="{0FAD0D82-F9D6-4066-BF2E-93EB7588C491}" srcOrd="23" destOrd="0" presId="urn:microsoft.com/office/officeart/2005/8/layout/cycle8"/>
    <dgm:cxn modelId="{AB990753-56A1-4A0C-A1ED-6377A90F2163}" type="presParOf" srcId="{E3E919B4-CB38-42F9-AE3B-6CFA464F7146}" destId="{EACD88F7-07E7-46B3-B093-6099E18F14A4}"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3594E0-09C7-43DD-95F3-2A43E3126D88}" type="doc">
      <dgm:prSet loTypeId="urn:microsoft.com/office/officeart/2005/8/layout/hList7#1" loCatId="list" qsTypeId="urn:microsoft.com/office/officeart/2005/8/quickstyle/simple1" qsCatId="simple" csTypeId="urn:microsoft.com/office/officeart/2005/8/colors/colorful5" csCatId="colorful" phldr="1"/>
      <dgm:spPr/>
      <dgm:t>
        <a:bodyPr/>
        <a:lstStyle/>
        <a:p>
          <a:pPr rtl="1"/>
          <a:endParaRPr lang="ar-SA"/>
        </a:p>
      </dgm:t>
    </dgm:pt>
    <dgm:pt modelId="{E6605A97-616D-4A6B-8477-14C3B694B474}">
      <dgm:prSet phldrT="[نص]"/>
      <dgm:spPr/>
      <dgm:t>
        <a:bodyPr/>
        <a:lstStyle/>
        <a:p>
          <a:pPr rtl="1"/>
          <a:r>
            <a:rPr lang="ar-SA" dirty="0"/>
            <a:t>مرحلة الانقسام الخلوي</a:t>
          </a:r>
        </a:p>
      </dgm:t>
    </dgm:pt>
    <dgm:pt modelId="{78B2AB7B-F02E-498B-B40A-C5E0EB96F2C5}" type="parTrans" cxnId="{4CBB86BE-4929-4C24-8D60-132DB80C9863}">
      <dgm:prSet/>
      <dgm:spPr/>
      <dgm:t>
        <a:bodyPr/>
        <a:lstStyle/>
        <a:p>
          <a:pPr rtl="1"/>
          <a:endParaRPr lang="ar-SA"/>
        </a:p>
      </dgm:t>
    </dgm:pt>
    <dgm:pt modelId="{C9D18C26-8D8E-493E-BBCD-73215BE02E99}" type="sibTrans" cxnId="{4CBB86BE-4929-4C24-8D60-132DB80C9863}">
      <dgm:prSet/>
      <dgm:spPr/>
      <dgm:t>
        <a:bodyPr/>
        <a:lstStyle/>
        <a:p>
          <a:pPr rtl="1"/>
          <a:endParaRPr lang="ar-SA"/>
        </a:p>
      </dgm:t>
    </dgm:pt>
    <dgm:pt modelId="{14E833DB-A428-4824-9359-1F53003ED4E3}">
      <dgm:prSet phldrT="[نص]"/>
      <dgm:spPr/>
      <dgm:t>
        <a:bodyPr/>
        <a:lstStyle/>
        <a:p>
          <a:pPr rtl="1"/>
          <a:r>
            <a:rPr lang="ar-SA" dirty="0"/>
            <a:t>مرحلة التميز </a:t>
          </a:r>
        </a:p>
      </dgm:t>
    </dgm:pt>
    <dgm:pt modelId="{1E79D972-02C7-4C27-A256-CD97617F9F41}" type="parTrans" cxnId="{863AE33B-FC08-4BDE-806B-50464D05F2DB}">
      <dgm:prSet/>
      <dgm:spPr/>
      <dgm:t>
        <a:bodyPr/>
        <a:lstStyle/>
        <a:p>
          <a:pPr rtl="1"/>
          <a:endParaRPr lang="ar-SA"/>
        </a:p>
      </dgm:t>
    </dgm:pt>
    <dgm:pt modelId="{12B2A9A3-DB3E-4708-AEC5-4F8F3B86F2EA}" type="sibTrans" cxnId="{863AE33B-FC08-4BDE-806B-50464D05F2DB}">
      <dgm:prSet/>
      <dgm:spPr/>
      <dgm:t>
        <a:bodyPr/>
        <a:lstStyle/>
        <a:p>
          <a:pPr rtl="1"/>
          <a:endParaRPr lang="ar-SA"/>
        </a:p>
      </dgm:t>
    </dgm:pt>
    <dgm:pt modelId="{15517E84-9515-4FBC-B57E-A40C46A1F38B}">
      <dgm:prSet phldrT="[نص]"/>
      <dgm:spPr/>
      <dgm:t>
        <a:bodyPr/>
        <a:lstStyle/>
        <a:p>
          <a:pPr rtl="1"/>
          <a:r>
            <a:rPr lang="ar-SA" dirty="0"/>
            <a:t>مرحلة الزيادة في الحجم</a:t>
          </a:r>
        </a:p>
      </dgm:t>
    </dgm:pt>
    <dgm:pt modelId="{626405A8-C6D5-4772-A18E-83BD6E6F9F9D}" type="sibTrans" cxnId="{AC5DA690-9C03-4586-8639-DF3C3AD070A8}">
      <dgm:prSet/>
      <dgm:spPr/>
      <dgm:t>
        <a:bodyPr/>
        <a:lstStyle/>
        <a:p>
          <a:pPr rtl="1"/>
          <a:endParaRPr lang="ar-SA"/>
        </a:p>
      </dgm:t>
    </dgm:pt>
    <dgm:pt modelId="{F8A85F03-11EC-46E7-8665-129E84EC731F}" type="parTrans" cxnId="{AC5DA690-9C03-4586-8639-DF3C3AD070A8}">
      <dgm:prSet/>
      <dgm:spPr/>
      <dgm:t>
        <a:bodyPr/>
        <a:lstStyle/>
        <a:p>
          <a:pPr rtl="1"/>
          <a:endParaRPr lang="ar-SA"/>
        </a:p>
      </dgm:t>
    </dgm:pt>
    <dgm:pt modelId="{83B0B6E4-CA7A-495C-89CA-3432B4B6E97D}" type="pres">
      <dgm:prSet presAssocID="{D83594E0-09C7-43DD-95F3-2A43E3126D88}" presName="Name0" presStyleCnt="0">
        <dgm:presLayoutVars>
          <dgm:dir/>
          <dgm:resizeHandles val="exact"/>
        </dgm:presLayoutVars>
      </dgm:prSet>
      <dgm:spPr/>
    </dgm:pt>
    <dgm:pt modelId="{AC654C07-0A5B-4C1A-9ED1-0D27C47DFFD1}" type="pres">
      <dgm:prSet presAssocID="{D83594E0-09C7-43DD-95F3-2A43E3126D88}" presName="fgShape" presStyleLbl="fgShp" presStyleIdx="0" presStyleCnt="1" custLinFactNeighborX="-1358" custLinFactNeighborY="-8416"/>
      <dgm:spPr/>
    </dgm:pt>
    <dgm:pt modelId="{025BB421-9368-456D-8A3C-B616C5E71BA5}" type="pres">
      <dgm:prSet presAssocID="{D83594E0-09C7-43DD-95F3-2A43E3126D88}" presName="linComp" presStyleCnt="0"/>
      <dgm:spPr/>
    </dgm:pt>
    <dgm:pt modelId="{7578358D-8F27-4A25-980B-F7AC0BB44714}" type="pres">
      <dgm:prSet presAssocID="{15517E84-9515-4FBC-B57E-A40C46A1F38B}" presName="compNode" presStyleCnt="0"/>
      <dgm:spPr/>
    </dgm:pt>
    <dgm:pt modelId="{765B227A-EBAC-4EC9-B037-CA8698E9A179}" type="pres">
      <dgm:prSet presAssocID="{15517E84-9515-4FBC-B57E-A40C46A1F38B}" presName="bkgdShape" presStyleLbl="node1" presStyleIdx="0" presStyleCnt="3"/>
      <dgm:spPr/>
    </dgm:pt>
    <dgm:pt modelId="{6F1F88CE-02D9-4004-9CD6-ED7054A3A259}" type="pres">
      <dgm:prSet presAssocID="{15517E84-9515-4FBC-B57E-A40C46A1F38B}" presName="nodeTx" presStyleLbl="node1" presStyleIdx="0" presStyleCnt="3">
        <dgm:presLayoutVars>
          <dgm:bulletEnabled val="1"/>
        </dgm:presLayoutVars>
      </dgm:prSet>
      <dgm:spPr/>
    </dgm:pt>
    <dgm:pt modelId="{29917C1E-7E70-4675-8E7D-4E5883FB03EA}" type="pres">
      <dgm:prSet presAssocID="{15517E84-9515-4FBC-B57E-A40C46A1F38B}" presName="invisiNode" presStyleLbl="node1" presStyleIdx="0" presStyleCnt="3"/>
      <dgm:spPr/>
    </dgm:pt>
    <dgm:pt modelId="{BAC310D4-8558-4237-944C-131AE096DFA2}" type="pres">
      <dgm:prSet presAssocID="{15517E84-9515-4FBC-B57E-A40C46A1F38B}" presName="imagNode" presStyleLbl="fgImgPlace1" presStyleIdx="0" presStyleCnt="3"/>
      <dgm:spPr>
        <a:blipFill rotWithShape="1">
          <a:blip xmlns:r="http://schemas.openxmlformats.org/officeDocument/2006/relationships" r:embed="rId1"/>
          <a:stretch>
            <a:fillRect/>
          </a:stretch>
        </a:blipFill>
      </dgm:spPr>
    </dgm:pt>
    <dgm:pt modelId="{588A2D4C-4436-414A-84DC-67BAA2DBE173}" type="pres">
      <dgm:prSet presAssocID="{626405A8-C6D5-4772-A18E-83BD6E6F9F9D}" presName="sibTrans" presStyleLbl="sibTrans2D1" presStyleIdx="0" presStyleCnt="0"/>
      <dgm:spPr/>
    </dgm:pt>
    <dgm:pt modelId="{3A80C25B-E812-4A17-9FFA-3861513DA70E}" type="pres">
      <dgm:prSet presAssocID="{E6605A97-616D-4A6B-8477-14C3B694B474}" presName="compNode" presStyleCnt="0"/>
      <dgm:spPr/>
    </dgm:pt>
    <dgm:pt modelId="{44F70FCC-B938-45A8-AC63-E3BA89FB2B7B}" type="pres">
      <dgm:prSet presAssocID="{E6605A97-616D-4A6B-8477-14C3B694B474}" presName="bkgdShape" presStyleLbl="node1" presStyleIdx="1" presStyleCnt="3"/>
      <dgm:spPr/>
    </dgm:pt>
    <dgm:pt modelId="{EEA8688F-B755-43C0-813C-2895DCE0D660}" type="pres">
      <dgm:prSet presAssocID="{E6605A97-616D-4A6B-8477-14C3B694B474}" presName="nodeTx" presStyleLbl="node1" presStyleIdx="1" presStyleCnt="3">
        <dgm:presLayoutVars>
          <dgm:bulletEnabled val="1"/>
        </dgm:presLayoutVars>
      </dgm:prSet>
      <dgm:spPr/>
    </dgm:pt>
    <dgm:pt modelId="{0BEC6B8D-4B8B-41A5-87D8-8447C144570F}" type="pres">
      <dgm:prSet presAssocID="{E6605A97-616D-4A6B-8477-14C3B694B474}" presName="invisiNode" presStyleLbl="node1" presStyleIdx="1" presStyleCnt="3"/>
      <dgm:spPr/>
    </dgm:pt>
    <dgm:pt modelId="{5D7DF1AF-EE48-4772-9EA3-2C178FFAC55C}" type="pres">
      <dgm:prSet presAssocID="{E6605A97-616D-4A6B-8477-14C3B694B474}" presName="imagNode" presStyleLbl="fgImgPlace1" presStyleIdx="1" presStyleCnt="3"/>
      <dgm:spPr>
        <a:blipFill rotWithShape="1">
          <a:blip xmlns:r="http://schemas.openxmlformats.org/officeDocument/2006/relationships" r:embed="rId2"/>
          <a:stretch>
            <a:fillRect/>
          </a:stretch>
        </a:blipFill>
      </dgm:spPr>
    </dgm:pt>
    <dgm:pt modelId="{5B8C55E0-5D52-40D1-848E-268E499FD84F}" type="pres">
      <dgm:prSet presAssocID="{C9D18C26-8D8E-493E-BBCD-73215BE02E99}" presName="sibTrans" presStyleLbl="sibTrans2D1" presStyleIdx="0" presStyleCnt="0"/>
      <dgm:spPr/>
    </dgm:pt>
    <dgm:pt modelId="{5E156DD5-5236-4CBF-BB3F-ECFC7240651E}" type="pres">
      <dgm:prSet presAssocID="{14E833DB-A428-4824-9359-1F53003ED4E3}" presName="compNode" presStyleCnt="0"/>
      <dgm:spPr/>
    </dgm:pt>
    <dgm:pt modelId="{40E3542C-A247-4CFB-A254-4FBEBB6EBED4}" type="pres">
      <dgm:prSet presAssocID="{14E833DB-A428-4824-9359-1F53003ED4E3}" presName="bkgdShape" presStyleLbl="node1" presStyleIdx="2" presStyleCnt="3"/>
      <dgm:spPr/>
    </dgm:pt>
    <dgm:pt modelId="{12AFFCD3-5531-4BCC-B45C-1564E9492F9B}" type="pres">
      <dgm:prSet presAssocID="{14E833DB-A428-4824-9359-1F53003ED4E3}" presName="nodeTx" presStyleLbl="node1" presStyleIdx="2" presStyleCnt="3">
        <dgm:presLayoutVars>
          <dgm:bulletEnabled val="1"/>
        </dgm:presLayoutVars>
      </dgm:prSet>
      <dgm:spPr/>
    </dgm:pt>
    <dgm:pt modelId="{98EF9A18-2168-45C8-B319-84B6A5224834}" type="pres">
      <dgm:prSet presAssocID="{14E833DB-A428-4824-9359-1F53003ED4E3}" presName="invisiNode" presStyleLbl="node1" presStyleIdx="2" presStyleCnt="3"/>
      <dgm:spPr/>
    </dgm:pt>
    <dgm:pt modelId="{81D5565E-B325-41DA-92C0-9D2882B6AEFC}" type="pres">
      <dgm:prSet presAssocID="{14E833DB-A428-4824-9359-1F53003ED4E3}" presName="imagNode" presStyleLbl="fgImgPlace1" presStyleIdx="2" presStyleCnt="3"/>
      <dgm:spPr>
        <a:blipFill rotWithShape="0">
          <a:blip xmlns:r="http://schemas.openxmlformats.org/officeDocument/2006/relationships" r:embed="rId3"/>
          <a:stretch>
            <a:fillRect/>
          </a:stretch>
        </a:blipFill>
      </dgm:spPr>
    </dgm:pt>
  </dgm:ptLst>
  <dgm:cxnLst>
    <dgm:cxn modelId="{D09DC808-BA46-44E2-93BB-0A5C975A7F61}" type="presOf" srcId="{15517E84-9515-4FBC-B57E-A40C46A1F38B}" destId="{765B227A-EBAC-4EC9-B037-CA8698E9A179}" srcOrd="0" destOrd="0" presId="urn:microsoft.com/office/officeart/2005/8/layout/hList7#1"/>
    <dgm:cxn modelId="{EC710D12-1816-4D42-9B75-EA6B6775B44E}" type="presOf" srcId="{D83594E0-09C7-43DD-95F3-2A43E3126D88}" destId="{83B0B6E4-CA7A-495C-89CA-3432B4B6E97D}" srcOrd="0" destOrd="0" presId="urn:microsoft.com/office/officeart/2005/8/layout/hList7#1"/>
    <dgm:cxn modelId="{3A61121B-EE12-4E4E-B500-29ACEF178EA2}" type="presOf" srcId="{E6605A97-616D-4A6B-8477-14C3B694B474}" destId="{44F70FCC-B938-45A8-AC63-E3BA89FB2B7B}" srcOrd="0" destOrd="0" presId="urn:microsoft.com/office/officeart/2005/8/layout/hList7#1"/>
    <dgm:cxn modelId="{DE056F3A-0480-4F26-966B-686208DF7310}" type="presOf" srcId="{E6605A97-616D-4A6B-8477-14C3B694B474}" destId="{EEA8688F-B755-43C0-813C-2895DCE0D660}" srcOrd="1" destOrd="0" presId="urn:microsoft.com/office/officeart/2005/8/layout/hList7#1"/>
    <dgm:cxn modelId="{863AE33B-FC08-4BDE-806B-50464D05F2DB}" srcId="{D83594E0-09C7-43DD-95F3-2A43E3126D88}" destId="{14E833DB-A428-4824-9359-1F53003ED4E3}" srcOrd="2" destOrd="0" parTransId="{1E79D972-02C7-4C27-A256-CD97617F9F41}" sibTransId="{12B2A9A3-DB3E-4708-AEC5-4F8F3B86F2EA}"/>
    <dgm:cxn modelId="{DE12123C-CC3B-4BF9-BD03-52AFDCE1374D}" type="presOf" srcId="{14E833DB-A428-4824-9359-1F53003ED4E3}" destId="{12AFFCD3-5531-4BCC-B45C-1564E9492F9B}" srcOrd="1" destOrd="0" presId="urn:microsoft.com/office/officeart/2005/8/layout/hList7#1"/>
    <dgm:cxn modelId="{57F5E34E-4889-4FCE-BE71-6E955050A7DC}" type="presOf" srcId="{15517E84-9515-4FBC-B57E-A40C46A1F38B}" destId="{6F1F88CE-02D9-4004-9CD6-ED7054A3A259}" srcOrd="1" destOrd="0" presId="urn:microsoft.com/office/officeart/2005/8/layout/hList7#1"/>
    <dgm:cxn modelId="{AC5DA690-9C03-4586-8639-DF3C3AD070A8}" srcId="{D83594E0-09C7-43DD-95F3-2A43E3126D88}" destId="{15517E84-9515-4FBC-B57E-A40C46A1F38B}" srcOrd="0" destOrd="0" parTransId="{F8A85F03-11EC-46E7-8665-129E84EC731F}" sibTransId="{626405A8-C6D5-4772-A18E-83BD6E6F9F9D}"/>
    <dgm:cxn modelId="{D48EE195-4889-48F2-A88E-3FD785C9D1CB}" type="presOf" srcId="{14E833DB-A428-4824-9359-1F53003ED4E3}" destId="{40E3542C-A247-4CFB-A254-4FBEBB6EBED4}" srcOrd="0" destOrd="0" presId="urn:microsoft.com/office/officeart/2005/8/layout/hList7#1"/>
    <dgm:cxn modelId="{4CBB86BE-4929-4C24-8D60-132DB80C9863}" srcId="{D83594E0-09C7-43DD-95F3-2A43E3126D88}" destId="{E6605A97-616D-4A6B-8477-14C3B694B474}" srcOrd="1" destOrd="0" parTransId="{78B2AB7B-F02E-498B-B40A-C5E0EB96F2C5}" sibTransId="{C9D18C26-8D8E-493E-BBCD-73215BE02E99}"/>
    <dgm:cxn modelId="{0E789CD9-A7E7-403E-8B8F-C315F473CA34}" type="presOf" srcId="{626405A8-C6D5-4772-A18E-83BD6E6F9F9D}" destId="{588A2D4C-4436-414A-84DC-67BAA2DBE173}" srcOrd="0" destOrd="0" presId="urn:microsoft.com/office/officeart/2005/8/layout/hList7#1"/>
    <dgm:cxn modelId="{7BCA5AE3-1762-4648-9FAB-052E54C4140A}" type="presOf" srcId="{C9D18C26-8D8E-493E-BBCD-73215BE02E99}" destId="{5B8C55E0-5D52-40D1-848E-268E499FD84F}" srcOrd="0" destOrd="0" presId="urn:microsoft.com/office/officeart/2005/8/layout/hList7#1"/>
    <dgm:cxn modelId="{707FF688-E16B-42A8-82BB-A657B740C19E}" type="presParOf" srcId="{83B0B6E4-CA7A-495C-89CA-3432B4B6E97D}" destId="{AC654C07-0A5B-4C1A-9ED1-0D27C47DFFD1}" srcOrd="0" destOrd="0" presId="urn:microsoft.com/office/officeart/2005/8/layout/hList7#1"/>
    <dgm:cxn modelId="{81DE66E5-9C46-43AA-9A91-845719D3E99A}" type="presParOf" srcId="{83B0B6E4-CA7A-495C-89CA-3432B4B6E97D}" destId="{025BB421-9368-456D-8A3C-B616C5E71BA5}" srcOrd="1" destOrd="0" presId="urn:microsoft.com/office/officeart/2005/8/layout/hList7#1"/>
    <dgm:cxn modelId="{373B890C-7F65-4588-92E0-9D68C3B97B37}" type="presParOf" srcId="{025BB421-9368-456D-8A3C-B616C5E71BA5}" destId="{7578358D-8F27-4A25-980B-F7AC0BB44714}" srcOrd="0" destOrd="0" presId="urn:microsoft.com/office/officeart/2005/8/layout/hList7#1"/>
    <dgm:cxn modelId="{32B8578A-1EB6-4431-A9A9-EFF1F6828742}" type="presParOf" srcId="{7578358D-8F27-4A25-980B-F7AC0BB44714}" destId="{765B227A-EBAC-4EC9-B037-CA8698E9A179}" srcOrd="0" destOrd="0" presId="urn:microsoft.com/office/officeart/2005/8/layout/hList7#1"/>
    <dgm:cxn modelId="{83FD9374-9A64-4F0F-8F54-6ADE30730BC0}" type="presParOf" srcId="{7578358D-8F27-4A25-980B-F7AC0BB44714}" destId="{6F1F88CE-02D9-4004-9CD6-ED7054A3A259}" srcOrd="1" destOrd="0" presId="urn:microsoft.com/office/officeart/2005/8/layout/hList7#1"/>
    <dgm:cxn modelId="{F55BE2DB-540A-45D0-BD48-88FAEF48F6C1}" type="presParOf" srcId="{7578358D-8F27-4A25-980B-F7AC0BB44714}" destId="{29917C1E-7E70-4675-8E7D-4E5883FB03EA}" srcOrd="2" destOrd="0" presId="urn:microsoft.com/office/officeart/2005/8/layout/hList7#1"/>
    <dgm:cxn modelId="{41FA3DDB-12A4-48BF-8157-D4630A6FA252}" type="presParOf" srcId="{7578358D-8F27-4A25-980B-F7AC0BB44714}" destId="{BAC310D4-8558-4237-944C-131AE096DFA2}" srcOrd="3" destOrd="0" presId="urn:microsoft.com/office/officeart/2005/8/layout/hList7#1"/>
    <dgm:cxn modelId="{60453402-11DC-49BA-923F-C38CF1B50BA9}" type="presParOf" srcId="{025BB421-9368-456D-8A3C-B616C5E71BA5}" destId="{588A2D4C-4436-414A-84DC-67BAA2DBE173}" srcOrd="1" destOrd="0" presId="urn:microsoft.com/office/officeart/2005/8/layout/hList7#1"/>
    <dgm:cxn modelId="{9C53A25F-5F6D-4628-8117-B82D52E45AAD}" type="presParOf" srcId="{025BB421-9368-456D-8A3C-B616C5E71BA5}" destId="{3A80C25B-E812-4A17-9FFA-3861513DA70E}" srcOrd="2" destOrd="0" presId="urn:microsoft.com/office/officeart/2005/8/layout/hList7#1"/>
    <dgm:cxn modelId="{F8A03FCE-20B3-439D-9D03-4405CAD720ED}" type="presParOf" srcId="{3A80C25B-E812-4A17-9FFA-3861513DA70E}" destId="{44F70FCC-B938-45A8-AC63-E3BA89FB2B7B}" srcOrd="0" destOrd="0" presId="urn:microsoft.com/office/officeart/2005/8/layout/hList7#1"/>
    <dgm:cxn modelId="{24E86403-BA71-4578-B73F-510EDFEA8DF5}" type="presParOf" srcId="{3A80C25B-E812-4A17-9FFA-3861513DA70E}" destId="{EEA8688F-B755-43C0-813C-2895DCE0D660}" srcOrd="1" destOrd="0" presId="urn:microsoft.com/office/officeart/2005/8/layout/hList7#1"/>
    <dgm:cxn modelId="{BF45A945-5AFC-48B6-AE61-433ADFDA7CDE}" type="presParOf" srcId="{3A80C25B-E812-4A17-9FFA-3861513DA70E}" destId="{0BEC6B8D-4B8B-41A5-87D8-8447C144570F}" srcOrd="2" destOrd="0" presId="urn:microsoft.com/office/officeart/2005/8/layout/hList7#1"/>
    <dgm:cxn modelId="{F0E3191D-CDD0-46E9-801D-E8C324581467}" type="presParOf" srcId="{3A80C25B-E812-4A17-9FFA-3861513DA70E}" destId="{5D7DF1AF-EE48-4772-9EA3-2C178FFAC55C}" srcOrd="3" destOrd="0" presId="urn:microsoft.com/office/officeart/2005/8/layout/hList7#1"/>
    <dgm:cxn modelId="{481D267A-55FE-40E5-8001-DB2DED6A7221}" type="presParOf" srcId="{025BB421-9368-456D-8A3C-B616C5E71BA5}" destId="{5B8C55E0-5D52-40D1-848E-268E499FD84F}" srcOrd="3" destOrd="0" presId="urn:microsoft.com/office/officeart/2005/8/layout/hList7#1"/>
    <dgm:cxn modelId="{A7605988-B617-4D8A-AEDD-335C932988D7}" type="presParOf" srcId="{025BB421-9368-456D-8A3C-B616C5E71BA5}" destId="{5E156DD5-5236-4CBF-BB3F-ECFC7240651E}" srcOrd="4" destOrd="0" presId="urn:microsoft.com/office/officeart/2005/8/layout/hList7#1"/>
    <dgm:cxn modelId="{9C897BD9-07C2-49CF-8125-1729D7BF7F36}" type="presParOf" srcId="{5E156DD5-5236-4CBF-BB3F-ECFC7240651E}" destId="{40E3542C-A247-4CFB-A254-4FBEBB6EBED4}" srcOrd="0" destOrd="0" presId="urn:microsoft.com/office/officeart/2005/8/layout/hList7#1"/>
    <dgm:cxn modelId="{170CB976-2D74-4309-9049-9DB380932E4A}" type="presParOf" srcId="{5E156DD5-5236-4CBF-BB3F-ECFC7240651E}" destId="{12AFFCD3-5531-4BCC-B45C-1564E9492F9B}" srcOrd="1" destOrd="0" presId="urn:microsoft.com/office/officeart/2005/8/layout/hList7#1"/>
    <dgm:cxn modelId="{F443AF2A-80A2-4F75-BD06-7E335203866B}" type="presParOf" srcId="{5E156DD5-5236-4CBF-BB3F-ECFC7240651E}" destId="{98EF9A18-2168-45C8-B319-84B6A5224834}" srcOrd="2" destOrd="0" presId="urn:microsoft.com/office/officeart/2005/8/layout/hList7#1"/>
    <dgm:cxn modelId="{97E47D81-9C65-4ADC-904A-E5784489F2C8}" type="presParOf" srcId="{5E156DD5-5236-4CBF-BB3F-ECFC7240651E}" destId="{81D5565E-B325-41DA-92C0-9D2882B6AEFC}"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D8984-D865-4CD8-8D95-E966B79293CE}">
      <dsp:nvSpPr>
        <dsp:cNvPr id="0" name=""/>
        <dsp:cNvSpPr/>
      </dsp:nvSpPr>
      <dsp:spPr>
        <a:xfrm>
          <a:off x="0" y="84372"/>
          <a:ext cx="6378502" cy="1421881"/>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r" defTabSz="1511300" rtl="1">
            <a:lnSpc>
              <a:spcPct val="90000"/>
            </a:lnSpc>
            <a:spcBef>
              <a:spcPct val="0"/>
            </a:spcBef>
            <a:spcAft>
              <a:spcPct val="35000"/>
            </a:spcAft>
            <a:buNone/>
          </a:pPr>
          <a:r>
            <a:rPr lang="ar-SA" sz="3400" b="1" kern="1200" dirty="0">
              <a:effectLst>
                <a:outerShdw blurRad="50800" dist="38100" algn="tr" rotWithShape="0">
                  <a:prstClr val="black">
                    <a:alpha val="40000"/>
                  </a:prstClr>
                </a:outerShdw>
              </a:effectLst>
            </a:rPr>
            <a:t>الاستمرار ولو بدرجات متفاوتة طول حياة النبات </a:t>
          </a:r>
          <a:endParaRPr lang="ar-SA" sz="3400" kern="1200" dirty="0"/>
        </a:p>
      </dsp:txBody>
      <dsp:txXfrm>
        <a:off x="69411" y="153783"/>
        <a:ext cx="6239680" cy="1283059"/>
      </dsp:txXfrm>
    </dsp:sp>
    <dsp:sp modelId="{09BAB141-28CF-40FE-BF1A-9613D4E1DDD5}">
      <dsp:nvSpPr>
        <dsp:cNvPr id="0" name=""/>
        <dsp:cNvSpPr/>
      </dsp:nvSpPr>
      <dsp:spPr>
        <a:xfrm>
          <a:off x="0" y="1710707"/>
          <a:ext cx="6378502" cy="1787469"/>
        </a:xfrm>
        <a:prstGeom prst="roundRect">
          <a:avLst/>
        </a:prstGeom>
        <a:solidFill>
          <a:schemeClr val="accent4">
            <a:hueOff val="-8271860"/>
            <a:satOff val="46445"/>
            <a:lumOff val="-215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r" defTabSz="1511300" rtl="1">
            <a:lnSpc>
              <a:spcPct val="90000"/>
            </a:lnSpc>
            <a:spcBef>
              <a:spcPct val="0"/>
            </a:spcBef>
            <a:spcAft>
              <a:spcPct val="35000"/>
            </a:spcAft>
            <a:buNone/>
          </a:pPr>
          <a:r>
            <a:rPr lang="ar-SA" sz="3400" b="1" kern="1200" dirty="0">
              <a:effectLst>
                <a:outerShdw blurRad="50800" dist="38100" algn="tr" rotWithShape="0">
                  <a:prstClr val="black">
                    <a:alpha val="40000"/>
                  </a:prstClr>
                </a:outerShdw>
              </a:effectLst>
            </a:rPr>
            <a:t>ينحصر في مناطق خاصة تعرف بمناطق النمو ( </a:t>
          </a:r>
          <a:r>
            <a:rPr lang="ar-SA" sz="3400" b="1" kern="1200" dirty="0" err="1">
              <a:effectLst>
                <a:outerShdw blurRad="50800" dist="38100" algn="tr" rotWithShape="0">
                  <a:prstClr val="black">
                    <a:alpha val="40000"/>
                  </a:prstClr>
                </a:outerShdw>
              </a:effectLst>
            </a:rPr>
            <a:t>مرستيم</a:t>
          </a:r>
          <a:r>
            <a:rPr lang="ar-SA" sz="3400" b="1" kern="1200" dirty="0">
              <a:effectLst>
                <a:outerShdw blurRad="50800" dist="38100" algn="tr" rotWithShape="0">
                  <a:prstClr val="black">
                    <a:alpha val="40000"/>
                  </a:prstClr>
                </a:outerShdw>
              </a:effectLst>
            </a:rPr>
            <a:t> </a:t>
          </a:r>
          <a:r>
            <a:rPr lang="ar-SA" sz="3400" b="1" kern="1200" dirty="0" err="1">
              <a:effectLst>
                <a:outerShdw blurRad="50800" dist="38100" algn="tr" rotWithShape="0">
                  <a:prstClr val="black">
                    <a:alpha val="40000"/>
                  </a:prstClr>
                </a:outerShdw>
              </a:effectLst>
            </a:rPr>
            <a:t>قمي</a:t>
          </a:r>
          <a:r>
            <a:rPr lang="ar-SA" sz="3400" b="1" kern="1200" dirty="0">
              <a:effectLst>
                <a:outerShdw blurRad="50800" dist="38100" algn="tr" rotWithShape="0">
                  <a:prstClr val="black">
                    <a:alpha val="40000"/>
                  </a:prstClr>
                </a:outerShdw>
              </a:effectLst>
            </a:rPr>
            <a:t> ، </a:t>
          </a:r>
          <a:r>
            <a:rPr lang="ar-SA" sz="3400" b="1" kern="1200" dirty="0" err="1">
              <a:effectLst>
                <a:outerShdw blurRad="50800" dist="38100" algn="tr" rotWithShape="0">
                  <a:prstClr val="black">
                    <a:alpha val="40000"/>
                  </a:prstClr>
                </a:outerShdw>
              </a:effectLst>
            </a:rPr>
            <a:t>مرستيم</a:t>
          </a:r>
          <a:r>
            <a:rPr lang="ar-SA" sz="3400" b="1" kern="1200" dirty="0">
              <a:effectLst>
                <a:outerShdw blurRad="50800" dist="38100" algn="tr" rotWithShape="0">
                  <a:prstClr val="black">
                    <a:alpha val="40000"/>
                  </a:prstClr>
                </a:outerShdw>
              </a:effectLst>
            </a:rPr>
            <a:t> جانبي ، </a:t>
          </a:r>
          <a:r>
            <a:rPr lang="ar-SA" sz="3400" b="1" kern="1200" dirty="0" err="1">
              <a:effectLst>
                <a:outerShdw blurRad="50800" dist="38100" algn="tr" rotWithShape="0">
                  <a:prstClr val="black">
                    <a:alpha val="40000"/>
                  </a:prstClr>
                </a:outerShdw>
              </a:effectLst>
            </a:rPr>
            <a:t>مرستيم</a:t>
          </a:r>
          <a:r>
            <a:rPr lang="ar-SA" sz="3400" b="1" kern="1200" dirty="0">
              <a:effectLst>
                <a:outerShdw blurRad="50800" dist="38100" algn="tr" rotWithShape="0">
                  <a:prstClr val="black">
                    <a:alpha val="40000"/>
                  </a:prstClr>
                </a:outerShdw>
              </a:effectLst>
            </a:rPr>
            <a:t> بيني )</a:t>
          </a:r>
          <a:endParaRPr lang="ar-SA" sz="3400" kern="1200" dirty="0"/>
        </a:p>
      </dsp:txBody>
      <dsp:txXfrm>
        <a:off x="87257" y="1797964"/>
        <a:ext cx="6203988" cy="1612955"/>
      </dsp:txXfrm>
    </dsp:sp>
    <dsp:sp modelId="{8F322C5F-52E2-4A30-90DB-2A6B19C534FC}">
      <dsp:nvSpPr>
        <dsp:cNvPr id="0" name=""/>
        <dsp:cNvSpPr/>
      </dsp:nvSpPr>
      <dsp:spPr>
        <a:xfrm>
          <a:off x="0" y="3650346"/>
          <a:ext cx="6378502"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517" tIns="43180" rIns="241808" bIns="43180" numCol="1" spcCol="1270" anchor="t" anchorCtr="0">
          <a:noAutofit/>
        </a:bodyPr>
        <a:lstStyle/>
        <a:p>
          <a:pPr marL="228600" lvl="1" indent="-228600" algn="r" defTabSz="1200150" rtl="1">
            <a:lnSpc>
              <a:spcPct val="90000"/>
            </a:lnSpc>
            <a:spcBef>
              <a:spcPct val="0"/>
            </a:spcBef>
            <a:spcAft>
              <a:spcPct val="20000"/>
            </a:spcAft>
            <a:buChar char="•"/>
          </a:pPr>
          <a:endParaRPr lang="ar-SA" sz="2700" kern="1200" dirty="0"/>
        </a:p>
      </dsp:txBody>
      <dsp:txXfrm>
        <a:off x="0" y="3650346"/>
        <a:ext cx="6378502" cy="745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EF3C8-3B37-4A8F-9A65-E3767B60BBF5}">
      <dsp:nvSpPr>
        <dsp:cNvPr id="0" name=""/>
        <dsp:cNvSpPr/>
      </dsp:nvSpPr>
      <dsp:spPr>
        <a:xfrm>
          <a:off x="2120884" y="244584"/>
          <a:ext cx="3319081" cy="3319081"/>
        </a:xfrm>
        <a:prstGeom prst="pie">
          <a:avLst>
            <a:gd name="adj1" fmla="val 16200000"/>
            <a:gd name="adj2" fmla="val 20520000"/>
          </a:avLst>
        </a:prstGeom>
        <a:gradFill rotWithShape="0">
          <a:gsLst>
            <a:gs pos="0">
              <a:schemeClr val="accent2">
                <a:hueOff val="0"/>
                <a:satOff val="0"/>
                <a:lumOff val="0"/>
                <a:alphaOff val="0"/>
                <a:tint val="100000"/>
                <a:shade val="100000"/>
                <a:satMod val="100000"/>
                <a:lumMod val="90000"/>
              </a:schemeClr>
            </a:gs>
            <a:gs pos="100000">
              <a:schemeClr val="accent2">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ar-SA" sz="2200" b="1" kern="1200" dirty="0">
              <a:effectLst>
                <a:outerShdw blurRad="50800" dist="38100" algn="tr" rotWithShape="0">
                  <a:prstClr val="black">
                    <a:alpha val="40000"/>
                  </a:prstClr>
                </a:outerShdw>
              </a:effectLst>
            </a:rPr>
            <a:t>الوزن الجاف</a:t>
          </a:r>
          <a:endParaRPr lang="ar-SA" sz="2200" kern="1200" dirty="0"/>
        </a:p>
      </dsp:txBody>
      <dsp:txXfrm>
        <a:off x="3852338" y="802506"/>
        <a:ext cx="1066847" cy="711231"/>
      </dsp:txXfrm>
    </dsp:sp>
    <dsp:sp modelId="{07B6ECDD-B8FD-4DF4-B590-570C86732344}">
      <dsp:nvSpPr>
        <dsp:cNvPr id="0" name=""/>
        <dsp:cNvSpPr/>
      </dsp:nvSpPr>
      <dsp:spPr>
        <a:xfrm>
          <a:off x="2149333" y="333093"/>
          <a:ext cx="3319081" cy="3319081"/>
        </a:xfrm>
        <a:prstGeom prst="pie">
          <a:avLst>
            <a:gd name="adj1" fmla="val 20520000"/>
            <a:gd name="adj2" fmla="val 3240000"/>
          </a:avLst>
        </a:prstGeom>
        <a:gradFill rotWithShape="0">
          <a:gsLst>
            <a:gs pos="0">
              <a:schemeClr val="accent3">
                <a:hueOff val="0"/>
                <a:satOff val="0"/>
                <a:lumOff val="0"/>
                <a:alphaOff val="0"/>
                <a:tint val="100000"/>
                <a:shade val="100000"/>
                <a:satMod val="100000"/>
                <a:lumMod val="90000"/>
              </a:schemeClr>
            </a:gs>
            <a:gs pos="100000">
              <a:schemeClr val="accent3">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ar-SA" sz="2200" b="1" kern="1200" dirty="0">
              <a:effectLst>
                <a:outerShdw blurRad="50800" dist="38100" algn="tr" rotWithShape="0">
                  <a:prstClr val="black">
                    <a:alpha val="40000"/>
                  </a:prstClr>
                </a:outerShdw>
              </a:effectLst>
            </a:rPr>
            <a:t>الوزن الرطب</a:t>
          </a:r>
          <a:endParaRPr lang="ar-SA" sz="2200" kern="1200" dirty="0"/>
        </a:p>
      </dsp:txBody>
      <dsp:txXfrm>
        <a:off x="4286980" y="1849597"/>
        <a:ext cx="987822" cy="790257"/>
      </dsp:txXfrm>
    </dsp:sp>
    <dsp:sp modelId="{D6AE32CF-24A1-44AC-B87F-04C57DBA5239}">
      <dsp:nvSpPr>
        <dsp:cNvPr id="0" name=""/>
        <dsp:cNvSpPr/>
      </dsp:nvSpPr>
      <dsp:spPr>
        <a:xfrm>
          <a:off x="2074259" y="387621"/>
          <a:ext cx="3319081" cy="3319081"/>
        </a:xfrm>
        <a:prstGeom prst="pie">
          <a:avLst>
            <a:gd name="adj1" fmla="val 3240000"/>
            <a:gd name="adj2" fmla="val 7560000"/>
          </a:avLst>
        </a:prstGeom>
        <a:gradFill rotWithShape="0">
          <a:gsLst>
            <a:gs pos="0">
              <a:schemeClr val="accent4">
                <a:hueOff val="0"/>
                <a:satOff val="0"/>
                <a:lumOff val="0"/>
                <a:alphaOff val="0"/>
                <a:tint val="100000"/>
                <a:shade val="100000"/>
                <a:satMod val="100000"/>
                <a:lumMod val="90000"/>
              </a:schemeClr>
            </a:gs>
            <a:gs pos="100000">
              <a:schemeClr val="accent4">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ar-SA" sz="2200" b="1" kern="1200" dirty="0">
              <a:effectLst>
                <a:outerShdw blurRad="50800" dist="38100" algn="tr" rotWithShape="0">
                  <a:prstClr val="black">
                    <a:alpha val="40000"/>
                  </a:prstClr>
                </a:outerShdw>
              </a:effectLst>
            </a:rPr>
            <a:t>عدد السلاميات</a:t>
          </a:r>
          <a:endParaRPr lang="ar-SA" sz="2200" kern="1200" dirty="0"/>
        </a:p>
      </dsp:txBody>
      <dsp:txXfrm>
        <a:off x="3259645" y="2718881"/>
        <a:ext cx="948309" cy="869283"/>
      </dsp:txXfrm>
    </dsp:sp>
    <dsp:sp modelId="{D27C3ACB-40FF-4BC6-B8A9-871FD2148586}">
      <dsp:nvSpPr>
        <dsp:cNvPr id="0" name=""/>
        <dsp:cNvSpPr/>
      </dsp:nvSpPr>
      <dsp:spPr>
        <a:xfrm>
          <a:off x="1999184" y="333093"/>
          <a:ext cx="3319081" cy="3319081"/>
        </a:xfrm>
        <a:prstGeom prst="pie">
          <a:avLst>
            <a:gd name="adj1" fmla="val 7560000"/>
            <a:gd name="adj2" fmla="val 11880000"/>
          </a:avLst>
        </a:prstGeom>
        <a:gradFill rotWithShape="0">
          <a:gsLst>
            <a:gs pos="0">
              <a:schemeClr val="accent5">
                <a:hueOff val="0"/>
                <a:satOff val="0"/>
                <a:lumOff val="0"/>
                <a:alphaOff val="0"/>
                <a:tint val="100000"/>
                <a:shade val="100000"/>
                <a:satMod val="100000"/>
                <a:lumMod val="90000"/>
              </a:schemeClr>
            </a:gs>
            <a:gs pos="100000">
              <a:schemeClr val="accent5">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ar-SA" sz="2200" b="1" kern="1200" dirty="0">
              <a:effectLst>
                <a:outerShdw blurRad="50800" dist="38100" algn="tr" rotWithShape="0">
                  <a:prstClr val="black">
                    <a:alpha val="40000"/>
                  </a:prstClr>
                </a:outerShdw>
              </a:effectLst>
            </a:rPr>
            <a:t>الزيادة في الطول </a:t>
          </a:r>
          <a:endParaRPr lang="ar-SA" sz="2200" kern="1200" dirty="0"/>
        </a:p>
      </dsp:txBody>
      <dsp:txXfrm>
        <a:off x="2192797" y="1849597"/>
        <a:ext cx="987822" cy="790257"/>
      </dsp:txXfrm>
    </dsp:sp>
    <dsp:sp modelId="{B3DA5233-22DA-4399-AFF0-FF70D1B0DE05}">
      <dsp:nvSpPr>
        <dsp:cNvPr id="0" name=""/>
        <dsp:cNvSpPr/>
      </dsp:nvSpPr>
      <dsp:spPr>
        <a:xfrm>
          <a:off x="2027633" y="216040"/>
          <a:ext cx="3319081" cy="3319081"/>
        </a:xfrm>
        <a:prstGeom prst="pie">
          <a:avLst>
            <a:gd name="adj1" fmla="val 11880000"/>
            <a:gd name="adj2" fmla="val 16200000"/>
          </a:avLst>
        </a:prstGeom>
        <a:gradFill rotWithShape="0">
          <a:gsLst>
            <a:gs pos="0">
              <a:schemeClr val="accent6">
                <a:hueOff val="0"/>
                <a:satOff val="0"/>
                <a:lumOff val="0"/>
                <a:alphaOff val="0"/>
                <a:tint val="100000"/>
                <a:shade val="100000"/>
                <a:satMod val="100000"/>
                <a:lumMod val="90000"/>
              </a:schemeClr>
            </a:gs>
            <a:gs pos="100000">
              <a:schemeClr val="accent6">
                <a:hueOff val="0"/>
                <a:satOff val="0"/>
                <a:lumOff val="0"/>
                <a:alphaOff val="0"/>
                <a:tint val="95000"/>
                <a:shade val="100000"/>
                <a:satMod val="110000"/>
                <a:lumMod val="105000"/>
              </a:schemeClr>
            </a:gs>
          </a:gsLst>
          <a:path path="circle">
            <a:fillToRect l="40000" t="100000" r="40000" b="100000"/>
          </a:path>
        </a:gradFill>
        <a:ln>
          <a:noFill/>
        </a:ln>
        <a:effectLst>
          <a:outerShdw blurRad="50800" dist="12700" dir="5400000" rotWithShape="0">
            <a:srgbClr val="000000">
              <a:alpha val="37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1">
            <a:lnSpc>
              <a:spcPct val="90000"/>
            </a:lnSpc>
            <a:spcBef>
              <a:spcPct val="0"/>
            </a:spcBef>
            <a:spcAft>
              <a:spcPct val="35000"/>
            </a:spcAft>
            <a:buNone/>
          </a:pPr>
          <a:r>
            <a:rPr lang="ar-SA" sz="2200" b="1" kern="1200" dirty="0">
              <a:effectLst>
                <a:outerShdw blurRad="50800" dist="38100" algn="tr" rotWithShape="0">
                  <a:prstClr val="black">
                    <a:alpha val="40000"/>
                  </a:prstClr>
                </a:outerShdw>
              </a:effectLst>
            </a:rPr>
            <a:t>مساحة الورقة</a:t>
          </a:r>
          <a:endParaRPr lang="ar-SA" sz="2200" kern="1200" dirty="0"/>
        </a:p>
      </dsp:txBody>
      <dsp:txXfrm>
        <a:off x="2548413" y="773962"/>
        <a:ext cx="1066847" cy="711231"/>
      </dsp:txXfrm>
    </dsp:sp>
    <dsp:sp modelId="{320E08AC-FF52-4C4A-BF7D-F07343C754F5}">
      <dsp:nvSpPr>
        <dsp:cNvPr id="0" name=""/>
        <dsp:cNvSpPr/>
      </dsp:nvSpPr>
      <dsp:spPr>
        <a:xfrm>
          <a:off x="1915260" y="39117"/>
          <a:ext cx="3730015" cy="3730015"/>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a:outerShdw blurRad="50800" dist="12700" dir="5400000" rotWithShape="0">
            <a:srgbClr val="000000">
              <a:alpha val="37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EDE64EA-1A54-4E64-9EA4-F983C24D8467}">
      <dsp:nvSpPr>
        <dsp:cNvPr id="0" name=""/>
        <dsp:cNvSpPr/>
      </dsp:nvSpPr>
      <dsp:spPr>
        <a:xfrm>
          <a:off x="1944095" y="127597"/>
          <a:ext cx="3730015" cy="3730015"/>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a:outerShdw blurRad="50800" dist="12700" dir="5400000" rotWithShape="0">
            <a:srgbClr val="000000">
              <a:alpha val="37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3CE7825-775F-42EF-8368-B8D742C54744}">
      <dsp:nvSpPr>
        <dsp:cNvPr id="0" name=""/>
        <dsp:cNvSpPr/>
      </dsp:nvSpPr>
      <dsp:spPr>
        <a:xfrm>
          <a:off x="1868792" y="182291"/>
          <a:ext cx="3730015" cy="3730015"/>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a:outerShdw blurRad="50800" dist="12700" dir="5400000" rotWithShape="0">
            <a:srgbClr val="000000">
              <a:alpha val="37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FAD0D82-F9D6-4066-BF2E-93EB7588C491}">
      <dsp:nvSpPr>
        <dsp:cNvPr id="0" name=""/>
        <dsp:cNvSpPr/>
      </dsp:nvSpPr>
      <dsp:spPr>
        <a:xfrm>
          <a:off x="1793488" y="127597"/>
          <a:ext cx="3730015" cy="3730015"/>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a:outerShdw blurRad="50800" dist="12700" dir="5400000" rotWithShape="0">
            <a:srgbClr val="000000">
              <a:alpha val="37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ACD88F7-07E7-46B3-B093-6099E18F14A4}">
      <dsp:nvSpPr>
        <dsp:cNvPr id="0" name=""/>
        <dsp:cNvSpPr/>
      </dsp:nvSpPr>
      <dsp:spPr>
        <a:xfrm>
          <a:off x="1822323" y="10573"/>
          <a:ext cx="3730015" cy="3730015"/>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a:outerShdw blurRad="50800" dist="12700" dir="5400000" rotWithShape="0">
            <a:srgbClr val="000000">
              <a:alpha val="37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B227A-EBAC-4EC9-B037-CA8698E9A179}">
      <dsp:nvSpPr>
        <dsp:cNvPr id="0" name=""/>
        <dsp:cNvSpPr/>
      </dsp:nvSpPr>
      <dsp:spPr>
        <a:xfrm>
          <a:off x="1727" y="0"/>
          <a:ext cx="2688282" cy="591187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rtl="1">
            <a:lnSpc>
              <a:spcPct val="90000"/>
            </a:lnSpc>
            <a:spcBef>
              <a:spcPct val="0"/>
            </a:spcBef>
            <a:spcAft>
              <a:spcPct val="35000"/>
            </a:spcAft>
            <a:buNone/>
          </a:pPr>
          <a:r>
            <a:rPr lang="ar-SA" sz="4400" kern="1200" dirty="0"/>
            <a:t>مرحلة الزيادة في الحجم</a:t>
          </a:r>
        </a:p>
      </dsp:txBody>
      <dsp:txXfrm>
        <a:off x="1727" y="2364749"/>
        <a:ext cx="2688282" cy="2364749"/>
      </dsp:txXfrm>
    </dsp:sp>
    <dsp:sp modelId="{BAC310D4-8558-4237-944C-131AE096DFA2}">
      <dsp:nvSpPr>
        <dsp:cNvPr id="0" name=""/>
        <dsp:cNvSpPr/>
      </dsp:nvSpPr>
      <dsp:spPr>
        <a:xfrm>
          <a:off x="361542" y="354712"/>
          <a:ext cx="1968653" cy="1968653"/>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F70FCC-B938-45A8-AC63-E3BA89FB2B7B}">
      <dsp:nvSpPr>
        <dsp:cNvPr id="0" name=""/>
        <dsp:cNvSpPr/>
      </dsp:nvSpPr>
      <dsp:spPr>
        <a:xfrm>
          <a:off x="2770658" y="0"/>
          <a:ext cx="2688282" cy="5911873"/>
        </a:xfrm>
        <a:prstGeom prst="roundRect">
          <a:avLst>
            <a:gd name="adj" fmla="val 10000"/>
          </a:avLst>
        </a:prstGeom>
        <a:solidFill>
          <a:schemeClr val="accent5">
            <a:hueOff val="-515611"/>
            <a:satOff val="-6008"/>
            <a:lumOff val="-107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rtl="1">
            <a:lnSpc>
              <a:spcPct val="90000"/>
            </a:lnSpc>
            <a:spcBef>
              <a:spcPct val="0"/>
            </a:spcBef>
            <a:spcAft>
              <a:spcPct val="35000"/>
            </a:spcAft>
            <a:buNone/>
          </a:pPr>
          <a:r>
            <a:rPr lang="ar-SA" sz="4400" kern="1200" dirty="0"/>
            <a:t>مرحلة الانقسام الخلوي</a:t>
          </a:r>
        </a:p>
      </dsp:txBody>
      <dsp:txXfrm>
        <a:off x="2770658" y="2364749"/>
        <a:ext cx="2688282" cy="2364749"/>
      </dsp:txXfrm>
    </dsp:sp>
    <dsp:sp modelId="{5D7DF1AF-EE48-4772-9EA3-2C178FFAC55C}">
      <dsp:nvSpPr>
        <dsp:cNvPr id="0" name=""/>
        <dsp:cNvSpPr/>
      </dsp:nvSpPr>
      <dsp:spPr>
        <a:xfrm>
          <a:off x="3130473" y="354712"/>
          <a:ext cx="1968653" cy="1968653"/>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E3542C-A247-4CFB-A254-4FBEBB6EBED4}">
      <dsp:nvSpPr>
        <dsp:cNvPr id="0" name=""/>
        <dsp:cNvSpPr/>
      </dsp:nvSpPr>
      <dsp:spPr>
        <a:xfrm>
          <a:off x="5539589" y="0"/>
          <a:ext cx="2688282" cy="5911873"/>
        </a:xfrm>
        <a:prstGeom prst="roundRect">
          <a:avLst>
            <a:gd name="adj" fmla="val 10000"/>
          </a:avLst>
        </a:prstGeom>
        <a:solidFill>
          <a:schemeClr val="accent5">
            <a:hueOff val="-1031223"/>
            <a:satOff val="-12017"/>
            <a:lumOff val="-215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rtl="1">
            <a:lnSpc>
              <a:spcPct val="90000"/>
            </a:lnSpc>
            <a:spcBef>
              <a:spcPct val="0"/>
            </a:spcBef>
            <a:spcAft>
              <a:spcPct val="35000"/>
            </a:spcAft>
            <a:buNone/>
          </a:pPr>
          <a:r>
            <a:rPr lang="ar-SA" sz="4400" kern="1200" dirty="0"/>
            <a:t>مرحلة التميز </a:t>
          </a:r>
        </a:p>
      </dsp:txBody>
      <dsp:txXfrm>
        <a:off x="5539589" y="2364749"/>
        <a:ext cx="2688282" cy="2364749"/>
      </dsp:txXfrm>
    </dsp:sp>
    <dsp:sp modelId="{81D5565E-B325-41DA-92C0-9D2882B6AEFC}">
      <dsp:nvSpPr>
        <dsp:cNvPr id="0" name=""/>
        <dsp:cNvSpPr/>
      </dsp:nvSpPr>
      <dsp:spPr>
        <a:xfrm>
          <a:off x="5899404" y="354712"/>
          <a:ext cx="1968653" cy="1968653"/>
        </a:xfrm>
        <a:prstGeom prst="ellipse">
          <a:avLst/>
        </a:prstGeom>
        <a:blipFill rotWithShape="0">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654C07-0A5B-4C1A-9ED1-0D27C47DFFD1}">
      <dsp:nvSpPr>
        <dsp:cNvPr id="0" name=""/>
        <dsp:cNvSpPr/>
      </dsp:nvSpPr>
      <dsp:spPr>
        <a:xfrm>
          <a:off x="226366" y="4654866"/>
          <a:ext cx="7571232" cy="886780"/>
        </a:xfrm>
        <a:prstGeom prst="leftRightArrow">
          <a:avLst/>
        </a:prstGeom>
        <a:solidFill>
          <a:schemeClr val="accent5">
            <a:tint val="4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72560" y="0"/>
            <a:ext cx="3037840" cy="464820"/>
          </a:xfrm>
          <a:prstGeom prst="rect">
            <a:avLst/>
          </a:prstGeom>
        </p:spPr>
        <p:txBody>
          <a:bodyPr vert="horz" lIns="93177" tIns="46589" rIns="93177" bIns="46589" rtlCol="1"/>
          <a:lstStyle>
            <a:lvl1pPr algn="r">
              <a:defRPr sz="1200"/>
            </a:lvl1pPr>
          </a:lstStyle>
          <a:p>
            <a:r>
              <a:rPr lang="ar-SA"/>
              <a:t>ياسمن الواصل</a:t>
            </a:r>
          </a:p>
        </p:txBody>
      </p:sp>
      <p:sp>
        <p:nvSpPr>
          <p:cNvPr id="3" name="عنصر نائب للتاريخ 2"/>
          <p:cNvSpPr>
            <a:spLocks noGrp="1"/>
          </p:cNvSpPr>
          <p:nvPr>
            <p:ph type="dt" sz="quarter" idx="1"/>
          </p:nvPr>
        </p:nvSpPr>
        <p:spPr>
          <a:xfrm>
            <a:off x="1623" y="0"/>
            <a:ext cx="3037840" cy="464820"/>
          </a:xfrm>
          <a:prstGeom prst="rect">
            <a:avLst/>
          </a:prstGeom>
        </p:spPr>
        <p:txBody>
          <a:bodyPr vert="horz" lIns="93177" tIns="46589" rIns="93177" bIns="46589" rtlCol="1"/>
          <a:lstStyle>
            <a:lvl1pPr algn="l">
              <a:defRPr sz="1200"/>
            </a:lvl1pPr>
          </a:lstStyle>
          <a:p>
            <a:fld id="{7A5FF1C7-7B9C-41FD-BEE9-F456650B2D28}" type="datetimeFigureOut">
              <a:rPr lang="ar-SA" smtClean="0"/>
              <a:pPr/>
              <a:t>27/06/1443</a:t>
            </a:fld>
            <a:endParaRPr lang="ar-SA"/>
          </a:p>
        </p:txBody>
      </p:sp>
      <p:sp>
        <p:nvSpPr>
          <p:cNvPr id="4" name="عنصر نائب للتذييل 3"/>
          <p:cNvSpPr>
            <a:spLocks noGrp="1"/>
          </p:cNvSpPr>
          <p:nvPr>
            <p:ph type="ftr" sz="quarter" idx="2"/>
          </p:nvPr>
        </p:nvSpPr>
        <p:spPr>
          <a:xfrm>
            <a:off x="3972560" y="8829967"/>
            <a:ext cx="3037840" cy="464820"/>
          </a:xfrm>
          <a:prstGeom prst="rect">
            <a:avLst/>
          </a:prstGeom>
        </p:spPr>
        <p:txBody>
          <a:bodyPr vert="horz" lIns="93177" tIns="46589" rIns="93177" bIns="46589" rtlCol="1" anchor="b"/>
          <a:lstStyle>
            <a:lvl1pPr algn="r">
              <a:defRPr sz="1200"/>
            </a:lvl1pPr>
          </a:lstStyle>
          <a:p>
            <a:endParaRPr lang="ar-SA"/>
          </a:p>
        </p:txBody>
      </p:sp>
      <p:sp>
        <p:nvSpPr>
          <p:cNvPr id="5" name="عنصر نائب لرقم الشريحة 4"/>
          <p:cNvSpPr>
            <a:spLocks noGrp="1"/>
          </p:cNvSpPr>
          <p:nvPr>
            <p:ph type="sldNum" sz="quarter" idx="3"/>
          </p:nvPr>
        </p:nvSpPr>
        <p:spPr>
          <a:xfrm>
            <a:off x="1623" y="8829967"/>
            <a:ext cx="3037840" cy="464820"/>
          </a:xfrm>
          <a:prstGeom prst="rect">
            <a:avLst/>
          </a:prstGeom>
        </p:spPr>
        <p:txBody>
          <a:bodyPr vert="horz" lIns="93177" tIns="46589" rIns="93177" bIns="46589" rtlCol="1" anchor="b"/>
          <a:lstStyle>
            <a:lvl1pPr algn="l">
              <a:defRPr sz="1200"/>
            </a:lvl1pPr>
          </a:lstStyle>
          <a:p>
            <a:fld id="{5C204BFE-DFE3-4292-B332-61A6C6E0C08F}" type="slidenum">
              <a:rPr lang="ar-SA" smtClean="0"/>
              <a:pPr/>
              <a:t>‹#›</a:t>
            </a:fld>
            <a:endParaRPr lang="ar-SA"/>
          </a:p>
        </p:txBody>
      </p:sp>
    </p:spTree>
    <p:extLst>
      <p:ext uri="{BB962C8B-B14F-4D97-AF65-F5344CB8AC3E}">
        <p14:creationId xmlns:p14="http://schemas.microsoft.com/office/powerpoint/2010/main" val="36650030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72560" y="0"/>
            <a:ext cx="3037840" cy="464820"/>
          </a:xfrm>
          <a:prstGeom prst="rect">
            <a:avLst/>
          </a:prstGeom>
        </p:spPr>
        <p:txBody>
          <a:bodyPr vert="horz" lIns="93177" tIns="46589" rIns="93177" bIns="46589" rtlCol="1"/>
          <a:lstStyle>
            <a:lvl1pPr algn="r">
              <a:defRPr sz="1200"/>
            </a:lvl1pPr>
          </a:lstStyle>
          <a:p>
            <a:r>
              <a:rPr lang="ar-SA"/>
              <a:t>ياسمن الواصل</a:t>
            </a:r>
          </a:p>
        </p:txBody>
      </p:sp>
      <p:sp>
        <p:nvSpPr>
          <p:cNvPr id="3" name="عنصر نائب للتاريخ 2"/>
          <p:cNvSpPr>
            <a:spLocks noGrp="1"/>
          </p:cNvSpPr>
          <p:nvPr>
            <p:ph type="dt" idx="1"/>
          </p:nvPr>
        </p:nvSpPr>
        <p:spPr>
          <a:xfrm>
            <a:off x="1623" y="0"/>
            <a:ext cx="3037840" cy="464820"/>
          </a:xfrm>
          <a:prstGeom prst="rect">
            <a:avLst/>
          </a:prstGeom>
        </p:spPr>
        <p:txBody>
          <a:bodyPr vert="horz" lIns="93177" tIns="46589" rIns="93177" bIns="46589" rtlCol="1"/>
          <a:lstStyle>
            <a:lvl1pPr algn="l">
              <a:defRPr sz="1200"/>
            </a:lvl1pPr>
          </a:lstStyle>
          <a:p>
            <a:fld id="{246B0600-64C6-4376-9EE7-560FDBF910B8}" type="datetimeFigureOut">
              <a:rPr lang="ar-SA" smtClean="0"/>
              <a:pPr/>
              <a:t>27/06/1443</a:t>
            </a:fld>
            <a:endParaRPr lang="ar-SA"/>
          </a:p>
        </p:txBody>
      </p:sp>
      <p:sp>
        <p:nvSpPr>
          <p:cNvPr id="4" name="عنصر نائب لصورة الشريحة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1" anchor="ctr"/>
          <a:lstStyle/>
          <a:p>
            <a:endParaRPr lang="ar-SA"/>
          </a:p>
        </p:txBody>
      </p:sp>
      <p:sp>
        <p:nvSpPr>
          <p:cNvPr id="5" name="عنصر نائب للملاحظات 4"/>
          <p:cNvSpPr>
            <a:spLocks noGrp="1"/>
          </p:cNvSpPr>
          <p:nvPr>
            <p:ph type="body" sz="quarter" idx="3"/>
          </p:nvPr>
        </p:nvSpPr>
        <p:spPr>
          <a:xfrm>
            <a:off x="701040" y="4415790"/>
            <a:ext cx="5608320" cy="4183380"/>
          </a:xfrm>
          <a:prstGeom prst="rect">
            <a:avLst/>
          </a:prstGeom>
        </p:spPr>
        <p:txBody>
          <a:bodyPr vert="horz" lIns="93177" tIns="46589" rIns="93177" bIns="46589"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972560" y="8829967"/>
            <a:ext cx="3037840" cy="464820"/>
          </a:xfrm>
          <a:prstGeom prst="rect">
            <a:avLst/>
          </a:prstGeom>
        </p:spPr>
        <p:txBody>
          <a:bodyPr vert="horz" lIns="93177" tIns="46589" rIns="93177" bIns="46589"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623" y="8829967"/>
            <a:ext cx="3037840" cy="464820"/>
          </a:xfrm>
          <a:prstGeom prst="rect">
            <a:avLst/>
          </a:prstGeom>
        </p:spPr>
        <p:txBody>
          <a:bodyPr vert="horz" lIns="93177" tIns="46589" rIns="93177" bIns="46589" rtlCol="1" anchor="b"/>
          <a:lstStyle>
            <a:lvl1pPr algn="l">
              <a:defRPr sz="1200"/>
            </a:lvl1pPr>
          </a:lstStyle>
          <a:p>
            <a:fld id="{C90982F0-39AC-42B6-BF56-B1C8E468CD73}" type="slidenum">
              <a:rPr lang="ar-SA" smtClean="0"/>
              <a:pPr/>
              <a:t>‹#›</a:t>
            </a:fld>
            <a:endParaRPr lang="ar-SA"/>
          </a:p>
        </p:txBody>
      </p:sp>
    </p:spTree>
    <p:extLst>
      <p:ext uri="{BB962C8B-B14F-4D97-AF65-F5344CB8AC3E}">
        <p14:creationId xmlns:p14="http://schemas.microsoft.com/office/powerpoint/2010/main" val="2258504904"/>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Tree>
    <p:extLst>
      <p:ext uri="{BB962C8B-B14F-4D97-AF65-F5344CB8AC3E}">
        <p14:creationId xmlns:p14="http://schemas.microsoft.com/office/powerpoint/2010/main" val="4002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effectLst/>
            </a:endParaRPr>
          </a:p>
        </p:txBody>
      </p:sp>
    </p:spTree>
    <p:extLst>
      <p:ext uri="{BB962C8B-B14F-4D97-AF65-F5344CB8AC3E}">
        <p14:creationId xmlns:p14="http://schemas.microsoft.com/office/powerpoint/2010/main" val="139494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bhkjgjhfjfgdxhgdj</a:t>
            </a:r>
            <a:endParaRPr lang="en-US" dirty="0"/>
          </a:p>
        </p:txBody>
      </p:sp>
    </p:spTree>
    <p:extLst>
      <p:ext uri="{BB962C8B-B14F-4D97-AF65-F5344CB8AC3E}">
        <p14:creationId xmlns:p14="http://schemas.microsoft.com/office/powerpoint/2010/main" val="116729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3074868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cstate="print"/>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cstate="print"/>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cstate="print"/>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3526406E-886C-4CD4-913A-16184C8436DE}" type="datetime1">
              <a:rPr lang="ar-SA" smtClean="0"/>
              <a:t>27/06/1443</a:t>
            </a:fld>
            <a:endParaRPr lang="ar-SA"/>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r>
              <a:rPr lang="en-US"/>
              <a:t>yasmeen al wasel</a:t>
            </a:r>
            <a:endParaRPr lang="ar-SA"/>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0B34F065-1154-456A-91E3-76DE8E75E17B}" type="slidenum">
              <a:rPr lang="ar-SA" smtClean="0"/>
              <a:pPr/>
              <a:t>‹#›</a:t>
            </a:fld>
            <a:endParaRPr lang="ar-SA"/>
          </a:p>
        </p:txBody>
      </p:sp>
      <p:pic>
        <p:nvPicPr>
          <p:cNvPr id="9" name="Picture 8" descr="coverBand.png"/>
          <p:cNvPicPr>
            <a:picLocks noChangeAspect="1"/>
          </p:cNvPicPr>
          <p:nvPr/>
        </p:nvPicPr>
        <p:blipFill>
          <a:blip r:embed="rId5" cstate="print"/>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F7B72925-EEF3-461F-A8F0-C2697CA70ECE}" type="datetime1">
              <a:rPr lang="ar-SA" smtClean="0"/>
              <a:t>27/06/1443</a:t>
            </a:fld>
            <a:endParaRPr lang="ar-SA"/>
          </a:p>
        </p:txBody>
      </p:sp>
      <p:sp>
        <p:nvSpPr>
          <p:cNvPr id="5" name="Footer Placeholder 4"/>
          <p:cNvSpPr>
            <a:spLocks noGrp="1"/>
          </p:cNvSpPr>
          <p:nvPr>
            <p:ph type="ftr" sz="quarter" idx="11"/>
          </p:nvPr>
        </p:nvSpPr>
        <p:spPr/>
        <p:txBody>
          <a:bodyPr/>
          <a:lstStyle/>
          <a:p>
            <a:r>
              <a:rPr lang="en-US"/>
              <a:t>yasmeen al wasel</a:t>
            </a:r>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079794EB-1441-472A-A278-A78FDB0D40A4}" type="datetime1">
              <a:rPr lang="ar-SA" smtClean="0"/>
              <a:t>27/06/1443</a:t>
            </a:fld>
            <a:endParaRPr lang="ar-SA"/>
          </a:p>
        </p:txBody>
      </p:sp>
      <p:sp>
        <p:nvSpPr>
          <p:cNvPr id="5" name="Footer Placeholder 4"/>
          <p:cNvSpPr>
            <a:spLocks noGrp="1"/>
          </p:cNvSpPr>
          <p:nvPr>
            <p:ph type="ftr" sz="quarter" idx="11"/>
          </p:nvPr>
        </p:nvSpPr>
        <p:spPr/>
        <p:txBody>
          <a:bodyPr/>
          <a:lstStyle/>
          <a:p>
            <a:r>
              <a:rPr lang="en-US"/>
              <a:t>yasmeen al wasel</a:t>
            </a:r>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15377702-55B3-4123-8E0D-1FC29DB523A3}" type="datetime1">
              <a:rPr lang="ar-SA" smtClean="0"/>
              <a:t>27/06/1443</a:t>
            </a:fld>
            <a:endParaRPr lang="ar-SA"/>
          </a:p>
        </p:txBody>
      </p:sp>
      <p:sp>
        <p:nvSpPr>
          <p:cNvPr id="5" name="Footer Placeholder 4"/>
          <p:cNvSpPr>
            <a:spLocks noGrp="1"/>
          </p:cNvSpPr>
          <p:nvPr>
            <p:ph type="ftr" sz="quarter" idx="11"/>
          </p:nvPr>
        </p:nvSpPr>
        <p:spPr/>
        <p:txBody>
          <a:bodyPr/>
          <a:lstStyle/>
          <a:p>
            <a:r>
              <a:rPr lang="en-US"/>
              <a:t>yasmeen al wasel</a:t>
            </a:r>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fld id="{25F16B72-5274-41B8-8B66-1B8E6E90B9D5}" type="datetime1">
              <a:rPr lang="ar-SA" smtClean="0"/>
              <a:t>27/06/1443</a:t>
            </a:fld>
            <a:endParaRPr lang="ar-SA"/>
          </a:p>
        </p:txBody>
      </p:sp>
      <p:sp>
        <p:nvSpPr>
          <p:cNvPr id="5" name="Footer Placeholder 4"/>
          <p:cNvSpPr>
            <a:spLocks noGrp="1"/>
          </p:cNvSpPr>
          <p:nvPr>
            <p:ph type="ftr" sz="quarter" idx="11"/>
          </p:nvPr>
        </p:nvSpPr>
        <p:spPr/>
        <p:txBody>
          <a:bodyPr/>
          <a:lstStyle/>
          <a:p>
            <a:r>
              <a:rPr lang="en-US"/>
              <a:t>yasmeen al wasel</a:t>
            </a:r>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030E0034-35E5-4811-AC14-660925B4AD0E}" type="datetime1">
              <a:rPr lang="ar-SA" smtClean="0"/>
              <a:t>27/06/1443</a:t>
            </a:fld>
            <a:endParaRPr lang="ar-SA"/>
          </a:p>
        </p:txBody>
      </p:sp>
      <p:sp>
        <p:nvSpPr>
          <p:cNvPr id="6" name="Footer Placeholder 5"/>
          <p:cNvSpPr>
            <a:spLocks noGrp="1"/>
          </p:cNvSpPr>
          <p:nvPr>
            <p:ph type="ftr" sz="quarter" idx="11"/>
          </p:nvPr>
        </p:nvSpPr>
        <p:spPr/>
        <p:txBody>
          <a:bodyPr/>
          <a:lstStyle/>
          <a:p>
            <a:r>
              <a:rPr lang="en-US"/>
              <a:t>yasmeen al wasel</a:t>
            </a:r>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9" name="Content Placeholder 8"/>
          <p:cNvSpPr>
            <a:spLocks noGrp="1"/>
          </p:cNvSpPr>
          <p:nvPr>
            <p:ph sz="quarter" idx="13"/>
          </p:nvPr>
        </p:nvSpPr>
        <p:spPr>
          <a:xfrm>
            <a:off x="841248" y="2039112"/>
            <a:ext cx="3657600" cy="395020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FC84ABD4-AB67-4C6E-A34D-5A21A48922A7}" type="datetime1">
              <a:rPr lang="ar-SA" smtClean="0"/>
              <a:t>27/06/1443</a:t>
            </a:fld>
            <a:endParaRPr lang="ar-SA"/>
          </a:p>
        </p:txBody>
      </p:sp>
      <p:sp>
        <p:nvSpPr>
          <p:cNvPr id="8" name="Footer Placeholder 7"/>
          <p:cNvSpPr>
            <a:spLocks noGrp="1"/>
          </p:cNvSpPr>
          <p:nvPr>
            <p:ph type="ftr" sz="quarter" idx="11"/>
          </p:nvPr>
        </p:nvSpPr>
        <p:spPr/>
        <p:txBody>
          <a:bodyPr/>
          <a:lstStyle/>
          <a:p>
            <a:r>
              <a:rPr lang="en-US"/>
              <a:t>yasmeen al wasel</a:t>
            </a:r>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69B6319F-B702-4021-87CA-21643C646000}" type="datetime1">
              <a:rPr lang="ar-SA" smtClean="0"/>
              <a:t>27/06/1443</a:t>
            </a:fld>
            <a:endParaRPr lang="ar-SA"/>
          </a:p>
        </p:txBody>
      </p:sp>
      <p:sp>
        <p:nvSpPr>
          <p:cNvPr id="4" name="Footer Placeholder 3"/>
          <p:cNvSpPr>
            <a:spLocks noGrp="1"/>
          </p:cNvSpPr>
          <p:nvPr>
            <p:ph type="ftr" sz="quarter" idx="11"/>
          </p:nvPr>
        </p:nvSpPr>
        <p:spPr/>
        <p:txBody>
          <a:bodyPr/>
          <a:lstStyle/>
          <a:p>
            <a:r>
              <a:rPr lang="en-US"/>
              <a:t>yasmeen al wasel</a:t>
            </a:r>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F9BDD-A961-48FF-B27F-4F899490E3D0}" type="datetime1">
              <a:rPr lang="ar-SA" smtClean="0"/>
              <a:t>27/06/1443</a:t>
            </a:fld>
            <a:endParaRPr lang="ar-SA"/>
          </a:p>
        </p:txBody>
      </p:sp>
      <p:sp>
        <p:nvSpPr>
          <p:cNvPr id="3" name="Footer Placeholder 2"/>
          <p:cNvSpPr>
            <a:spLocks noGrp="1"/>
          </p:cNvSpPr>
          <p:nvPr>
            <p:ph type="ftr" sz="quarter" idx="11"/>
          </p:nvPr>
        </p:nvSpPr>
        <p:spPr/>
        <p:txBody>
          <a:bodyPr/>
          <a:lstStyle/>
          <a:p>
            <a:r>
              <a:rPr lang="en-US"/>
              <a:t>yasmeen al wasel</a:t>
            </a:r>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ar-SA"/>
              <a:t>انقر لتحرير نمط العنوان الرئيسي</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C911D8E3-79AA-4A3D-B289-90BEC5392021}" type="datetime1">
              <a:rPr lang="ar-SA" smtClean="0"/>
              <a:t>27/06/1443</a:t>
            </a:fld>
            <a:endParaRPr lang="ar-SA"/>
          </a:p>
        </p:txBody>
      </p:sp>
      <p:sp>
        <p:nvSpPr>
          <p:cNvPr id="6" name="Footer Placeholder 5"/>
          <p:cNvSpPr>
            <a:spLocks noGrp="1"/>
          </p:cNvSpPr>
          <p:nvPr>
            <p:ph type="ftr" sz="quarter" idx="11"/>
          </p:nvPr>
        </p:nvSpPr>
        <p:spPr/>
        <p:txBody>
          <a:bodyPr/>
          <a:lstStyle/>
          <a:p>
            <a:r>
              <a:rPr lang="en-US"/>
              <a:t>yasmeen al wasel</a:t>
            </a:r>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cstate="print"/>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AAEC6B74-50A9-4BEA-A339-69E7639F91C1}" type="datetime1">
              <a:rPr lang="ar-SA" smtClean="0"/>
              <a:t>27/06/1443</a:t>
            </a:fld>
            <a:endParaRPr lang="ar-SA"/>
          </a:p>
        </p:txBody>
      </p:sp>
      <p:sp>
        <p:nvSpPr>
          <p:cNvPr id="6" name="Footer Placeholder 5"/>
          <p:cNvSpPr>
            <a:spLocks noGrp="1"/>
          </p:cNvSpPr>
          <p:nvPr>
            <p:ph type="ftr" sz="quarter" idx="11"/>
          </p:nvPr>
        </p:nvSpPr>
        <p:spPr/>
        <p:txBody>
          <a:bodyPr/>
          <a:lstStyle/>
          <a:p>
            <a:r>
              <a:rPr lang="en-US"/>
              <a:t>yasmeen al wasel</a:t>
            </a:r>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cstate="print">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FD75F6AC-19BC-4641-813B-B6710AFFF960}" type="datetime1">
              <a:rPr lang="ar-SA" smtClean="0"/>
              <a:t>27/06/1443</a:t>
            </a:fld>
            <a:endParaRPr lang="ar-SA"/>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r>
              <a:rPr lang="en-US"/>
              <a:t>yasmeen al wasel</a:t>
            </a:r>
            <a:endParaRPr lang="ar-SA"/>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1" eaLnBrk="1" latinLnBrk="0" hangingPunct="1">
        <a:spcBef>
          <a:spcPct val="0"/>
        </a:spcBef>
        <a:buNone/>
        <a:defRPr sz="48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228600" algn="r" defTabSz="457200" rtl="1"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r" defTabSz="457200" rtl="1"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r" defTabSz="457200" rtl="1"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r" defTabSz="457200" rtl="1"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r" defTabSz="457200" rtl="1"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rot="360000">
            <a:off x="3285863" y="3012965"/>
            <a:ext cx="4847038" cy="2631916"/>
          </a:xfrm>
        </p:spPr>
        <p:txBody>
          <a:bodyPr>
            <a:normAutofit fontScale="90000"/>
          </a:bodyPr>
          <a:lstStyle/>
          <a:p>
            <a:pPr>
              <a:lnSpc>
                <a:spcPct val="150000"/>
              </a:lnSpc>
            </a:pPr>
            <a:r>
              <a:rPr lang="en-US" dirty="0">
                <a:solidFill>
                  <a:srgbClr val="FF0000"/>
                </a:solidFill>
              </a:rPr>
              <a:t> lab 1</a:t>
            </a:r>
            <a:br>
              <a:rPr lang="en-US" dirty="0">
                <a:solidFill>
                  <a:srgbClr val="FF0000"/>
                </a:solidFill>
              </a:rPr>
            </a:br>
            <a:r>
              <a:rPr lang="ar-SA" dirty="0"/>
              <a:t>نمو النبات ومنظماته </a:t>
            </a:r>
            <a:br>
              <a:rPr lang="ar-SA" dirty="0"/>
            </a:br>
            <a:r>
              <a:rPr lang="ar-SA" dirty="0"/>
              <a:t>373 نبت</a:t>
            </a:r>
            <a:endParaRPr lang="ar-SA" dirty="0">
              <a:solidFill>
                <a:srgbClr val="FF0000"/>
              </a:solidFill>
            </a:endParaRPr>
          </a:p>
        </p:txBody>
      </p:sp>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6768">
            <a:off x="467544" y="1832816"/>
            <a:ext cx="2195736" cy="26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2267744" y="0"/>
            <a:ext cx="6876256" cy="6669360"/>
          </a:xfrm>
        </p:spPr>
        <p:style>
          <a:lnRef idx="1">
            <a:schemeClr val="accent4"/>
          </a:lnRef>
          <a:fillRef idx="2">
            <a:schemeClr val="accent4"/>
          </a:fillRef>
          <a:effectRef idx="1">
            <a:schemeClr val="accent4"/>
          </a:effectRef>
          <a:fontRef idx="minor">
            <a:schemeClr val="dk1"/>
          </a:fontRef>
        </p:style>
        <p:txBody>
          <a:bodyPr>
            <a:normAutofit/>
          </a:bodyPr>
          <a:lstStyle/>
          <a:p>
            <a:r>
              <a:rPr lang="ar-SA" sz="3200" b="1" dirty="0">
                <a:solidFill>
                  <a:schemeClr val="accent6">
                    <a:lumMod val="75000"/>
                  </a:schemeClr>
                </a:solidFill>
              </a:rPr>
              <a:t>تحدث ثلاث تغيرات عند نمو الجنين داخل البذرة</a:t>
            </a:r>
          </a:p>
          <a:p>
            <a:r>
              <a:rPr lang="ar-SA" b="1" dirty="0">
                <a:solidFill>
                  <a:srgbClr val="FF0000"/>
                </a:solidFill>
              </a:rPr>
              <a:t>تغيرات فيزيائية </a:t>
            </a:r>
            <a:r>
              <a:rPr lang="ar-SA" b="1" dirty="0"/>
              <a:t>:تغيرات تحدث بالبذرة سواء كانت حية أو ميتة وهي امتصاص الماء ( التشرب ) وزيادة حجم البذرة وانتفاخها وإزالة التجاعيد.</a:t>
            </a:r>
          </a:p>
          <a:p>
            <a:pPr>
              <a:buNone/>
            </a:pPr>
            <a:r>
              <a:rPr lang="ar-SA" b="1" dirty="0">
                <a:solidFill>
                  <a:srgbClr val="FF0000"/>
                </a:solidFill>
              </a:rPr>
              <a:t>تغيرات كيميائية </a:t>
            </a:r>
            <a:r>
              <a:rPr lang="ar-SA" dirty="0"/>
              <a:t>: </a:t>
            </a:r>
            <a:r>
              <a:rPr lang="ar-SA" b="1" dirty="0"/>
              <a:t>تحدث في البذرة الحية فقط وهي تعمل على تحويل المواد الغذائية الموجودة في </a:t>
            </a:r>
            <a:r>
              <a:rPr lang="ar-SA" b="1" dirty="0" err="1"/>
              <a:t>الأندوسبيرم</a:t>
            </a:r>
            <a:r>
              <a:rPr lang="ar-SA" b="1" dirty="0"/>
              <a:t> من حالتها المعقدة إلى الحالة البسيطة لكي يسهل للجنين الاستفادة منها. </a:t>
            </a:r>
          </a:p>
          <a:p>
            <a:pPr marL="0" lvl="0" indent="0">
              <a:lnSpc>
                <a:spcPct val="170000"/>
              </a:lnSpc>
              <a:buNone/>
            </a:pPr>
            <a:r>
              <a:rPr lang="ar-SA" b="1" dirty="0">
                <a:solidFill>
                  <a:schemeClr val="accent1">
                    <a:lumMod val="50000"/>
                  </a:schemeClr>
                </a:solidFill>
              </a:rPr>
              <a:t>النشوية ( </a:t>
            </a:r>
            <a:r>
              <a:rPr lang="ar-SA" b="1" dirty="0" err="1">
                <a:solidFill>
                  <a:schemeClr val="accent1">
                    <a:lumMod val="50000"/>
                  </a:schemeClr>
                </a:solidFill>
              </a:rPr>
              <a:t>الأميليز</a:t>
            </a:r>
            <a:r>
              <a:rPr lang="ar-SA" b="1" dirty="0">
                <a:solidFill>
                  <a:schemeClr val="accent1">
                    <a:lumMod val="50000"/>
                  </a:schemeClr>
                </a:solidFill>
              </a:rPr>
              <a:t>) ـــ</a:t>
            </a:r>
            <a:r>
              <a:rPr lang="en-US" b="1" dirty="0">
                <a:solidFill>
                  <a:schemeClr val="accent1">
                    <a:lumMod val="50000"/>
                  </a:schemeClr>
                </a:solidFill>
              </a:rPr>
              <a:t>&lt;</a:t>
            </a:r>
            <a:r>
              <a:rPr lang="ar-SA" b="1" dirty="0">
                <a:solidFill>
                  <a:schemeClr val="accent1">
                    <a:lumMod val="50000"/>
                  </a:schemeClr>
                </a:solidFill>
              </a:rPr>
              <a:t> سكرية</a:t>
            </a:r>
            <a:r>
              <a:rPr lang="ar-SA" dirty="0">
                <a:solidFill>
                  <a:schemeClr val="accent1">
                    <a:lumMod val="50000"/>
                  </a:schemeClr>
                </a:solidFill>
              </a:rPr>
              <a:t> </a:t>
            </a:r>
          </a:p>
          <a:p>
            <a:pPr marL="0" lvl="0" indent="0">
              <a:lnSpc>
                <a:spcPct val="170000"/>
              </a:lnSpc>
              <a:buFont typeface="Arial" pitchFamily="34" charset="0"/>
              <a:buChar char="•"/>
            </a:pPr>
            <a:r>
              <a:rPr lang="ar-SA" b="1" dirty="0">
                <a:solidFill>
                  <a:schemeClr val="accent6">
                    <a:lumMod val="75000"/>
                  </a:schemeClr>
                </a:solidFill>
              </a:rPr>
              <a:t>الدهنية ( </a:t>
            </a:r>
            <a:r>
              <a:rPr lang="ar-EG" b="1" dirty="0">
                <a:solidFill>
                  <a:schemeClr val="accent6">
                    <a:lumMod val="75000"/>
                  </a:schemeClr>
                </a:solidFill>
              </a:rPr>
              <a:t>ال</a:t>
            </a:r>
            <a:r>
              <a:rPr lang="ar-SA" b="1" dirty="0">
                <a:solidFill>
                  <a:schemeClr val="accent6">
                    <a:lumMod val="75000"/>
                  </a:schemeClr>
                </a:solidFill>
              </a:rPr>
              <a:t>ليبيز )ــــ </a:t>
            </a:r>
            <a:r>
              <a:rPr lang="en-US" b="1" dirty="0">
                <a:solidFill>
                  <a:schemeClr val="accent6">
                    <a:lumMod val="75000"/>
                  </a:schemeClr>
                </a:solidFill>
              </a:rPr>
              <a:t>&lt;</a:t>
            </a:r>
            <a:r>
              <a:rPr lang="ar-SA" b="1" dirty="0">
                <a:solidFill>
                  <a:schemeClr val="accent6">
                    <a:lumMod val="75000"/>
                  </a:schemeClr>
                </a:solidFill>
              </a:rPr>
              <a:t>أحماض دهنية </a:t>
            </a:r>
            <a:r>
              <a:rPr lang="ar-SA" b="1" dirty="0" err="1">
                <a:solidFill>
                  <a:schemeClr val="accent6">
                    <a:lumMod val="75000"/>
                  </a:schemeClr>
                </a:solidFill>
              </a:rPr>
              <a:t>وجليسرول</a:t>
            </a:r>
            <a:r>
              <a:rPr lang="ar-SA" dirty="0">
                <a:solidFill>
                  <a:schemeClr val="accent6">
                    <a:lumMod val="75000"/>
                  </a:schemeClr>
                </a:solidFill>
              </a:rPr>
              <a:t> </a:t>
            </a:r>
          </a:p>
          <a:p>
            <a:pPr marL="0" lvl="0" indent="0">
              <a:lnSpc>
                <a:spcPct val="170000"/>
              </a:lnSpc>
              <a:buFont typeface="Arial" pitchFamily="34" charset="0"/>
              <a:buChar char="•"/>
            </a:pPr>
            <a:r>
              <a:rPr lang="ar-SA" dirty="0">
                <a:solidFill>
                  <a:schemeClr val="accent6">
                    <a:lumMod val="75000"/>
                  </a:schemeClr>
                </a:solidFill>
              </a:rPr>
              <a:t>*</a:t>
            </a:r>
            <a:r>
              <a:rPr lang="ar-SA" b="1" dirty="0">
                <a:solidFill>
                  <a:schemeClr val="accent1">
                    <a:lumMod val="50000"/>
                  </a:schemeClr>
                </a:solidFill>
              </a:rPr>
              <a:t>ا</a:t>
            </a:r>
            <a:r>
              <a:rPr lang="ar-SA" b="1" dirty="0">
                <a:solidFill>
                  <a:srgbClr val="00B050"/>
                </a:solidFill>
              </a:rPr>
              <a:t>البروتينية ( </a:t>
            </a:r>
            <a:r>
              <a:rPr lang="ar-EG" b="1" dirty="0">
                <a:solidFill>
                  <a:srgbClr val="00B050"/>
                </a:solidFill>
              </a:rPr>
              <a:t>ا</a:t>
            </a:r>
            <a:r>
              <a:rPr lang="ar-SA" b="1" dirty="0">
                <a:solidFill>
                  <a:srgbClr val="00B050"/>
                </a:solidFill>
              </a:rPr>
              <a:t>لبروتينيز )ـــــ </a:t>
            </a:r>
            <a:r>
              <a:rPr lang="en-US" b="1" dirty="0">
                <a:solidFill>
                  <a:srgbClr val="00B050"/>
                </a:solidFill>
              </a:rPr>
              <a:t>&lt;</a:t>
            </a:r>
            <a:r>
              <a:rPr lang="ar-SA" b="1" dirty="0">
                <a:solidFill>
                  <a:srgbClr val="00B050"/>
                </a:solidFill>
              </a:rPr>
              <a:t>أحماض أمينية</a:t>
            </a:r>
            <a:endParaRPr lang="ar-SA" b="1" dirty="0"/>
          </a:p>
          <a:p>
            <a:r>
              <a:rPr lang="ar-SA" b="1" dirty="0">
                <a:solidFill>
                  <a:srgbClr val="FF0000"/>
                </a:solidFill>
              </a:rPr>
              <a:t>تغيرات أحيائية</a:t>
            </a:r>
            <a:r>
              <a:rPr lang="ar-SA" dirty="0"/>
              <a:t>:</a:t>
            </a:r>
            <a:r>
              <a:rPr lang="ar-SA" b="1" dirty="0"/>
              <a:t> وهي تغيرات تحدث في البذرة الحية فقط وهي تمايز الخلايا إلى أنواع مختلفة يختص كل نوع منها بوظيفة معينة</a:t>
            </a:r>
            <a:endParaRPr lang="ar-SA" dirty="0"/>
          </a:p>
          <a:p>
            <a:r>
              <a:rPr lang="ar-SA" b="1" dirty="0"/>
              <a:t>تنقسم إلى ثلاث مراحل:</a:t>
            </a:r>
          </a:p>
          <a:p>
            <a:pPr>
              <a:buNone/>
            </a:pPr>
            <a:endParaRPr lang="en-US" dirty="0"/>
          </a:p>
          <a:p>
            <a:pPr>
              <a:buNone/>
            </a:pPr>
            <a:endParaRPr lang="ar-SA" dirty="0"/>
          </a:p>
        </p:txBody>
      </p:sp>
      <p:pic>
        <p:nvPicPr>
          <p:cNvPr id="8" name="صورة 7" descr="aleurone"/>
          <p:cNvPicPr/>
          <p:nvPr/>
        </p:nvPicPr>
        <p:blipFill>
          <a:blip r:embed="rId2" cstate="print"/>
          <a:srcRect/>
          <a:stretch>
            <a:fillRect/>
          </a:stretch>
        </p:blipFill>
        <p:spPr bwMode="auto">
          <a:xfrm>
            <a:off x="179512" y="1277904"/>
            <a:ext cx="2035983" cy="2069992"/>
          </a:xfrm>
          <a:prstGeom prst="rect">
            <a:avLst/>
          </a:prstGeom>
          <a:noFill/>
          <a:ln w="19050">
            <a:solidFill>
              <a:srgbClr val="000000"/>
            </a:solidFill>
            <a:miter lim="800000"/>
            <a:headEnd/>
            <a:tailEnd/>
          </a:ln>
          <a:effectLst>
            <a:outerShdw dist="107763" dir="18900000" algn="ctr" rotWithShape="0">
              <a:srgbClr val="808080">
                <a:alpha val="50000"/>
              </a:srgbClr>
            </a:outerShdw>
          </a:effectLst>
        </p:spPr>
      </p:pic>
      <p:pic>
        <p:nvPicPr>
          <p:cNvPr id="10" name="Picture 2" descr="curve"/>
          <p:cNvPicPr>
            <a:picLocks noGrp="1" noChangeAspect="1" noChangeArrowheads="1"/>
          </p:cNvPicPr>
          <p:nvPr>
            <p:ph sz="quarter" idx="14"/>
          </p:nvPr>
        </p:nvPicPr>
        <p:blipFill>
          <a:blip r:embed="rId3" cstate="print"/>
          <a:stretch>
            <a:fillRect/>
          </a:stretch>
        </p:blipFill>
        <p:spPr bwMode="auto">
          <a:xfrm>
            <a:off x="1763688" y="-2115616"/>
            <a:ext cx="6349195" cy="9402048"/>
          </a:xfrm>
          <a:prstGeom prst="rect">
            <a:avLst/>
          </a:prstGeom>
          <a:noFill/>
          <a:ln w="19050">
            <a:solidFill>
              <a:srgbClr val="000000"/>
            </a:solidFill>
            <a:miter lim="800000"/>
            <a:headEnd/>
            <a:tailEnd/>
          </a:ln>
          <a:effectLst>
            <a:outerShdw dist="107763" dir="18900000" algn="ctr" rotWithShape="0">
              <a:srgbClr val="808080">
                <a:alpha val="50000"/>
              </a:srgbClr>
            </a:outerShdw>
          </a:effectLst>
        </p:spPr>
      </p:pic>
      <p:pic>
        <p:nvPicPr>
          <p:cNvPr id="2050" name="Picture 2" descr="http://upload.wikimedia.org/wikipedia/commons/thumb/0/03/Ginkgo_embryo_and_gametophyte.jpg/220px-Ginkgo_embryo_and_gametophy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61" y="0"/>
            <a:ext cx="2095500" cy="1277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sz="quarter" idx="14"/>
          </p:nvPr>
        </p:nvSpPr>
        <p:spPr>
          <a:xfrm>
            <a:off x="611560" y="332656"/>
            <a:ext cx="8194104" cy="3950208"/>
          </a:xfrm>
        </p:spPr>
        <p:style>
          <a:lnRef idx="1">
            <a:schemeClr val="dk1"/>
          </a:lnRef>
          <a:fillRef idx="2">
            <a:schemeClr val="dk1"/>
          </a:fillRef>
          <a:effectRef idx="1">
            <a:schemeClr val="dk1"/>
          </a:effectRef>
          <a:fontRef idx="minor">
            <a:schemeClr val="dk1"/>
          </a:fontRef>
        </p:style>
        <p:txBody>
          <a:bodyPr>
            <a:normAutofit/>
          </a:bodyPr>
          <a:lstStyle/>
          <a:p>
            <a:pPr lvl="1"/>
            <a:r>
              <a:rPr lang="ar-SA" sz="2600" b="1" dirty="0">
                <a:solidFill>
                  <a:schemeClr val="bg2">
                    <a:lumMod val="25000"/>
                  </a:schemeClr>
                </a:solidFill>
              </a:rPr>
              <a:t>الإنبات ( اللوغاريتمية)</a:t>
            </a:r>
            <a:endParaRPr lang="en-US" sz="2600" dirty="0">
              <a:solidFill>
                <a:schemeClr val="bg2">
                  <a:lumMod val="25000"/>
                </a:schemeClr>
              </a:solidFill>
            </a:endParaRPr>
          </a:p>
          <a:p>
            <a:pPr marL="0" indent="0">
              <a:buNone/>
            </a:pPr>
            <a:r>
              <a:rPr lang="ar-SA" b="1" dirty="0"/>
              <a:t> </a:t>
            </a:r>
            <a:r>
              <a:rPr lang="ar-SA" b="1" dirty="0">
                <a:cs typeface="+mj-cs"/>
              </a:rPr>
              <a:t>معدل التنفس اعلى من البناء ..؟؟</a:t>
            </a:r>
            <a:endParaRPr lang="en-US" dirty="0">
              <a:cs typeface="+mj-cs"/>
            </a:endParaRPr>
          </a:p>
          <a:p>
            <a:pPr lvl="0"/>
            <a:r>
              <a:rPr lang="ar-SA" sz="2600" b="1" dirty="0">
                <a:solidFill>
                  <a:srgbClr val="00B050"/>
                </a:solidFill>
              </a:rPr>
              <a:t>مرحلة النمو الكبرى </a:t>
            </a:r>
            <a:endParaRPr lang="en-US" sz="2600" dirty="0">
              <a:solidFill>
                <a:srgbClr val="00B050"/>
              </a:solidFill>
            </a:endParaRPr>
          </a:p>
          <a:p>
            <a:pPr marL="0" indent="0">
              <a:buNone/>
            </a:pPr>
            <a:r>
              <a:rPr lang="ar-SA" b="1" dirty="0"/>
              <a:t>معدل البناء أعلى من التنفس..؟؟</a:t>
            </a:r>
            <a:endParaRPr lang="en-US" dirty="0"/>
          </a:p>
          <a:p>
            <a:pPr lvl="0"/>
            <a:r>
              <a:rPr lang="ar-SA" sz="2600" b="1" dirty="0">
                <a:solidFill>
                  <a:schemeClr val="accent5">
                    <a:lumMod val="50000"/>
                  </a:schemeClr>
                </a:solidFill>
              </a:rPr>
              <a:t>مرحلة الشيخوخة </a:t>
            </a:r>
            <a:endParaRPr lang="en-US" sz="2600" dirty="0">
              <a:solidFill>
                <a:schemeClr val="accent5">
                  <a:lumMod val="50000"/>
                </a:schemeClr>
              </a:solidFill>
            </a:endParaRPr>
          </a:p>
          <a:p>
            <a:pPr marL="0" indent="0">
              <a:buNone/>
            </a:pPr>
            <a:r>
              <a:rPr lang="ar-SA" b="1" dirty="0"/>
              <a:t>يمكن ملاحظة هذه المرحلة في الأوراق حيث تتحلل أو تختفي الكلوروفيل ويظهر اللون الأصفر ثم يحدث عملية الذبول والتجعد  كما يحدث تحلل البروتينات إلى أحماض أمينية ويقل بذلك عملية البناء الضوئي مصاحب لذلك زيادة عملية الهدم وتسمى المرحلة الحرجة</a:t>
            </a:r>
            <a:endParaRPr lang="ar-SA" dirty="0"/>
          </a:p>
        </p:txBody>
      </p:sp>
      <p:sp>
        <p:nvSpPr>
          <p:cNvPr id="7" name="AutoShape 2" descr="https://encrypted-tbn2.gstatic.com/images?q=tbn:ANd9GcQxAVwlhAf_D4wl5fxRE1G5X-ojgy5MGK4XGPZ1XBUKXdhEwhMF3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323528" y="1412776"/>
            <a:ext cx="8342312" cy="4558964"/>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ar-SA" b="1" dirty="0">
                <a:effectLst>
                  <a:outerShdw blurRad="50800" dist="38100" algn="tr" rotWithShape="0">
                    <a:prstClr val="black">
                      <a:alpha val="40000"/>
                    </a:prstClr>
                  </a:outerShdw>
                </a:effectLst>
              </a:rPr>
              <a:t>الأدوات:</a:t>
            </a:r>
          </a:p>
          <a:p>
            <a:pPr>
              <a:buNone/>
            </a:pPr>
            <a:r>
              <a:rPr lang="ar-SA" b="1" dirty="0">
                <a:effectLst>
                  <a:outerShdw blurRad="50800" dist="38100" algn="tr" rotWithShape="0">
                    <a:prstClr val="black">
                      <a:alpha val="40000"/>
                    </a:prstClr>
                  </a:outerShdw>
                </a:effectLst>
              </a:rPr>
              <a:t>أعضاء نباتية (جذر – ساق – أوراق) </a:t>
            </a:r>
            <a:r>
              <a:rPr lang="ar-SA" b="1" dirty="0"/>
              <a:t>– فرن كهربائي – ميزان</a:t>
            </a:r>
            <a:endParaRPr lang="en-US" b="1" dirty="0"/>
          </a:p>
          <a:p>
            <a:pPr>
              <a:buNone/>
            </a:pPr>
            <a:r>
              <a:rPr lang="ar-SA" b="1" dirty="0"/>
              <a:t>طريقة العمل:</a:t>
            </a:r>
          </a:p>
          <a:p>
            <a:pPr lvl="0"/>
            <a:r>
              <a:rPr lang="ar-SA" b="1" dirty="0"/>
              <a:t>خذ وز</a:t>
            </a:r>
            <a:r>
              <a:rPr lang="ar-EG" b="1" dirty="0"/>
              <a:t>ن</a:t>
            </a:r>
            <a:r>
              <a:rPr lang="ar-SA" b="1" dirty="0"/>
              <a:t> معلوم من الأعضاء النباتية التي أمامك (جذور – سيقان – أوراق).</a:t>
            </a:r>
            <a:endParaRPr lang="en-US" dirty="0"/>
          </a:p>
          <a:p>
            <a:pPr lvl="0"/>
            <a:r>
              <a:rPr lang="ar-SA" b="1" dirty="0"/>
              <a:t>جفف هذه الأعضاء في فرن كهربائي عند 100 درجة مئوية لمدة 24 ساعة حتى يثبت الوزن.</a:t>
            </a:r>
          </a:p>
          <a:p>
            <a:pPr lvl="0"/>
            <a:r>
              <a:rPr lang="ar-SA" b="1" dirty="0"/>
              <a:t>ضع هذه الأعضاء في مجفف لحين وزنها.</a:t>
            </a:r>
          </a:p>
          <a:p>
            <a:pPr lvl="0"/>
            <a:r>
              <a:rPr lang="ar-SA" b="1" dirty="0"/>
              <a:t>زن الأعضاء الجافة ودون النتائج المتحصل عليها.</a:t>
            </a:r>
            <a:endParaRPr lang="en-US" dirty="0"/>
          </a:p>
          <a:p>
            <a:r>
              <a:rPr lang="ar-SA" b="1" dirty="0"/>
              <a:t>باستخدام القانون الموضح أدناه احسب النسبة المئوية للرطوبة وتدون النتائج بالجدول التالي :</a:t>
            </a:r>
          </a:p>
          <a:p>
            <a:pPr marL="0" indent="0">
              <a:buNone/>
            </a:pPr>
            <a:endParaRPr lang="ar-SA" b="1" dirty="0"/>
          </a:p>
          <a:p>
            <a:endParaRPr lang="ar-SA" b="1" dirty="0"/>
          </a:p>
          <a:p>
            <a:pPr>
              <a:buNone/>
            </a:pPr>
            <a:endParaRPr lang="en-US" dirty="0"/>
          </a:p>
          <a:p>
            <a:endParaRPr lang="ar-SA" dirty="0"/>
          </a:p>
        </p:txBody>
      </p:sp>
      <p:sp>
        <p:nvSpPr>
          <p:cNvPr id="3" name="وسيلة شرح مع سهم إلى الأسفل 2"/>
          <p:cNvSpPr/>
          <p:nvPr/>
        </p:nvSpPr>
        <p:spPr>
          <a:xfrm>
            <a:off x="467544" y="116632"/>
            <a:ext cx="8352928" cy="172819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تجربة تعيين الوزن الجاف للأعضاء النباتية والنسبة المئوية للرطوبة</a:t>
            </a:r>
          </a:p>
        </p:txBody>
      </p:sp>
      <p:sp>
        <p:nvSpPr>
          <p:cNvPr id="6" name="مربع نص 5">
            <a:extLst>
              <a:ext uri="{FF2B5EF4-FFF2-40B4-BE49-F238E27FC236}">
                <a16:creationId xmlns:a16="http://schemas.microsoft.com/office/drawing/2014/main" id="{7C603529-7DE8-42C0-A12A-5C49FE7EEE05}"/>
              </a:ext>
            </a:extLst>
          </p:cNvPr>
          <p:cNvSpPr txBox="1"/>
          <p:nvPr/>
        </p:nvSpPr>
        <p:spPr>
          <a:xfrm>
            <a:off x="678260" y="5643245"/>
            <a:ext cx="7632848" cy="954107"/>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SA" sz="2800" b="1" dirty="0">
                <a:solidFill>
                  <a:schemeClr val="accent6">
                    <a:lumMod val="50000"/>
                  </a:schemeClr>
                </a:solidFill>
              </a:rPr>
              <a:t>النسبة المئوية للرطوبة = (الوزن الرطب-الوزن الجاف)/ الوزن الرطب</a:t>
            </a:r>
            <a:r>
              <a:rPr lang="en-US" sz="2800" b="1" dirty="0">
                <a:solidFill>
                  <a:schemeClr val="accent6">
                    <a:lumMod val="50000"/>
                  </a:schemeClr>
                </a:solidFill>
              </a:rPr>
              <a:t>×</a:t>
            </a:r>
            <a:r>
              <a:rPr lang="ar-SA" sz="2800" b="1" dirty="0">
                <a:solidFill>
                  <a:schemeClr val="accent6">
                    <a:lumMod val="50000"/>
                  </a:schemeClr>
                </a:solidFill>
              </a:rPr>
              <a:t> 100</a:t>
            </a:r>
          </a:p>
        </p:txBody>
      </p:sp>
    </p:spTree>
    <p:extLst>
      <p:ext uri="{BB962C8B-B14F-4D97-AF65-F5344CB8AC3E}">
        <p14:creationId xmlns:p14="http://schemas.microsoft.com/office/powerpoint/2010/main" val="293836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11560" y="4797152"/>
            <a:ext cx="7992888"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sz="2400" dirty="0"/>
              <a:t>تدون النتائج ويكتب تقرير لكل طالب على حده مع تصوير النتيجة في جميع مراحل أخذ القياسات ويتم تمثيلها بيانيا .وتناقش النتيجة. </a:t>
            </a:r>
          </a:p>
          <a:p>
            <a:r>
              <a:rPr lang="ar-SA" sz="2400" dirty="0"/>
              <a:t>يجب مراعاة كتابة التقرير بطريقة صحيحة . كتابة اسم التجربة وهدفها والمواد وطريقة العمل والنتيجة  ومناقشة النتيجة .</a:t>
            </a:r>
          </a:p>
        </p:txBody>
      </p:sp>
      <p:graphicFrame>
        <p:nvGraphicFramePr>
          <p:cNvPr id="3" name="جدول 3">
            <a:extLst>
              <a:ext uri="{FF2B5EF4-FFF2-40B4-BE49-F238E27FC236}">
                <a16:creationId xmlns:a16="http://schemas.microsoft.com/office/drawing/2014/main" id="{0BBEC01B-9A2A-40AF-920C-98032998FB5C}"/>
              </a:ext>
            </a:extLst>
          </p:cNvPr>
          <p:cNvGraphicFramePr>
            <a:graphicFrameLocks noGrp="1"/>
          </p:cNvGraphicFramePr>
          <p:nvPr>
            <p:extLst>
              <p:ext uri="{D42A27DB-BD31-4B8C-83A1-F6EECF244321}">
                <p14:modId xmlns:p14="http://schemas.microsoft.com/office/powerpoint/2010/main" val="2914494831"/>
              </p:ext>
            </p:extLst>
          </p:nvPr>
        </p:nvGraphicFramePr>
        <p:xfrm>
          <a:off x="611560" y="576128"/>
          <a:ext cx="7992888" cy="3716968"/>
        </p:xfrm>
        <a:graphic>
          <a:graphicData uri="http://schemas.openxmlformats.org/drawingml/2006/table">
            <a:tbl>
              <a:tblPr firstRow="1" bandRow="1">
                <a:tableStyleId>{5C22544A-7EE6-4342-B048-85BDC9FD1C3A}</a:tableStyleId>
              </a:tblPr>
              <a:tblGrid>
                <a:gridCol w="1998222">
                  <a:extLst>
                    <a:ext uri="{9D8B030D-6E8A-4147-A177-3AD203B41FA5}">
                      <a16:colId xmlns:a16="http://schemas.microsoft.com/office/drawing/2014/main" val="2516257507"/>
                    </a:ext>
                  </a:extLst>
                </a:gridCol>
                <a:gridCol w="1998222">
                  <a:extLst>
                    <a:ext uri="{9D8B030D-6E8A-4147-A177-3AD203B41FA5}">
                      <a16:colId xmlns:a16="http://schemas.microsoft.com/office/drawing/2014/main" val="458290571"/>
                    </a:ext>
                  </a:extLst>
                </a:gridCol>
                <a:gridCol w="1998222">
                  <a:extLst>
                    <a:ext uri="{9D8B030D-6E8A-4147-A177-3AD203B41FA5}">
                      <a16:colId xmlns:a16="http://schemas.microsoft.com/office/drawing/2014/main" val="1143985558"/>
                    </a:ext>
                  </a:extLst>
                </a:gridCol>
                <a:gridCol w="1998222">
                  <a:extLst>
                    <a:ext uri="{9D8B030D-6E8A-4147-A177-3AD203B41FA5}">
                      <a16:colId xmlns:a16="http://schemas.microsoft.com/office/drawing/2014/main" val="3705470814"/>
                    </a:ext>
                  </a:extLst>
                </a:gridCol>
              </a:tblGrid>
              <a:tr h="1405195">
                <a:tc>
                  <a:txBody>
                    <a:bodyPr/>
                    <a:lstStyle/>
                    <a:p>
                      <a:r>
                        <a:rPr lang="ar-SA" sz="2800" b="1" dirty="0"/>
                        <a:t>النسبة المئوية للرطوبة</a:t>
                      </a:r>
                      <a:endParaRPr lang="en-US" sz="2800" b="1" dirty="0"/>
                    </a:p>
                  </a:txBody>
                  <a:tcPr/>
                </a:tc>
                <a:tc>
                  <a:txBody>
                    <a:bodyPr/>
                    <a:lstStyle/>
                    <a:p>
                      <a:r>
                        <a:rPr lang="ar-SA" sz="2800" b="1" dirty="0"/>
                        <a:t>الوزن الجاف</a:t>
                      </a:r>
                      <a:endParaRPr lang="en-US" sz="2800" b="1" dirty="0"/>
                    </a:p>
                  </a:txBody>
                  <a:tcPr/>
                </a:tc>
                <a:tc>
                  <a:txBody>
                    <a:bodyPr/>
                    <a:lstStyle/>
                    <a:p>
                      <a:r>
                        <a:rPr lang="ar-SA" sz="2800" b="1" dirty="0"/>
                        <a:t>الوزن الرطب</a:t>
                      </a:r>
                      <a:endParaRPr lang="en-US" sz="2800" b="1" dirty="0"/>
                    </a:p>
                  </a:txBody>
                  <a:tcPr/>
                </a:tc>
                <a:tc>
                  <a:txBody>
                    <a:bodyPr/>
                    <a:lstStyle/>
                    <a:p>
                      <a:r>
                        <a:rPr lang="ar-SA" sz="2800" b="1" dirty="0"/>
                        <a:t>نوع العضو النباتي</a:t>
                      </a:r>
                      <a:endParaRPr lang="en-US" sz="2800" b="1" dirty="0"/>
                    </a:p>
                  </a:txBody>
                  <a:tcPr/>
                </a:tc>
                <a:extLst>
                  <a:ext uri="{0D108BD9-81ED-4DB2-BD59-A6C34878D82A}">
                    <a16:rowId xmlns:a16="http://schemas.microsoft.com/office/drawing/2014/main" val="15760046"/>
                  </a:ext>
                </a:extLst>
              </a:tr>
              <a:tr h="770591">
                <a:tc>
                  <a:txBody>
                    <a:bodyPr/>
                    <a:lstStyle/>
                    <a:p>
                      <a:endParaRPr lang="en-US" sz="2800" b="1"/>
                    </a:p>
                  </a:txBody>
                  <a:tcPr/>
                </a:tc>
                <a:tc>
                  <a:txBody>
                    <a:bodyPr/>
                    <a:lstStyle/>
                    <a:p>
                      <a:endParaRPr lang="en-US" sz="2800" b="1"/>
                    </a:p>
                  </a:txBody>
                  <a:tcPr/>
                </a:tc>
                <a:tc>
                  <a:txBody>
                    <a:bodyPr/>
                    <a:lstStyle/>
                    <a:p>
                      <a:endParaRPr lang="en-US" sz="2800" b="1"/>
                    </a:p>
                  </a:txBody>
                  <a:tcPr/>
                </a:tc>
                <a:tc>
                  <a:txBody>
                    <a:bodyPr/>
                    <a:lstStyle/>
                    <a:p>
                      <a:r>
                        <a:rPr lang="ar-SA" sz="2800" b="1" dirty="0"/>
                        <a:t>الجذر</a:t>
                      </a:r>
                      <a:endParaRPr lang="en-US" sz="2800" b="1" dirty="0"/>
                    </a:p>
                  </a:txBody>
                  <a:tcPr/>
                </a:tc>
                <a:extLst>
                  <a:ext uri="{0D108BD9-81ED-4DB2-BD59-A6C34878D82A}">
                    <a16:rowId xmlns:a16="http://schemas.microsoft.com/office/drawing/2014/main" val="776038311"/>
                  </a:ext>
                </a:extLst>
              </a:tr>
              <a:tr h="770591">
                <a:tc>
                  <a:txBody>
                    <a:bodyPr/>
                    <a:lstStyle/>
                    <a:p>
                      <a:endParaRPr lang="en-US" sz="2800" b="1"/>
                    </a:p>
                  </a:txBody>
                  <a:tcPr/>
                </a:tc>
                <a:tc>
                  <a:txBody>
                    <a:bodyPr/>
                    <a:lstStyle/>
                    <a:p>
                      <a:endParaRPr lang="en-US" sz="2800" b="1"/>
                    </a:p>
                  </a:txBody>
                  <a:tcPr/>
                </a:tc>
                <a:tc>
                  <a:txBody>
                    <a:bodyPr/>
                    <a:lstStyle/>
                    <a:p>
                      <a:endParaRPr lang="en-US" sz="2800" b="1"/>
                    </a:p>
                  </a:txBody>
                  <a:tcPr/>
                </a:tc>
                <a:tc>
                  <a:txBody>
                    <a:bodyPr/>
                    <a:lstStyle/>
                    <a:p>
                      <a:r>
                        <a:rPr lang="ar-SA" sz="2800" b="1" dirty="0"/>
                        <a:t>الأوراق</a:t>
                      </a:r>
                      <a:endParaRPr lang="en-US" sz="2800" b="1" dirty="0"/>
                    </a:p>
                  </a:txBody>
                  <a:tcPr/>
                </a:tc>
                <a:extLst>
                  <a:ext uri="{0D108BD9-81ED-4DB2-BD59-A6C34878D82A}">
                    <a16:rowId xmlns:a16="http://schemas.microsoft.com/office/drawing/2014/main" val="1451917548"/>
                  </a:ext>
                </a:extLst>
              </a:tr>
              <a:tr h="770591">
                <a:tc>
                  <a:txBody>
                    <a:bodyPr/>
                    <a:lstStyle/>
                    <a:p>
                      <a:endParaRPr lang="en-US" sz="2800" b="1"/>
                    </a:p>
                  </a:txBody>
                  <a:tcPr/>
                </a:tc>
                <a:tc>
                  <a:txBody>
                    <a:bodyPr/>
                    <a:lstStyle/>
                    <a:p>
                      <a:endParaRPr lang="en-US" sz="2800" b="1"/>
                    </a:p>
                  </a:txBody>
                  <a:tcPr/>
                </a:tc>
                <a:tc>
                  <a:txBody>
                    <a:bodyPr/>
                    <a:lstStyle/>
                    <a:p>
                      <a:endParaRPr lang="en-US" sz="2800" b="1"/>
                    </a:p>
                  </a:txBody>
                  <a:tcPr/>
                </a:tc>
                <a:tc>
                  <a:txBody>
                    <a:bodyPr/>
                    <a:lstStyle/>
                    <a:p>
                      <a:r>
                        <a:rPr lang="ar-SA" sz="2800" b="1" dirty="0"/>
                        <a:t>الساق</a:t>
                      </a:r>
                      <a:endParaRPr lang="en-US" sz="2800" b="1" dirty="0"/>
                    </a:p>
                  </a:txBody>
                  <a:tcPr/>
                </a:tc>
                <a:extLst>
                  <a:ext uri="{0D108BD9-81ED-4DB2-BD59-A6C34878D82A}">
                    <a16:rowId xmlns:a16="http://schemas.microsoft.com/office/drawing/2014/main" val="676497314"/>
                  </a:ext>
                </a:extLst>
              </a:tr>
            </a:tbl>
          </a:graphicData>
        </a:graphic>
      </p:graphicFrame>
    </p:spTree>
    <p:extLst>
      <p:ext uri="{BB962C8B-B14F-4D97-AF65-F5344CB8AC3E}">
        <p14:creationId xmlns:p14="http://schemas.microsoft.com/office/powerpoint/2010/main" val="149010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323528" y="2038388"/>
            <a:ext cx="8342312" cy="4270932"/>
          </a:xfrm>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ar-SA" b="1" dirty="0">
                <a:effectLst>
                  <a:outerShdw blurRad="50800" dist="38100" algn="tr" rotWithShape="0">
                    <a:prstClr val="black">
                      <a:alpha val="40000"/>
                    </a:prstClr>
                  </a:outerShdw>
                </a:effectLst>
              </a:rPr>
              <a:t>الأدوات:</a:t>
            </a:r>
          </a:p>
          <a:p>
            <a:pPr>
              <a:buNone/>
            </a:pPr>
            <a:r>
              <a:rPr lang="ar-SA" b="1" dirty="0">
                <a:effectLst>
                  <a:outerShdw blurRad="50800" dist="38100" algn="tr" rotWithShape="0">
                    <a:prstClr val="black">
                      <a:alpha val="40000"/>
                    </a:prstClr>
                  </a:outerShdw>
                </a:effectLst>
              </a:rPr>
              <a:t>أ</a:t>
            </a:r>
            <a:r>
              <a:rPr lang="ar-SA" b="1" dirty="0"/>
              <a:t>صص مناسبة الحجم- ورق ترشيح – ملصق ملاحظات(</a:t>
            </a:r>
            <a:r>
              <a:rPr lang="en-US" b="1" dirty="0"/>
              <a:t>lapel) </a:t>
            </a:r>
          </a:p>
          <a:p>
            <a:pPr>
              <a:buNone/>
            </a:pPr>
            <a:r>
              <a:rPr lang="ar-SA" b="1" dirty="0"/>
              <a:t>تربة/ 1رمليه:1بتمس - </a:t>
            </a:r>
            <a:r>
              <a:rPr lang="ar-SA" b="1" dirty="0" err="1"/>
              <a:t>بادرات</a:t>
            </a:r>
            <a:r>
              <a:rPr lang="ar-SA" b="1" dirty="0"/>
              <a:t> فول وشعير.</a:t>
            </a:r>
          </a:p>
          <a:p>
            <a:pPr>
              <a:buNone/>
            </a:pPr>
            <a:r>
              <a:rPr lang="ar-SA" b="1" dirty="0"/>
              <a:t>طريقة العمل:</a:t>
            </a:r>
          </a:p>
          <a:p>
            <a:pPr lvl="0"/>
            <a:r>
              <a:rPr lang="ar-SA" b="1" dirty="0"/>
              <a:t>نزرع </a:t>
            </a:r>
            <a:r>
              <a:rPr lang="ar-SA" b="1" dirty="0" err="1"/>
              <a:t>البادرات</a:t>
            </a:r>
            <a:r>
              <a:rPr lang="ar-SA" b="1" dirty="0"/>
              <a:t> في الأصيص بمقدار 5 </a:t>
            </a:r>
            <a:r>
              <a:rPr lang="ar-SA" b="1" dirty="0" err="1"/>
              <a:t>بادرات</a:t>
            </a:r>
            <a:r>
              <a:rPr lang="ar-SA" b="1" dirty="0"/>
              <a:t> لكل </a:t>
            </a:r>
            <a:r>
              <a:rPr lang="ar-SA" b="1" dirty="0" err="1"/>
              <a:t>إصيص</a:t>
            </a:r>
            <a:r>
              <a:rPr lang="ar-SA" b="1" dirty="0"/>
              <a:t>.</a:t>
            </a:r>
            <a:endParaRPr lang="en-US" dirty="0"/>
          </a:p>
          <a:p>
            <a:pPr lvl="0"/>
            <a:r>
              <a:rPr lang="ar-SA" b="1" dirty="0"/>
              <a:t>نحرص على ريها بانتظام كل يومين لمدة 3 أسابيع.</a:t>
            </a:r>
            <a:endParaRPr lang="en-US" dirty="0"/>
          </a:p>
          <a:p>
            <a:pPr lvl="0"/>
            <a:r>
              <a:rPr lang="ar-SA" b="1" dirty="0"/>
              <a:t>نأخذ متوسط الطول ثم نحسب الزيادة في الطول.(الطول بالمليمتر )</a:t>
            </a:r>
            <a:endParaRPr lang="en-US" dirty="0"/>
          </a:p>
          <a:p>
            <a:r>
              <a:rPr lang="ar-SA" b="1" dirty="0"/>
              <a:t>باستخدام القانون الموضح أدناه نحسب معدل النمو وتدون النتائج بالجدول التالي :</a:t>
            </a:r>
          </a:p>
          <a:p>
            <a:endParaRPr lang="ar-SA" b="1" dirty="0"/>
          </a:p>
          <a:p>
            <a:pPr>
              <a:buNone/>
            </a:pPr>
            <a:endParaRPr lang="en-US" dirty="0"/>
          </a:p>
          <a:p>
            <a:endParaRPr lang="ar-SA" dirty="0"/>
          </a:p>
        </p:txBody>
      </p:sp>
      <p:sp>
        <p:nvSpPr>
          <p:cNvPr id="3" name="وسيلة شرح مع سهم إلى الأسفل 2"/>
          <p:cNvSpPr/>
          <p:nvPr/>
        </p:nvSpPr>
        <p:spPr>
          <a:xfrm>
            <a:off x="467544" y="476672"/>
            <a:ext cx="8352928" cy="172819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a:t>تجربة تقدير معدلات ومراحل النمو في النباتات الراقية</a:t>
            </a:r>
          </a:p>
        </p:txBody>
      </p:sp>
      <p:sp>
        <p:nvSpPr>
          <p:cNvPr id="5" name="مربع نص 4"/>
          <p:cNvSpPr txBox="1"/>
          <p:nvPr/>
        </p:nvSpPr>
        <p:spPr>
          <a:xfrm>
            <a:off x="683568" y="5543106"/>
            <a:ext cx="7632848" cy="523220"/>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SA" sz="2800" b="1" dirty="0">
                <a:solidFill>
                  <a:schemeClr val="accent6">
                    <a:lumMod val="50000"/>
                  </a:schemeClr>
                </a:solidFill>
              </a:rPr>
              <a:t>معدل النمو= الزيادة بوحدة الطول / الفترة الزمنية (ملم / ساعة) </a:t>
            </a:r>
          </a:p>
        </p:txBody>
      </p:sp>
    </p:spTree>
    <p:extLst>
      <p:ext uri="{BB962C8B-B14F-4D97-AF65-F5344CB8AC3E}">
        <p14:creationId xmlns:p14="http://schemas.microsoft.com/office/powerpoint/2010/main" val="387653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extLst>
              <p:ext uri="{D42A27DB-BD31-4B8C-83A1-F6EECF244321}">
                <p14:modId xmlns:p14="http://schemas.microsoft.com/office/powerpoint/2010/main" val="3761917889"/>
              </p:ext>
            </p:extLst>
          </p:nvPr>
        </p:nvGraphicFramePr>
        <p:xfrm>
          <a:off x="395536" y="620688"/>
          <a:ext cx="8358244" cy="4255099"/>
        </p:xfrm>
        <a:graphic>
          <a:graphicData uri="http://schemas.openxmlformats.org/drawingml/2006/table">
            <a:tbl>
              <a:tblPr rtl="1">
                <a:tableStyleId>{775DCB02-9BB8-47FD-8907-85C794F793BA}</a:tableStyleId>
              </a:tblPr>
              <a:tblGrid>
                <a:gridCol w="955526">
                  <a:extLst>
                    <a:ext uri="{9D8B030D-6E8A-4147-A177-3AD203B41FA5}">
                      <a16:colId xmlns:a16="http://schemas.microsoft.com/office/drawing/2014/main" val="20000"/>
                    </a:ext>
                  </a:extLst>
                </a:gridCol>
                <a:gridCol w="955526">
                  <a:extLst>
                    <a:ext uri="{9D8B030D-6E8A-4147-A177-3AD203B41FA5}">
                      <a16:colId xmlns:a16="http://schemas.microsoft.com/office/drawing/2014/main" val="20001"/>
                    </a:ext>
                  </a:extLst>
                </a:gridCol>
                <a:gridCol w="936147">
                  <a:extLst>
                    <a:ext uri="{9D8B030D-6E8A-4147-A177-3AD203B41FA5}">
                      <a16:colId xmlns:a16="http://schemas.microsoft.com/office/drawing/2014/main" val="20002"/>
                    </a:ext>
                  </a:extLst>
                </a:gridCol>
                <a:gridCol w="1081489">
                  <a:extLst>
                    <a:ext uri="{9D8B030D-6E8A-4147-A177-3AD203B41FA5}">
                      <a16:colId xmlns:a16="http://schemas.microsoft.com/office/drawing/2014/main" val="20003"/>
                    </a:ext>
                  </a:extLst>
                </a:gridCol>
                <a:gridCol w="1081489">
                  <a:extLst>
                    <a:ext uri="{9D8B030D-6E8A-4147-A177-3AD203B41FA5}">
                      <a16:colId xmlns:a16="http://schemas.microsoft.com/office/drawing/2014/main" val="20004"/>
                    </a:ext>
                  </a:extLst>
                </a:gridCol>
                <a:gridCol w="933165">
                  <a:extLst>
                    <a:ext uri="{9D8B030D-6E8A-4147-A177-3AD203B41FA5}">
                      <a16:colId xmlns:a16="http://schemas.microsoft.com/office/drawing/2014/main" val="20005"/>
                    </a:ext>
                  </a:extLst>
                </a:gridCol>
                <a:gridCol w="1207451">
                  <a:extLst>
                    <a:ext uri="{9D8B030D-6E8A-4147-A177-3AD203B41FA5}">
                      <a16:colId xmlns:a16="http://schemas.microsoft.com/office/drawing/2014/main" val="20006"/>
                    </a:ext>
                  </a:extLst>
                </a:gridCol>
                <a:gridCol w="1207451">
                  <a:extLst>
                    <a:ext uri="{9D8B030D-6E8A-4147-A177-3AD203B41FA5}">
                      <a16:colId xmlns:a16="http://schemas.microsoft.com/office/drawing/2014/main" val="20007"/>
                    </a:ext>
                  </a:extLst>
                </a:gridCol>
              </a:tblGrid>
              <a:tr h="904279">
                <a:tc rowSpan="2">
                  <a:txBody>
                    <a:bodyPr/>
                    <a:lstStyle/>
                    <a:p>
                      <a:pPr algn="ctr" rtl="1">
                        <a:spcAft>
                          <a:spcPts val="0"/>
                        </a:spcAft>
                      </a:pPr>
                      <a:endParaRPr lang="en-US" sz="2000" dirty="0"/>
                    </a:p>
                    <a:p>
                      <a:pPr algn="ctr" rtl="1">
                        <a:spcAft>
                          <a:spcPts val="0"/>
                        </a:spcAft>
                      </a:pPr>
                      <a:r>
                        <a:rPr lang="ar-SA" sz="2400" dirty="0"/>
                        <a:t>رقم البادرة</a:t>
                      </a:r>
                      <a:endParaRPr lang="en-US" sz="2000" dirty="0">
                        <a:latin typeface="Times New Roman"/>
                        <a:ea typeface="Times New Roman"/>
                      </a:endParaRPr>
                    </a:p>
                  </a:txBody>
                  <a:tcPr marL="64357" marR="64357" marT="0" marB="0"/>
                </a:tc>
                <a:tc gridSpan="3">
                  <a:txBody>
                    <a:bodyPr/>
                    <a:lstStyle/>
                    <a:p>
                      <a:pPr algn="ctr" rtl="1">
                        <a:spcAft>
                          <a:spcPts val="0"/>
                        </a:spcAft>
                      </a:pPr>
                      <a:endParaRPr lang="en-US" sz="2000" dirty="0"/>
                    </a:p>
                    <a:p>
                      <a:pPr algn="ctr" rtl="1">
                        <a:spcAft>
                          <a:spcPts val="0"/>
                        </a:spcAft>
                      </a:pPr>
                      <a:r>
                        <a:rPr lang="ar-SA" sz="2400" dirty="0"/>
                        <a:t>الأسبوع الأول</a:t>
                      </a:r>
                      <a:endParaRPr lang="en-US" sz="2000" dirty="0">
                        <a:latin typeface="Times New Roman"/>
                        <a:ea typeface="Times New Roman"/>
                      </a:endParaRPr>
                    </a:p>
                  </a:txBody>
                  <a:tcPr marL="64357" marR="64357" marT="0" marB="0">
                    <a:solidFill>
                      <a:schemeClr val="accent3">
                        <a:lumMod val="60000"/>
                        <a:lumOff val="40000"/>
                      </a:schemeClr>
                    </a:solidFill>
                  </a:tcPr>
                </a:tc>
                <a:tc hMerge="1">
                  <a:txBody>
                    <a:bodyPr/>
                    <a:lstStyle/>
                    <a:p>
                      <a:pPr rtl="1"/>
                      <a:endParaRPr lang="ar-SA"/>
                    </a:p>
                  </a:txBody>
                  <a:tcPr/>
                </a:tc>
                <a:tc hMerge="1">
                  <a:txBody>
                    <a:bodyPr/>
                    <a:lstStyle/>
                    <a:p>
                      <a:pPr rtl="1"/>
                      <a:endParaRPr lang="ar-SA"/>
                    </a:p>
                  </a:txBody>
                  <a:tcPr/>
                </a:tc>
                <a:tc gridSpan="3">
                  <a:txBody>
                    <a:bodyPr/>
                    <a:lstStyle/>
                    <a:p>
                      <a:pPr algn="ctr" rtl="1">
                        <a:spcAft>
                          <a:spcPts val="0"/>
                        </a:spcAft>
                      </a:pPr>
                      <a:endParaRPr lang="en-US" sz="2000" dirty="0"/>
                    </a:p>
                    <a:p>
                      <a:pPr algn="ctr" rtl="1">
                        <a:spcAft>
                          <a:spcPts val="0"/>
                        </a:spcAft>
                      </a:pPr>
                      <a:r>
                        <a:rPr lang="ar-SA" sz="2400" dirty="0"/>
                        <a:t>الأسبوع الثاني</a:t>
                      </a:r>
                      <a:endParaRPr lang="en-US" sz="2000" dirty="0">
                        <a:latin typeface="Times New Roman"/>
                        <a:ea typeface="Times New Roman"/>
                      </a:endParaRPr>
                    </a:p>
                  </a:txBody>
                  <a:tcPr marL="64357" marR="64357" marT="0" marB="0"/>
                </a:tc>
                <a:tc hMerge="1">
                  <a:txBody>
                    <a:bodyPr/>
                    <a:lstStyle/>
                    <a:p>
                      <a:pPr rtl="1"/>
                      <a:endParaRPr lang="ar-SA"/>
                    </a:p>
                  </a:txBody>
                  <a:tcPr/>
                </a:tc>
                <a:tc hMerge="1">
                  <a:txBody>
                    <a:bodyPr/>
                    <a:lstStyle/>
                    <a:p>
                      <a:pPr rtl="1"/>
                      <a:endParaRPr lang="ar-SA"/>
                    </a:p>
                  </a:txBody>
                  <a:tcPr/>
                </a:tc>
                <a:tc>
                  <a:txBody>
                    <a:bodyPr/>
                    <a:lstStyle/>
                    <a:p>
                      <a:pPr algn="ctr" rtl="1">
                        <a:spcAft>
                          <a:spcPts val="0"/>
                        </a:spcAft>
                      </a:pPr>
                      <a:endParaRPr lang="en-US" sz="2000" dirty="0"/>
                    </a:p>
                    <a:p>
                      <a:pPr algn="ctr" rtl="1">
                        <a:spcAft>
                          <a:spcPts val="0"/>
                        </a:spcAft>
                      </a:pPr>
                      <a:r>
                        <a:rPr lang="ar-SA" sz="2400" dirty="0"/>
                        <a:t>الأسبوع الثالث</a:t>
                      </a: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0"/>
                  </a:ext>
                </a:extLst>
              </a:tr>
              <a:tr h="412088">
                <a:tc vMerge="1">
                  <a:txBody>
                    <a:bodyPr/>
                    <a:lstStyle/>
                    <a:p>
                      <a:pPr rtl="1"/>
                      <a:endParaRPr lang="ar-SA"/>
                    </a:p>
                  </a:txBody>
                  <a:tcPr/>
                </a:tc>
                <a:tc>
                  <a:txBody>
                    <a:bodyPr/>
                    <a:lstStyle/>
                    <a:p>
                      <a:pPr algn="ctr" rtl="1">
                        <a:spcAft>
                          <a:spcPts val="0"/>
                        </a:spcAft>
                      </a:pPr>
                      <a:r>
                        <a:rPr lang="ar-SA" sz="2400" dirty="0">
                          <a:latin typeface="+mn-lt"/>
                          <a:ea typeface="+mn-ea"/>
                        </a:rPr>
                        <a:t>الخميس</a:t>
                      </a: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r>
                        <a:rPr lang="ar-SA" sz="2400" dirty="0">
                          <a:latin typeface="+mn-lt"/>
                          <a:ea typeface="+mn-ea"/>
                        </a:rPr>
                        <a:t>الأحد</a:t>
                      </a: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r>
                        <a:rPr lang="ar-SA" sz="2400" dirty="0">
                          <a:latin typeface="+mn-lt"/>
                          <a:ea typeface="+mn-ea"/>
                        </a:rPr>
                        <a:t>الثلاثاء</a:t>
                      </a: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r>
                        <a:rPr lang="ar-SA" sz="2400" dirty="0"/>
                        <a:t>الخميس</a:t>
                      </a:r>
                      <a:endParaRPr lang="en-US" sz="2000" dirty="0">
                        <a:latin typeface="Times New Roman"/>
                        <a:ea typeface="Times New Roman"/>
                      </a:endParaRPr>
                    </a:p>
                  </a:txBody>
                  <a:tcPr marL="64357" marR="64357" marT="0" marB="0"/>
                </a:tc>
                <a:tc>
                  <a:txBody>
                    <a:bodyPr/>
                    <a:lstStyle/>
                    <a:p>
                      <a:pPr algn="ctr" rtl="1">
                        <a:spcAft>
                          <a:spcPts val="0"/>
                        </a:spcAft>
                      </a:pPr>
                      <a:r>
                        <a:rPr lang="ar-SA" sz="2400" dirty="0"/>
                        <a:t>الأحد</a:t>
                      </a:r>
                      <a:endParaRPr lang="en-US" sz="2000" dirty="0">
                        <a:latin typeface="Times New Roman"/>
                        <a:ea typeface="Times New Roman"/>
                      </a:endParaRPr>
                    </a:p>
                  </a:txBody>
                  <a:tcPr marL="64357" marR="64357" marT="0" marB="0"/>
                </a:tc>
                <a:tc>
                  <a:txBody>
                    <a:bodyPr/>
                    <a:lstStyle/>
                    <a:p>
                      <a:pPr algn="ctr" rtl="1">
                        <a:spcAft>
                          <a:spcPts val="0"/>
                        </a:spcAft>
                      </a:pPr>
                      <a:r>
                        <a:rPr lang="ar-SA" sz="2400" dirty="0"/>
                        <a:t>الثلاثاء</a:t>
                      </a:r>
                      <a:endParaRPr lang="en-US" sz="2000" dirty="0">
                        <a:latin typeface="Times New Roman"/>
                        <a:ea typeface="Times New Roman"/>
                      </a:endParaRPr>
                    </a:p>
                  </a:txBody>
                  <a:tcPr marL="64357" marR="64357" marT="0" marB="0"/>
                </a:tc>
                <a:tc>
                  <a:txBody>
                    <a:bodyPr/>
                    <a:lstStyle/>
                    <a:p>
                      <a:pPr algn="ctr" rtl="1">
                        <a:spcAft>
                          <a:spcPts val="0"/>
                        </a:spcAft>
                      </a:pPr>
                      <a:r>
                        <a:rPr lang="ar-SA" sz="2400" dirty="0"/>
                        <a:t>الخميس</a:t>
                      </a: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1"/>
                  </a:ext>
                </a:extLst>
              </a:tr>
              <a:tr h="354586">
                <a:tc>
                  <a:txBody>
                    <a:bodyPr/>
                    <a:lstStyle/>
                    <a:p>
                      <a:pPr algn="ctr" rtl="1">
                        <a:spcAft>
                          <a:spcPts val="0"/>
                        </a:spcAft>
                      </a:pPr>
                      <a:r>
                        <a:rPr lang="ar-SA" sz="2000">
                          <a:effectLst>
                            <a:outerShdw blurRad="50800" dist="38100" algn="tr" rotWithShape="0">
                              <a:prstClr val="black">
                                <a:alpha val="40000"/>
                              </a:prstClr>
                            </a:outerShdw>
                          </a:effectLst>
                        </a:rPr>
                        <a:t>( 1 )</a:t>
                      </a:r>
                      <a:endParaRPr lang="en-US" sz="2000">
                        <a:latin typeface="Times New Roman"/>
                        <a:ea typeface="Times New Roman"/>
                      </a:endParaRPr>
                    </a:p>
                  </a:txBody>
                  <a:tcPr marL="64357" marR="64357" marT="0" marB="0"/>
                </a:tc>
                <a:tc>
                  <a:txBody>
                    <a:bodyPr/>
                    <a:lstStyle/>
                    <a:p>
                      <a:pPr algn="r" rtl="1">
                        <a:spcAft>
                          <a:spcPts val="0"/>
                        </a:spcAft>
                        <a:tabLst>
                          <a:tab pos="641350" algn="l"/>
                        </a:tabLst>
                      </a:pPr>
                      <a:endParaRPr lang="ar-SA"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2"/>
                  </a:ext>
                </a:extLst>
              </a:tr>
              <a:tr h="307541">
                <a:tc>
                  <a:txBody>
                    <a:bodyPr/>
                    <a:lstStyle/>
                    <a:p>
                      <a:pPr algn="ctr" rtl="1">
                        <a:spcAft>
                          <a:spcPts val="0"/>
                        </a:spcAft>
                      </a:pPr>
                      <a:r>
                        <a:rPr lang="ar-SA" sz="2000">
                          <a:effectLst>
                            <a:outerShdw blurRad="50800" dist="38100" algn="tr" rotWithShape="0">
                              <a:prstClr val="black">
                                <a:alpha val="40000"/>
                              </a:prstClr>
                            </a:outerShdw>
                          </a:effectLst>
                        </a:rPr>
                        <a:t>( 2 )</a:t>
                      </a: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3"/>
                  </a:ext>
                </a:extLst>
              </a:tr>
              <a:tr h="307541">
                <a:tc>
                  <a:txBody>
                    <a:bodyPr/>
                    <a:lstStyle/>
                    <a:p>
                      <a:pPr algn="ctr" rtl="1">
                        <a:spcAft>
                          <a:spcPts val="0"/>
                        </a:spcAft>
                      </a:pPr>
                      <a:r>
                        <a:rPr lang="ar-SA" sz="2000">
                          <a:effectLst>
                            <a:outerShdw blurRad="50800" dist="38100" algn="tr" rotWithShape="0">
                              <a:prstClr val="black">
                                <a:alpha val="40000"/>
                              </a:prstClr>
                            </a:outerShdw>
                          </a:effectLst>
                        </a:rPr>
                        <a:t>( 3 )</a:t>
                      </a: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4"/>
                  </a:ext>
                </a:extLst>
              </a:tr>
              <a:tr h="307541">
                <a:tc>
                  <a:txBody>
                    <a:bodyPr/>
                    <a:lstStyle/>
                    <a:p>
                      <a:pPr algn="ctr" rtl="1">
                        <a:spcAft>
                          <a:spcPts val="0"/>
                        </a:spcAft>
                      </a:pPr>
                      <a:r>
                        <a:rPr lang="ar-SA" sz="2000">
                          <a:effectLst>
                            <a:outerShdw blurRad="50800" dist="38100" algn="tr" rotWithShape="0">
                              <a:prstClr val="black">
                                <a:alpha val="40000"/>
                              </a:prstClr>
                            </a:outerShdw>
                          </a:effectLst>
                        </a:rPr>
                        <a:t>( 4 )</a:t>
                      </a: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5"/>
                  </a:ext>
                </a:extLst>
              </a:tr>
              <a:tr h="291859">
                <a:tc>
                  <a:txBody>
                    <a:bodyPr/>
                    <a:lstStyle/>
                    <a:p>
                      <a:pPr algn="ctr" rtl="1">
                        <a:spcAft>
                          <a:spcPts val="0"/>
                        </a:spcAft>
                      </a:pPr>
                      <a:r>
                        <a:rPr lang="ar-SA" sz="2000">
                          <a:effectLst>
                            <a:outerShdw blurRad="50800" dist="38100" algn="tr" rotWithShape="0">
                              <a:prstClr val="black">
                                <a:alpha val="40000"/>
                              </a:prstClr>
                            </a:outerShdw>
                          </a:effectLst>
                        </a:rPr>
                        <a:t>( 5 )</a:t>
                      </a: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6"/>
                  </a:ext>
                </a:extLst>
              </a:tr>
              <a:tr h="307541">
                <a:tc>
                  <a:txBody>
                    <a:bodyPr/>
                    <a:lstStyle/>
                    <a:p>
                      <a:pPr algn="ctr" rtl="1">
                        <a:spcAft>
                          <a:spcPts val="0"/>
                        </a:spcAft>
                      </a:pPr>
                      <a:r>
                        <a:rPr lang="ar-SA" sz="2000"/>
                        <a:t>المتوسط</a:t>
                      </a: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tabLst>
                          <a:tab pos="132080" algn="l"/>
                          <a:tab pos="289560" algn="ctr"/>
                        </a:tabLs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ar-SA"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7"/>
                  </a:ext>
                </a:extLst>
              </a:tr>
              <a:tr h="307541">
                <a:tc>
                  <a:txBody>
                    <a:bodyPr/>
                    <a:lstStyle/>
                    <a:p>
                      <a:pPr algn="ctr" rtl="1">
                        <a:spcAft>
                          <a:spcPts val="0"/>
                        </a:spcAft>
                      </a:pPr>
                      <a:r>
                        <a:rPr lang="ar-SA" sz="2000" dirty="0"/>
                        <a:t>الزيادة</a:t>
                      </a:r>
                      <a:endParaRPr lang="en-US" sz="2000" dirty="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ar-SA" sz="200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a:latin typeface="Times New Roman"/>
                        <a:ea typeface="Times New Roman"/>
                      </a:endParaRPr>
                    </a:p>
                  </a:txBody>
                  <a:tcPr marL="64357" marR="64357" marT="0" marB="0"/>
                </a:tc>
                <a:tc>
                  <a:txBody>
                    <a:bodyPr/>
                    <a:lstStyle/>
                    <a:p>
                      <a:pPr algn="ct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8"/>
                  </a:ext>
                </a:extLst>
              </a:tr>
              <a:tr h="531929">
                <a:tc>
                  <a:txBody>
                    <a:bodyPr/>
                    <a:lstStyle/>
                    <a:p>
                      <a:pPr algn="ctr" rtl="1">
                        <a:spcAft>
                          <a:spcPts val="0"/>
                        </a:spcAft>
                      </a:pPr>
                      <a:r>
                        <a:rPr lang="ar-SA" sz="2000" dirty="0"/>
                        <a:t>معدل النمو</a:t>
                      </a:r>
                      <a:endParaRPr lang="en-US" sz="2000" dirty="0">
                        <a:latin typeface="Times New Roman"/>
                        <a:ea typeface="Times New Roman"/>
                      </a:endParaRPr>
                    </a:p>
                  </a:txBody>
                  <a:tcPr marL="64357" marR="64357" marT="0" marB="0"/>
                </a:tc>
                <a:tc>
                  <a:txBody>
                    <a:bodyPr/>
                    <a:lstStyle/>
                    <a:p>
                      <a:pPr algn="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r" rtl="1">
                        <a:spcAft>
                          <a:spcPts val="0"/>
                        </a:spcAft>
                      </a:pPr>
                      <a:endParaRPr lang="en-US" sz="2000">
                        <a:latin typeface="Times New Roman"/>
                        <a:ea typeface="Times New Roman"/>
                      </a:endParaRPr>
                    </a:p>
                  </a:txBody>
                  <a:tcPr marL="64357" marR="64357" marT="0" marB="0">
                    <a:solidFill>
                      <a:schemeClr val="accent3">
                        <a:lumMod val="60000"/>
                        <a:lumOff val="40000"/>
                      </a:schemeClr>
                    </a:solidFill>
                  </a:tcPr>
                </a:tc>
                <a:tc>
                  <a:txBody>
                    <a:bodyPr/>
                    <a:lstStyle/>
                    <a:p>
                      <a:pPr algn="r" rtl="1">
                        <a:spcAft>
                          <a:spcPts val="0"/>
                        </a:spcAft>
                      </a:pPr>
                      <a:endParaRPr lang="en-US" sz="2000" dirty="0">
                        <a:latin typeface="Times New Roman"/>
                        <a:ea typeface="Times New Roman"/>
                      </a:endParaRPr>
                    </a:p>
                  </a:txBody>
                  <a:tcPr marL="64357" marR="64357" marT="0" marB="0">
                    <a:solidFill>
                      <a:schemeClr val="accent3">
                        <a:lumMod val="60000"/>
                        <a:lumOff val="40000"/>
                      </a:schemeClr>
                    </a:solidFill>
                  </a:tcPr>
                </a:tc>
                <a:tc>
                  <a:txBody>
                    <a:bodyPr/>
                    <a:lstStyle/>
                    <a:p>
                      <a:pPr algn="r" rtl="1">
                        <a:spcAft>
                          <a:spcPts val="0"/>
                        </a:spcAft>
                      </a:pPr>
                      <a:endParaRPr lang="en-US" sz="2000">
                        <a:latin typeface="Times New Roman"/>
                        <a:ea typeface="Times New Roman"/>
                      </a:endParaRPr>
                    </a:p>
                  </a:txBody>
                  <a:tcPr marL="64357" marR="64357" marT="0" marB="0"/>
                </a:tc>
                <a:tc>
                  <a:txBody>
                    <a:bodyPr/>
                    <a:lstStyle/>
                    <a:p>
                      <a:pPr algn="r" rtl="1">
                        <a:spcAft>
                          <a:spcPts val="0"/>
                        </a:spcAft>
                      </a:pPr>
                      <a:endParaRPr lang="en-US" sz="2000" dirty="0">
                        <a:latin typeface="Times New Roman"/>
                        <a:ea typeface="Times New Roman"/>
                      </a:endParaRPr>
                    </a:p>
                  </a:txBody>
                  <a:tcPr marL="64357" marR="64357" marT="0" marB="0"/>
                </a:tc>
                <a:tc>
                  <a:txBody>
                    <a:bodyPr/>
                    <a:lstStyle/>
                    <a:p>
                      <a:pPr algn="r" rtl="1">
                        <a:spcAft>
                          <a:spcPts val="0"/>
                        </a:spcAft>
                      </a:pPr>
                      <a:endParaRPr lang="en-US" sz="2000">
                        <a:latin typeface="Times New Roman"/>
                        <a:ea typeface="Times New Roman"/>
                      </a:endParaRPr>
                    </a:p>
                  </a:txBody>
                  <a:tcPr marL="64357" marR="64357" marT="0" marB="0"/>
                </a:tc>
                <a:tc>
                  <a:txBody>
                    <a:bodyPr/>
                    <a:lstStyle/>
                    <a:p>
                      <a:pPr algn="r" rtl="1">
                        <a:spcAft>
                          <a:spcPts val="0"/>
                        </a:spcAft>
                      </a:pPr>
                      <a:endParaRPr lang="en-US" sz="2000" dirty="0">
                        <a:latin typeface="Times New Roman"/>
                        <a:ea typeface="Times New Roman"/>
                      </a:endParaRPr>
                    </a:p>
                  </a:txBody>
                  <a:tcPr marL="64357" marR="64357" marT="0" marB="0">
                    <a:solidFill>
                      <a:schemeClr val="accent2">
                        <a:lumMod val="40000"/>
                        <a:lumOff val="60000"/>
                      </a:schemeClr>
                    </a:solidFill>
                  </a:tcPr>
                </a:tc>
                <a:extLst>
                  <a:ext uri="{0D108BD9-81ED-4DB2-BD59-A6C34878D82A}">
                    <a16:rowId xmlns:a16="http://schemas.microsoft.com/office/drawing/2014/main" val="10009"/>
                  </a:ext>
                </a:extLst>
              </a:tr>
            </a:tbl>
          </a:graphicData>
        </a:graphic>
      </p:graphicFrame>
      <p:sp>
        <p:nvSpPr>
          <p:cNvPr id="2" name="مربع نص 1"/>
          <p:cNvSpPr txBox="1"/>
          <p:nvPr/>
        </p:nvSpPr>
        <p:spPr>
          <a:xfrm>
            <a:off x="611560" y="5027692"/>
            <a:ext cx="7992888"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sz="2400" dirty="0"/>
              <a:t>تدون النتائج ويكتب تقرير لكل طالب على حده مع تصوير النتيجة في جميع مراحل أخذ القياسات ويتم تمثيلها بيانيا .وتناقش النتيجة. </a:t>
            </a:r>
          </a:p>
          <a:p>
            <a:r>
              <a:rPr lang="ar-SA" sz="2400" dirty="0"/>
              <a:t>يجب مراعاة كتابة التقرير بطريقة صحيحة . كتابة اسم التجربة وهدفها والمواد وطريقة العمل والنتيجة ومناقشة النتيجة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fontScale="90000"/>
          </a:bodyPr>
          <a:lstStyle/>
          <a:p>
            <a:r>
              <a:rPr lang="ar-SA" dirty="0"/>
              <a:t>تقدير معدلات ومراحل النمو في النباتات الراقية</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08" y="1484784"/>
            <a:ext cx="2195736"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484784"/>
            <a:ext cx="2195736"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2286000" y="2060848"/>
            <a:ext cx="4572000" cy="2062103"/>
          </a:xfrm>
          <a:prstGeom prst="rect">
            <a:avLst/>
          </a:prstGeom>
        </p:spPr>
        <p:txBody>
          <a:bodyPr>
            <a:spAutoFit/>
          </a:bodyPr>
          <a:lstStyle/>
          <a:p>
            <a:r>
              <a:rPr lang="ar-SA" sz="3200" b="1" dirty="0">
                <a:solidFill>
                  <a:srgbClr val="FF0000"/>
                </a:solidFill>
                <a:cs typeface="+mj-cs"/>
              </a:rPr>
              <a:t>تعريف النمو.</a:t>
            </a:r>
          </a:p>
          <a:p>
            <a:r>
              <a:rPr lang="ar-SA" sz="3200" b="1" dirty="0">
                <a:solidFill>
                  <a:srgbClr val="FF0000"/>
                </a:solidFill>
                <a:cs typeface="+mj-cs"/>
              </a:rPr>
              <a:t>طرق قياس النمو.</a:t>
            </a:r>
          </a:p>
          <a:p>
            <a:r>
              <a:rPr lang="ar-SA" sz="3200" b="1" dirty="0">
                <a:solidFill>
                  <a:srgbClr val="FF0000"/>
                </a:solidFill>
                <a:cs typeface="+mj-cs"/>
              </a:rPr>
              <a:t>العوامل الخارجية التي تؤثر على الإنبات.</a:t>
            </a:r>
          </a:p>
        </p:txBody>
      </p:sp>
      <p:sp>
        <p:nvSpPr>
          <p:cNvPr id="10" name="AutoShape 5" descr="https://encrypted-tbn1.gstatic.com/images?q=tbn:ANd9GcSOu6tUMeHE1-y-YhjMDUifP21S1IK-ZyPVneg7sg0G-sRXreuLCw"/>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2028" y="4122951"/>
            <a:ext cx="4776236" cy="259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22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0">
            <a:schemeClr val="dk1"/>
          </a:lnRef>
          <a:fillRef idx="3">
            <a:schemeClr val="dk1"/>
          </a:fillRef>
          <a:effectRef idx="3">
            <a:schemeClr val="dk1"/>
          </a:effectRef>
          <a:fontRef idx="minor">
            <a:schemeClr val="lt1"/>
          </a:fontRef>
        </p:style>
        <p:txBody>
          <a:bodyPr>
            <a:normAutofit/>
          </a:bodyPr>
          <a:lstStyle/>
          <a:p>
            <a:r>
              <a:rPr lang="ar-SA" dirty="0"/>
              <a:t>تعريف النمو</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08" y="1484784"/>
            <a:ext cx="2195736"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484784"/>
            <a:ext cx="2195736"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2286000" y="2060848"/>
            <a:ext cx="4572000" cy="3046988"/>
          </a:xfrm>
          <a:prstGeom prst="rect">
            <a:avLst/>
          </a:prstGeom>
        </p:spPr>
        <p:txBody>
          <a:bodyPr>
            <a:spAutoFit/>
          </a:bodyPr>
          <a:lstStyle/>
          <a:p>
            <a:r>
              <a:rPr lang="ar-SA" sz="3200" b="1" dirty="0">
                <a:solidFill>
                  <a:srgbClr val="FF0000"/>
                </a:solidFill>
                <a:cs typeface="+mj-cs"/>
              </a:rPr>
              <a:t>زيادة غير عكسية في حجم المادة الحية والتي تقترن عادة بالزيادة في الوزن الجاف وزيادة في كمية </a:t>
            </a:r>
            <a:r>
              <a:rPr lang="ar-SA" sz="3200" b="1" dirty="0" err="1">
                <a:solidFill>
                  <a:srgbClr val="FF0000"/>
                </a:solidFill>
                <a:cs typeface="+mj-cs"/>
              </a:rPr>
              <a:t>البروتوبلازم</a:t>
            </a:r>
            <a:r>
              <a:rPr lang="ar-SA" sz="3200" b="1" dirty="0">
                <a:solidFill>
                  <a:srgbClr val="FF0000"/>
                </a:solidFill>
                <a:cs typeface="+mj-cs"/>
              </a:rPr>
              <a:t> وذلك نتيجة عمليات فسيولوجية عديدة تتأثر بالظروف البيئية</a:t>
            </a:r>
            <a:endParaRPr lang="ar-SA" sz="3200" dirty="0">
              <a:cs typeface="+mj-cs"/>
            </a:endParaRPr>
          </a:p>
        </p:txBody>
      </p:sp>
    </p:spTree>
    <p:extLst>
      <p:ext uri="{BB962C8B-B14F-4D97-AF65-F5344CB8AC3E}">
        <p14:creationId xmlns:p14="http://schemas.microsoft.com/office/powerpoint/2010/main" val="3400274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27784" y="114118"/>
            <a:ext cx="6264696" cy="1442674"/>
          </a:xfrm>
        </p:spPr>
        <p:style>
          <a:lnRef idx="1">
            <a:schemeClr val="dk1"/>
          </a:lnRef>
          <a:fillRef idx="3">
            <a:schemeClr val="dk1"/>
          </a:fillRef>
          <a:effectRef idx="2">
            <a:schemeClr val="dk1"/>
          </a:effectRef>
          <a:fontRef idx="minor">
            <a:schemeClr val="lt1"/>
          </a:fontRef>
        </p:style>
        <p:txBody>
          <a:bodyPr>
            <a:normAutofit fontScale="90000"/>
          </a:bodyPr>
          <a:lstStyle/>
          <a:p>
            <a:pPr algn="r"/>
            <a:r>
              <a:rPr lang="ar-SA" b="1" dirty="0">
                <a:effectLst>
                  <a:outerShdw blurRad="50800" dist="38100" algn="tr" rotWithShape="0">
                    <a:prstClr val="black">
                      <a:alpha val="40000"/>
                    </a:prstClr>
                  </a:outerShdw>
                </a:effectLst>
              </a:rPr>
              <a:t>يتميز النمو في النباتات الراقية </a:t>
            </a:r>
            <a:br>
              <a:rPr lang="ar-SA" b="1" dirty="0">
                <a:effectLst>
                  <a:outerShdw blurRad="50800" dist="38100" algn="tr" rotWithShape="0">
                    <a:prstClr val="black">
                      <a:alpha val="40000"/>
                    </a:prstClr>
                  </a:outerShdw>
                </a:effectLst>
              </a:rPr>
            </a:br>
            <a:r>
              <a:rPr lang="ar-SA" b="1" dirty="0">
                <a:effectLst>
                  <a:outerShdw blurRad="50800" dist="38100" algn="tr" rotWithShape="0">
                    <a:prstClr val="black">
                      <a:alpha val="40000"/>
                    </a:prstClr>
                  </a:outerShdw>
                </a:effectLst>
              </a:rPr>
              <a:t>بصفتين مهمتين:</a:t>
            </a:r>
            <a:endParaRPr lang="ar-SA" dirty="0"/>
          </a:p>
        </p:txBody>
      </p:sp>
      <p:graphicFrame>
        <p:nvGraphicFramePr>
          <p:cNvPr id="4" name="رسم تخطيطي 3"/>
          <p:cNvGraphicFramePr/>
          <p:nvPr>
            <p:extLst>
              <p:ext uri="{D42A27DB-BD31-4B8C-83A1-F6EECF244321}">
                <p14:modId xmlns:p14="http://schemas.microsoft.com/office/powerpoint/2010/main" val="985573417"/>
              </p:ext>
            </p:extLst>
          </p:nvPr>
        </p:nvGraphicFramePr>
        <p:xfrm>
          <a:off x="2555776" y="2106434"/>
          <a:ext cx="6378502" cy="4706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https://encrypted-tbn0.gstatic.com/images?q=tbn:ANd9GcRPT9Gufi52SA8AD_--NyntEldklbJfOSm4IWrpdbzhGV44IlsE"/>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3645023"/>
            <a:ext cx="2457450" cy="321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data:image/jpeg;base64,/9j/4AAQSkZJRgABAQAAAQABAAD/2wCEAAkGBhQSEBUUEhQUFBQVFRUUFBYUFBUUFBQVFBQVFBQVFBQXHCYeFxkkGRQUIC8gIycpLCwsFR4xNTAqNSYrLCkBCQoKDgwOGg8PGikkHSQsLSkwLCoqLDEpKSwuKS4pKS01LiwsKi4sKiksLy8qLC0pKSkvLC0pMCwsLiwsLywtKf/AABEIAMIBAwMBIgACEQEDEQH/xAAbAAACAwEBAQAAAAAAAAAAAAADBAECBQAGB//EAD4QAAIBAwIEAwUFBgUEAwAAAAECEQADIRIxBAUiQRNRYQYycYGRFEJSodEHU5KxwfAjQ2Lh8RVygtIWM6L/xAAbAQACAwEBAQAAAAAAAAAAAAABAgADBAUGB//EADYRAAEDAgQDBQcDBAMAAAAAAAEAAhEDIQQSMUEFUWFxgZGh8BMUIjKxwdEj4fEVM1KSJDRC/9oADAMBAAIRAxEAPwDzSiiKKqooqivZrlqQKtprlFXimQVVWrhakCrAVFFAFXC1wWrgVFFwFWArgKuBUQVQtTpq4Wp01FFTTV0WpAooEZoOIAkqBcEq2mk+J5gwPSrEdzoYqPmoNU4PjXZslIb3B3O3YwfSuAeO4cOykHtkR9QtIw7itILVtFI2+ZoGIdsg9gdI8pMbkdq0QK6GExtPFAlm3rs8CVU+mWaqgWuK0ULUMtbCq0ApURRitV01EUArVStHK1QrQUQCtBdaaZaC60E4S5FUIozLQyKKKEVobijRQ3FBEIBFQBRCKiKQoqmmuq9TQUQkFFUVRaMorSqlIFXFQBVxUQUAVYCuAq8VFFIFXAqAKuBRQUKtEC1ZUoipUQVFWpKUULVLxhdwPL41RXrsoMNR+gRa0uMBUOBJ/uaQvX2uiUDRDCcBEIwfEJIih3+IvwZVYzDdOmARgk7HPaKyOKvgFIPiN91SWZVad1WM58jJrw+P4lUxzopSG8p16mPoujSohmtytBrZtrrZQSoJC6sY7pAyvrBORJpO3zFLhLjUrnJKqzkZgQTtgzP8qRugs83BcLTJHutoA1MwXyrTt8cCi+G9tLajS+peoxEASOonJx6TXKfScwfEDPgOzdaEMcbp61cvgyGJUgAqImJMknfB9TFNcP7SkHSDiMSDH5AxUXrttSPCC3ISdZ362gLtOO43G1J3+PEQytbbIMiVXPlucbj+dWMLhD2AjaZg+ASHkV6Gzz3URgCI15BAk/inI+U1rWXDLIIMxtkV5ixzDSpYqLgEAFEXIxMaiR6YI71e5zVHWUt3gF94qhEgHIxPfeIro4bjWIpvLqgLhprAB8PsqXUGmwsvSQDtmoK1l8HzJABBmI6QGLQ0RAJxuCREgdq2Yn/avU8PxvvdPNEHkslSnkKAVqhFMFaoVroqtLstCZaZZaGy0EQlXSgstNuKCwqJ0uRQXFMsKC4qIoBFRFXiuikKKpFdUxXUqKotFQUNRRlrWqFYVYVUURRQUUirAVCiiBaKClRRAtcq0ZVqILgtEUVAWiKKCCqRWPzQsw6cQYJ2gECPe2zgn/itTjmAXJ+AmCx7Lv3rI4zh1bSzXUAECGBAGCYWFyMfrXleO4kgeyERveT/AK+f8rZhm7rO4Ph3Osgm2gYaZOktBnUAd+2x7x8Li690wrFNJ7H3m3MlSMDP8pq13gCbha9c1Ifd0NJIO+8HEeu/ajeJpEWApzpBRH7YJ03D1H3cnA9Zry7qrXAZRfttPPuC3XQ73JkTqusxUAEQmnGZnSzYyIgjc0e5ym0FhbGsDEsxU5jyaZgjfzGKtw1i6LBu3WYDWVKkybnV1MxJIHcACB9ZpLj7eDpzbYlV3lSGlmUGMkbH458qmipUNnzGpGm3ZcJrmyXblDoQ1lmBU6gIwDuNGTJ9TNPPy8tKm7ru4LQFKpByY7ST3mY2MUJeYXFIUg3IGkHUpg5gjEMYGZ3jyriHYslpEJJOUmSFMZQGUkru0SDtWn/kF2QmY5etAel1USCoTlZsKBIcHOjWohuzAHMHqGBvHpR+DtsXw91VJyoZQbX4QcHBAOx7VezoSzpvOoZjgTGkFjGlxvtMyInPY1ZOIVbcook4BYooHct1EFiT5yfypakAFr7k77Ttc2EDX5tNZUFyghVVs3rQ8x0t1bxqVcb703y/mDgz76k6RpBcQD2KgTj0pQ8W1pIS2GXZyzAmCRPuNsTPptRLtrWrFZQLBkOwX3jJKnsT39KSiS1weyZG4At66okSF6i3d1dmH/cpH86krWLyfil1Qly6w76l1CfSPdEgxW6DNe84dixiKQkmesA+X4XPqsylAYUJlpploLrXSVSVdaCwpploLLUTBLMKA4plxQHFRMgkVEVeKgikKZUiuqYrqVFDUUVRVQKIorWqFKiigVRVoyioguAoqpVUWjAVFFyiiAVCiiqKCVcFrnuQJgn4CpZwNwfp+fwrM4/mVqcl2P8AoMlcGIAOmfidq8/xXiLKLQ1pJdOjdR2/jdaaNIuudOqIOPktptM7fhJIUA4yOw7k0C5YmdaoJP8Ah6SSp/Fv3yB/xStwawRYDKTlgWJ0g7ao6VPxJNKXLdxVknaVZpn00gbDeI8/y8KR7WqXONyd9fwuiBEBMX+Ujhr83ZUai6r4ZYEj3QzKDq7HftT54IMy3Fe8DPVqDKDkGCoX4Y8ooXD8ZeAQ321KARa1J1mY+8TPwJDdvOtezzOy66TqLEe64MgGJGpB0rOMeRrpUOHYisMz3httZ25QRMdp8VS6oBpdKcx4lDoQxAOrSxiWJByB1QCCY3znFA+wKW60squChtC4GYHPuhjg7wPOkG5WRL9VshzpXUw6QpgAyZPvR61WzolrdxWyQLJuA6nJ6CJzHVB9JztXLNAMBFNxI6b3uR6+ita5Xv8ADE3OlWQLBVn6Xwd1EbfH/amOV60QW5MK5IZYWCSZEiCxM752rPTmSQQWZfd0GSViQAzM2YBgxHxolriAqKSUvR0G20m5Ox0kgyR8NjvV9IVmy1hIJt5T66oFtrhNXrlrVu5MkFTIaZ7s5GTnYzQOL6nM2z06NWcmcZ+7GDIABz9O+32mT79vBBAOsEx0FQe0gbxv86At03WYJYtjQiLccqcPBGtYI0kkHbeMzWmlh3Fhc85Ry1Nhr6lKTBU8Vxc/4ellLHqUaWVhEyjMZU4mAKQvxBVW1LgqGEOCDsQdx3M9JnGa1uG5ddRS2nPYM5ZWjsVPu/XvVHY5+0bHZVg+c6dTZx5fOszKjGWAnv8AOP3TLP5ZxLrdChWRiFXpZkEAYLaQZ8/rXv8AhrmpR+uofxd686nCFUXw0uMGkJCL2BMYMxI77gGtngeCZYJJhlBOlyQpIyBPb4/lXf4ZXxLak+zdlNrzF9DEHxFufNZ6oaRqm2WhMtMlaCy17FYksy0FlppxQGFREJNxQHFNXBQHFROlyKgiiEVVhSlFDqamK6lRUAURVqgoimtaoRAtFVaotFSogrqlXAqVq6igguUUVBUKKKq0jhIIUBus3juGbJxABLEwJ8tzsK8/zBRbtprJa6+dCkKFDQR4hA3gjHrt3rf453LEBio7BF1Ng7sTIXz+ncTWJctOlzWBLEk6ywMahBeQZDnGT5mvn2LbhPb5aTiBJmdz+F1KZfllyPw/J7mNJNsRqCsQXyoBLqNjBiDsOwk1F/lnEi2FS30glgUhTMZ6QdvlRbnPVFuD0vJ93Y/6jgnJnAjbenuG5zCKSsmCGWV1AiNxMaYJ/TvWCicQSMg31PLnrr4qwwNVjDlzAoeIeFYMoZ9TFMgECIht98fHemb/AB9qyui2hfOos5A/snscbbVocw53aUdIuyp2YKVU+RDHI3EA7YxWNwnEFvEDyFdSRpth1JkFFODpAkxG07108Vh2GpBqSOQO8De2825dbJGvJEkJsc3YDNtWUjUDBRYkAMndu4JPpkULiHbTqut0nSQirgEmQSSZ1R3/AD3ow4m4bIDeGQNAktpKKpjTpUgSQPnjvsbhXfiULMBryCRCgQxg4wCRGM4E9xXNxLGMAdTIgeN9bxrP8zZGDusnmnJgrWyDoVsMCVkHGxzJM/lNaXAcuazOq2hULKiT1t1wbvqJiBAIOQe1+JuOtyDDlRrAA0IpfYaiSxC6Z7DqMQKpwXE3zchjbYMrFQFlJGNLk5Iz8ZOIqrD4utTjK4DmdbfsExbmEIPDW2um2zppgPG8Ali+kiYUZMCBvTvL+SOSzACcajjUGmIEEyNMGYAyaQ9oDdGpgqpGliwuKMg/5aLBEHuZOT8aV5XxF8vLOxJGqSdtRzC7EGcggiDW5xYSalR+YERI1A6dehHekuBZaXE8OE67qMgZWSS4QLcnVq3BOwIKjOqPSs/hVtah4r6lY6lJhrWqMqe6Pnc/lvROYc3vXrjA3CGQADSsL21MzLhAMsSdtO3aleYtaz4aakRgGcDpMzsw3mDmjUNNoAphxaZgnaevPkoAd1qnils6wGdRbjAMEDVpJ0kdQzPrjImtfl3tRZdBqcaonZvOPLf4T+nnLvL7HQxZsqVUMSVGiJU+WSMTEn1poXdCgP0qSQvSrBSASAU1dwsgiQcCe1DB8Qfhv7IJ7fwNYPeg+mHar1iXVddSEMD3BkVUisvkvElV0sARutxVIkE/fByD2+VagcHavZ4PH0sS0CRmiY/lY30y1BcUuwptxS7iugqkrdFLOKbuClnFROEuwqpFEaqNSlMEOuq011IioFXQVUCiItbVQiqKNbFDRaMooJSUVRVxVFoyLQSqVFHRaooohXGDHypHGBKI1QeI4BX38ojt9KSv8vtKNCsLbEgTIL57mczEwaQ5ipL5e5AzuBsdx5fH8qy/+kdQkvB3AEsZ84868ZiOI4SHAUm3m+v0+xW9tN/+S1r3szYJOXBJ94mQBAOB3kmAPT6xb5L4LwHMdpUTGTB7Hbv9KHfZrenS7SsDR0DSp8gsAHHxM0W5xJa53cgamC4XSBtLZkExvmPlXOrYk4imBRaA6dW2OnKT4z2q1rTNyj8fftO1vxIOjAVUYqT2JAEHGw7SaniurpUlWUyWMqIO3UDjvEDsZjelDxj6idDiznUBnSox2Hbf65rQ4ZbZYDxbbKy6RbWWZ5JJLMoOlQO/kTPrl93xVatLz8R/9HTutb1Cb4WjoluE4u2rrYU63JIJAJAIEgaoyMdyYP5UtKrG8WAC2ZJ6gIxI6dxtiMH5U7zfl9pnHg6ldBLIuqNQI0qzKenBb3T91dhQrLs5IvAOEBGkELBJ/wAwr1nYYnOkTkA1ZWwtKlULK1Q5o117+nIBDNIkBY3MOc2SLSWgDhDcGnBMAaMbnPb0rY4rgvC4VNMNq+6JYKr6mABXfYgHvneKy+K5Agdg0BrrMzQOlFHYAbZxvk1p84vBVLoWCsRNlGZLVwkR9w4kb5yFqikcDlyOzGTY/f1srHyYypdOJ67iXV0W0AA1sXuWzOmWMbefaN5qVS2re8BpAYMpMAGNIGgGZGw7j5VhWrN4l3OrUzBgHbxCwiMt7xgR8Yp+y15yzG7dVF1MGDNLBRjV6QBsTE4ziralGg6pmaYEwY3nl6j7jotDibynoNo4OlmRXlQcnUCIg5Ez57QJrbsKENsIpEgkBUVZMxM7mAMye8Upa48pZBcyzyThg7AmO8FvMmO9E16gSjMkIWtjL+IVSdJGIwuI7nINUGnmIp0wRtcmCQbeP15QoTGqAOWhdJYG2pghWYwNWZ0jat0+za3FGm7I3AKgifjjHp61j8ZcYoftBZXgaE0wgLKN7oBh4LZYEdgRmW/ZzmFxUB0zI9wgiCMYJPV27d9610qXuz2uxcQdRckfcH1dKSXD4U3wPAujIZhWmIwVxkesxO0Y7b1sLbj/AGEflS1jmbOv/wBZJESBOD6CJ7U1ZvB1kAj0Ig4wcGvT8KGGa3LSJO4JBG0HUR4dizVM26GwpZxTbrS1yu8syVuClblOOKVuiomCXYVRqKwoT0hThDNRUE11KimAlERa4Ci2xWxZyrIlERa5RRFFBIrKlGC1VaIoqKKwFC4xsZmP9MyfoRj0mjCluYWRoY5JjH6ZBx/OufxFhfQIHfeLd1+4a+RtpWcsrjOUMxDq8qADsAczMiewIyc0LhfEZwhGkv0o4GdAaHMDAjGYG1bacQmg3GICgZABjtEr3ORjtIxUjiNVrXaXq91MAkBmAPp5GJjArh1uEYdzgQbRMazefO49FaBWcq8XyiAHRU6cuoBGtd2yMlvXHfeaU5pyB1t3Hsyk6YtKS7MSQuXmU3HSpjESa2+Hs3QZZ1CD7saiQBuzmINP2rgOxB74INdL3am4ucBBPZyif28lX7Rw3XiuD9nHiOL1kTIRWtFR6t1SDPYDbvNanCcotg+4hJglWAfAO0MSAO0iDGxprnvElLgKAtpV2Kqo94QAXbeBMwNiM+ii80UvaswSxKeMbYDaGaBBjfq6Z/ntXj+I1MW3EClR0G/5J5dy2sgtkpbmPFaQtvFtV1FltSCEkFbY/DI3iAJG1Zt/m5YAwLaKwiNQQYYaSMAyPpBI716LjuCtG9pvObQZelYEuN2bB1RMDbsc1h8v9n24njHSWPDW9ellggAz4eSPeyCZE9JHwppYR9V2Z9nmZFpBPT7lMXgLMu85uC4WWHWBhQWBIMnfec7HvvStrjGLdbXLVstLLPmScKdox5elX5jwT2b9y3YY3VRo1gT8j2kGRjyq1qxxDMA6esXANIBxgbz6gT8KhpNpOLTlEdb2VlyFpX+KS2SSFYBoaW0kEghtJG5ImRtirf8AVVRiFDapIQG5pn0AiB286O3ANcti06C2xMDw1Gm6xyIiNI1EAADy+AHxfsnde4jG5bGpVySwGFACnAg9o8xmJrLToNeJm0xM68hyvySEgJbhuEt3Lb3CTZvLqaNCsjkAkLiCurzgCZNSU12QxAVWOpkXUFBBiIYk4OPOvS894ZLSqtwG3mEdnXSTgNhQBkwSW6tpNCucLbARSynSNY1GVmCIGSpAE5AHfetuJb7PM2YDd4N9st/taEgdN1m8NyzUAS1soMjWwcrj/uhST5Uze5gnCojFUdGJBKgGIBMgznIjfvRubcfaVQGtpcDRkgBYiR1qxMzHYYM1m2uUl1XSHCrBUAmLeoqWyT3j4/U1y20zVI9rcbxeRB3B27lYDCb4D2ktSdKMurMHSZkz0lZMiZ6o+prWs8xV9pHxETXluYFFvRZTVpgGZUhiZ3xIzGe31rd5KzG3kAiSGwAykHYxhhnB3Hl3r1fDatVhFHDuGQC0g6/j6axqs9UA3KfuUu4pl1xS9yvX7XWMpVxSl2nHpW8KiIS7UFzRbhoL0CnCEamoqaVFOqKKgqiUVa1rKUVBRAKogoiiggrrRAaooogFRBWWg8WpOw2yGJACnz86OKHxJxABYnt237msOOANEyY7N+Q0PkJ5K6nYrEawSRChoJgQxXBBJiNs/n65bucNdYMPFSSJKnojHTEBSBjP/NOPwt1109AHaJHywD/WluM4I2k1lQ57hmnUdl6Y/KRM4zivO0aFSi0wHZYkkkjyufE6aBbC4OOyyObX3uLuCAcjYY+7qBOoZ842MUWxxV/QEVzbW2FXRbGWJBEl9QaZn0wdoql/jrtx1ZkGhMhFEIFEydOc/wC1aFjlj3YIt3QjRplRIUghSzbbMTMYkeQrmPq13VCaZJGhO/dr6IsrYaIkBZ3L+TuzHqQsEZ+skNpkrqXsBhsnsJOIk/Cc/KKLVpi5LgBbCKiuNICx0gsZAG0ER6in+I5W1oN4li3Dl4IukO0xpGlenSvlp052yZyjwTve1Mw1tEMGgr2hfIARt2FW1sXTwoDQfi75+33Qy5kjzfxrd9mvyXYSYYCQJUSy4gFdlx0xPl6ThuDvrwwKary+CGhV2hTcZHfGttbsuJgKIEiquLFk2Ld9jptlihdPEw0MRojK5BAIIBMwa9ty72i4a8Qtu8jNtpJ0P8lcAn5ChhabMUHOJIBO+p59YSuluy+X8wV7U2r8W7vhm8CmSMt/hknZxpGQciIImT6UtZDqPEVNIwiq1y46mCYtpLRBGT5/TA/aHxoucy0qI8JBaYkRLDU5+XWB8q9B7Fe03C2uGHiXIvkt4nQ7OQCdAlVMqEVfQVSeHUX4m/yibdVc61MO5ps2dZt6OEvtGnVrVbFshQZkXO7EjtON6T5zwV20FLW1hnYqq3S5UAauolVk9pBr1nBe0HDXTFu8jHGJI94EgdQGYUmN4BovOOH8Sw2mCY1LENMeXymt+MwdN+HdkAkCR2/vCztfdeY4bh/Es+JctXLxEwV0u5AgC31mbYBz0iDgkk4rJHGF0ZfsrALII1rcIaMErAZRvJ9MVtf9GuWyLdtZbSpZmAKajMkkz0Db1g74pfj+IS3ZDO1sSx0hVRzbZSxDabYOk4OV2mK5eIaalGHMJLYBNjcDXn2xz33tbErFWyu99gBcJJGdOozgncEZ/vd7ieOFhOnS47IxCkjyRjg7HB8jHlWHZ5vYa9cS54roGm0UGEBA1XGMhgoImAO5ODik+Ja2C2k6rYYALqY3ROSYKBSZzgncVgOBquaKz3d03+3funzAGEXmHNySrAksPd1qEu2yTlTEK6do2I9RXofZziHZJLBhswgK6H7pkYZSPmPgMecXjWwFQMDgXMbDIDLuBv8AA9qJwnFXFuhl6CBmNJDqDJBSc9tsiPWujw/GDDVBNm7384SPbmC9rcpS6aDwfMjcAlfmNvmDt9aNdr3GGxdLFNzUjIWF7C03S1w0rdNM3DSl01qQCXuGhNRHoLUpThVNdVSa6lTLRWjLQloqCtaxlHWiLQloy1EERauKotXFBRXWh3uPRAZZZH3ZGo4kACiAVm8RyLW+8KdyIBHonqe5PnWDGVazGj2LZJt2dVcwNPzFMcv58G1awVz0iCSfSB3pLmfMDeYAKQEyyOB7xkKWAyMEiJrW5fydbexI04XbA+JGSfMedOcHyxLckCSWLknOT/e/qa5PssZWpBlRwGt9+njy5K7NTaZCjl3KUXS4UKxEwMiGG2f5/H4U7xl4ooVB1NgQPlii2xTVtatq4b9E06RyTuB495Std8Um6xzyd3uW9ZJ++dWdMRKwZ9BV+M5OgvM4NosbfuM4txlYeMkLC+nfzrV47h3e0VtubbEqNa+8o1DVp9dMgfGsHifYPWjnxn8S5pL6mJQMHB1QILaVLAT+XbnDAUqUjLmkzcztG/q6vDyUzf8AZp2tspKmTok21Y6Yh7gRpGomQo7Agk7x5z2g9hSoQoF1O4t27FtSxACkyzsYZunU7CAO29P814HmHCszW+Iu3rXh63L6AF0YiGOJwenJHnuRcx9qeN4fh0b7LpfQPEvXAXZWYkLKiAmDhT57DuGUKNFpaxsDWEwc6ZleC43ltyxxDW7oIdQGMkMcqGyQT2Yd6d5Pw8tYZAb8Fi9m2rC9bCGSyuuQDIIIbeRGJK3MeLuXL4uXm1u4GpoUErpAGAAPdivqH7NuTpa4MXQOq+dRPcKpKqv1DH/yrPSZmqEBbKpikCVk3+T2H8e6eG467dvDC3LTACQsEv1AmQG15OMZ3ryexxnCMTas3ntAEslweGI96VUloYSRIye4GRX0SKmK6BpTvCwZxyXkLfFcTxIZxwyMCCLZuXrZW22VnwYILDvrIPbp92vK8H7P8VxNm61xvefTbFwA6nhwWUiAsEBZiOqcaRX06/wALFlZrbndkiWgQNYYFWjzIkedJDlBBE37xA2H+EsY0mCqAiROxnqOaYU51KObkvnHKuRlbbrdbweItmNDKXN224MagvXEyJUxAX41j3biKR/gvbECSxJ1N3MlRiT64AE4r7GthU90RJkxuT5k7k+prwvFezlziXe9c2yVByXk7idgFwJ+VY8bQimGsEm+g2F/XNO18m687w9wQTCyCOkaiCPOfxT32Pbyop5bccG4rTpIOmPuz1Y7EQv5ntW/wvs+dEjzI0kQQOxB7gg+laHD8AEGQCfOIPz/AL71zcNga9esC5kAiZ2uPr/B1RdUAFln8s5eqorZyNRBz3kHOximrho7LAgdsUrdNe1wuFZhmBrReBPUgarG95cbpa6aUuGmLppW4a1oBCY0FzV3NCc0pVgVDXVBNRSowtRDR1NKg0ZGrasSZU0ZDSyGjKaCiMGogoANFQ0FEZTRloK0ZKrcimUoy0ulHWszlYmLRpu2aSt03brO9ME3boyGl0NFU1lcFYj4+VdesK6srAMrAhgRIIIgg+dUVqLNUkIr4h7XsqczugDoVggA7BUVQB9Ir6j7CNPLuH9FYfMXHB/lXyXn1/xuLvXh7rvcZdtg0D57fWvqX7OiBy20AZIN0N6N4rkj6FfrXOw7g6s6PV10sS0totn1ZemmoJquqqs9dKFzVLNQnNSz0C49WNaohXWpe7RHal3etTQlJQLppS4aNcelbrVrYEpKBcNJ3mpi69JXXq1Kg3GpW4aLcalmNBOFVqCxojtQGakKcKDXVWa6klPC0lNFWhLRFresCZU0YGl1oy0EEVKMKDbo60CoiLRlNBWrXLwRSzGABJNVPIFymHRNoaOprxb+2rgnTaWO0sZjtMCqj27uj/Kt/wATVzHY7D/5eRWz3WryXu7bU5br5z/8/u/urf1esvnHtBxHEbuVQ/5atpX556viZ3rLWx1ENkGVZTwlRxg2Xuuf+31rhn0IvjPnUFYKqEGCGaDnfHpXnbn7UuIPu2rK5O+tsTsTI7d68s/BhdiPiBOe2N/y70Dw4aCSPIgZO+YI2/SuK/iNRx+GwXQGAjr3r0vFftO43OnwlnbSkx8NZM+dZ/Ee3/G3Awa+QrAqwRLaCCIOQs/MedY925kCIIG2kiJzsfjPzoZE5jExPYb/AEqv3yoRcoNosbsrXeYkNCqCFgDy1AyT9Y+lP2uf37aA2Lt2zqM3FRoBOkDXHwUfSs84223/AL86lbmO36/3mqG1C0gtV7n57OuFscP7c8ahk8U7bYYK0x56hite3+1XiYA02SRuSrZ+QaK8mtpVyRM+QBj+81zZJIjPYCZ+dXjG1BoVnNBs3C91w/7VX+/YU+qOV7eTA9/Wm7f7TrDDqt3VPlCsPqD/AEr5zbsjeMHFX8EbwP7+G21Wt4lUbrfuT/08HdfV+A9pbF+BbuAsfuHpf+E779ppt3r5FjBCldJncx6kajKnbatK17X8RbUKpDDzuAu3w1SJHxrp4bibH2qCFlrYFzPlMr6C7UtdevDN7Z8Sf3f8H+9UPtVxB7p/AK6H9SoDc+Cze61F7C61JXmrK5Tz1nYrdiT7pAj/AMYp+49baNZlZudmipfTLDDlS41AZql3oJerSiFDmhMasxoZNVFWBdNdVZrqrTXWoKulDWiLXSC56OhoyGgJRlpUEwhoymlkNHU1FEZa877Qcz1Hw1PSPe9WH9B/On+ccx8NYB6m29B3P9K8xXmuMY3L+gzv/C6uBw8/qO7lQiqFKNVYrzGYrsQgNbpC5xDIYbA9dvkcitbSagp6URVjVTLyWbbvN2J+Wf6/0ohYnck/EH/1pk8Cv4R8sfyrhwQG2ofM0pe0qwEhLAmN/wAh/WKKNoMR5Qnx21VY8EezuP4T/MVA4Z+1xvmqfpQtzTZ+iJY0jbGZ+7IPmOrFEYKwgwR66fh+L1P1pb7O/wC8P8C/pXGzc/eN8lUUIHNHOOX0Tgtp/pjy6Y+mqKhbaKcBcxMAdsiQJpP7M/7x/oP0qRwrfvH/APz+lSBzUz9E+7AiIEein+i0F2MYGP79RQ1tsN3c/GP6CqvwwO4J+tAABHOg3rsd1Hz/AKDP50C1aJMmQO0iCflTy8OBsI+VX0VYH5dFS4ZtUt4VWCUwbdRoqZyhlQQvcVt8Nxmtc7jf9aytIq1p9JkGujgMacNUv8p1/Pcs2IoCo3qtJ2oRaqm5O1VZq9nIIkLjRClmqhNQWqs1SVYFeoqJrqrlOtYUQV1dXUC5pRUowrq6ggirRlrq6govnXtsx+2NnZUj+EH+ZNYOqurq8biv7z+0/Vdyj8g7Aqaz5moNw+Z+tdXVnTq3jN5n6mq/aG/E31NdXVICMqftDfib6mu+0t+Jvqa6uqQEJKk8S34m+pqftL/ib+I11dUgIyVH2lvxN9TUjiG/E31NdXVICMlQeIb8TfU1H2hvxN9TXV1SApK7x2/E31Nd47fiP1NdXUYCEqTeb8R+prvFPmfqaiuoQpKkufM/Wp1VFdQKKkV1dXVEFu+zjdLjtI/rWu1dXV6XBf8AXb3/AFWGt85VDXCurq0FIFYVNdXVQrF//9k="/>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03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116632"/>
            <a:ext cx="2466975" cy="333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148064" y="258134"/>
            <a:ext cx="3816424" cy="1442674"/>
          </a:xfrm>
        </p:spPr>
        <p:style>
          <a:lnRef idx="1">
            <a:schemeClr val="dk1"/>
          </a:lnRef>
          <a:fillRef idx="3">
            <a:schemeClr val="dk1"/>
          </a:fillRef>
          <a:effectRef idx="2">
            <a:schemeClr val="dk1"/>
          </a:effectRef>
          <a:fontRef idx="minor">
            <a:schemeClr val="lt1"/>
          </a:fontRef>
        </p:style>
        <p:txBody>
          <a:bodyPr>
            <a:normAutofit fontScale="90000"/>
          </a:bodyPr>
          <a:lstStyle/>
          <a:p>
            <a:r>
              <a:rPr lang="ar-SA" b="1" dirty="0">
                <a:effectLst>
                  <a:outerShdw blurRad="50800" dist="38100" algn="tr" rotWithShape="0">
                    <a:prstClr val="black">
                      <a:alpha val="40000"/>
                    </a:prstClr>
                  </a:outerShdw>
                </a:effectLst>
              </a:rPr>
              <a:t>بعض الطرق لقياس النمو</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233836681"/>
              </p:ext>
            </p:extLst>
          </p:nvPr>
        </p:nvGraphicFramePr>
        <p:xfrm>
          <a:off x="3275856" y="1844824"/>
          <a:ext cx="7467600"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وان 1"/>
          <p:cNvSpPr txBox="1">
            <a:spLocks/>
          </p:cNvSpPr>
          <p:nvPr/>
        </p:nvSpPr>
        <p:spPr>
          <a:xfrm>
            <a:off x="643400" y="260648"/>
            <a:ext cx="4360648" cy="1442674"/>
          </a:xfrm>
          <a:prstGeom prst="rect">
            <a:avLst/>
          </a:prstGeom>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fontScale="97500"/>
          </a:bodyPr>
          <a:lstStyle>
            <a:lvl1pPr algn="ctr" defTabSz="457200" rtl="1" eaLnBrk="1" latinLnBrk="0" hangingPunct="1">
              <a:spcBef>
                <a:spcPct val="0"/>
              </a:spcBef>
              <a:buNone/>
              <a:defRPr sz="48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r>
              <a:rPr lang="ar-SA" b="1" dirty="0">
                <a:effectLst>
                  <a:outerShdw blurRad="50800" dist="38100" algn="tr" rotWithShape="0">
                    <a:prstClr val="black">
                      <a:alpha val="40000"/>
                    </a:prstClr>
                  </a:outerShdw>
                </a:effectLst>
              </a:rPr>
              <a:t>مراحل النمو</a:t>
            </a:r>
            <a:endParaRPr lang="ar-SA" dirty="0"/>
          </a:p>
        </p:txBody>
      </p:sp>
      <p:sp>
        <p:nvSpPr>
          <p:cNvPr id="6" name="عنوان 1"/>
          <p:cNvSpPr txBox="1">
            <a:spLocks/>
          </p:cNvSpPr>
          <p:nvPr/>
        </p:nvSpPr>
        <p:spPr>
          <a:xfrm>
            <a:off x="755576" y="1916832"/>
            <a:ext cx="4096072" cy="1082634"/>
          </a:xfrm>
          <a:prstGeom prst="rect">
            <a:avLst/>
          </a:prstGeom>
          <a:gradFill>
            <a:gsLst>
              <a:gs pos="0">
                <a:srgbClr val="DDEBCF"/>
              </a:gs>
              <a:gs pos="50000">
                <a:srgbClr val="9CB86E"/>
              </a:gs>
              <a:gs pos="100000">
                <a:srgbClr val="156B13"/>
              </a:gs>
            </a:gsLst>
            <a:lin ang="5400000" scaled="0"/>
          </a:gradFill>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fontScale="97500"/>
          </a:bodyPr>
          <a:lstStyle>
            <a:lvl1pPr algn="ctr" defTabSz="457200" rtl="1" eaLnBrk="1" latinLnBrk="0" hangingPunct="1">
              <a:spcBef>
                <a:spcPct val="0"/>
              </a:spcBef>
              <a:buNone/>
              <a:defRPr sz="48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r>
              <a:rPr lang="ar-SA" dirty="0"/>
              <a:t>انقسام خلوي </a:t>
            </a:r>
          </a:p>
        </p:txBody>
      </p:sp>
      <p:sp>
        <p:nvSpPr>
          <p:cNvPr id="7" name="عنوان 1"/>
          <p:cNvSpPr txBox="1">
            <a:spLocks/>
          </p:cNvSpPr>
          <p:nvPr/>
        </p:nvSpPr>
        <p:spPr>
          <a:xfrm>
            <a:off x="827584" y="3356992"/>
            <a:ext cx="4003063" cy="938618"/>
          </a:xfrm>
          <a:prstGeom prst="rect">
            <a:avLst/>
          </a:prstGeom>
          <a:solidFill>
            <a:schemeClr val="accent2"/>
          </a:solidFill>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fontScale="97500"/>
          </a:bodyPr>
          <a:lstStyle>
            <a:lvl1pPr algn="ctr" defTabSz="457200" rtl="1" eaLnBrk="1" latinLnBrk="0" hangingPunct="1">
              <a:spcBef>
                <a:spcPct val="0"/>
              </a:spcBef>
              <a:buNone/>
              <a:defRPr sz="48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r>
              <a:rPr lang="ar-SA" b="1" dirty="0">
                <a:effectLst>
                  <a:outerShdw blurRad="50800" dist="38100" algn="tr" rotWithShape="0">
                    <a:prstClr val="black">
                      <a:alpha val="40000"/>
                    </a:prstClr>
                  </a:outerShdw>
                </a:effectLst>
              </a:rPr>
              <a:t>زيادة الحجم</a:t>
            </a:r>
            <a:endParaRPr lang="ar-SA" dirty="0"/>
          </a:p>
        </p:txBody>
      </p:sp>
      <p:sp>
        <p:nvSpPr>
          <p:cNvPr id="8" name="عنوان 1"/>
          <p:cNvSpPr txBox="1">
            <a:spLocks/>
          </p:cNvSpPr>
          <p:nvPr/>
        </p:nvSpPr>
        <p:spPr>
          <a:xfrm>
            <a:off x="827584" y="4797152"/>
            <a:ext cx="3960440" cy="864096"/>
          </a:xfrm>
          <a:prstGeom prst="rect">
            <a:avLst/>
          </a:prstGeom>
          <a:solidFill>
            <a:schemeClr val="accent1">
              <a:lumMod val="60000"/>
              <a:lumOff val="40000"/>
            </a:schemeClr>
          </a:solidFill>
        </p:spPr>
        <p:style>
          <a:lnRef idx="1">
            <a:schemeClr val="dk1"/>
          </a:lnRef>
          <a:fillRef idx="3">
            <a:schemeClr val="dk1"/>
          </a:fillRef>
          <a:effectRef idx="2">
            <a:schemeClr val="dk1"/>
          </a:effectRef>
          <a:fontRef idx="minor">
            <a:schemeClr val="lt1"/>
          </a:fontRef>
        </p:style>
        <p:txBody>
          <a:bodyPr vert="horz" lIns="91440" tIns="45720" rIns="91440" bIns="45720" rtlCol="0" anchor="ctr">
            <a:normAutofit fontScale="97500"/>
          </a:bodyPr>
          <a:lstStyle>
            <a:lvl1pPr algn="ctr" defTabSz="457200" rtl="1" eaLnBrk="1" latinLnBrk="0" hangingPunct="1">
              <a:spcBef>
                <a:spcPct val="0"/>
              </a:spcBef>
              <a:buNone/>
              <a:defRPr sz="4800" kern="1200">
                <a:solidFill>
                  <a:schemeClr val="lt1"/>
                </a:solidFill>
                <a:latin typeface="+mn-lt"/>
                <a:ea typeface="+mn-ea"/>
                <a:cs typeface="+mn-cs"/>
              </a:defRPr>
            </a:lvl1pPr>
            <a:lvl2pPr rtl="1" eaLnBrk="1" hangingPunct="1">
              <a:defRPr>
                <a:solidFill>
                  <a:schemeClr val="lt1"/>
                </a:solidFill>
                <a:latin typeface="+mn-lt"/>
                <a:ea typeface="+mn-ea"/>
                <a:cs typeface="+mn-cs"/>
              </a:defRPr>
            </a:lvl2pPr>
            <a:lvl3pPr rtl="1" eaLnBrk="1" hangingPunct="1">
              <a:defRPr>
                <a:solidFill>
                  <a:schemeClr val="lt1"/>
                </a:solidFill>
                <a:latin typeface="+mn-lt"/>
                <a:ea typeface="+mn-ea"/>
                <a:cs typeface="+mn-cs"/>
              </a:defRPr>
            </a:lvl3pPr>
            <a:lvl4pPr rtl="1" eaLnBrk="1" hangingPunct="1">
              <a:defRPr>
                <a:solidFill>
                  <a:schemeClr val="lt1"/>
                </a:solidFill>
                <a:latin typeface="+mn-lt"/>
                <a:ea typeface="+mn-ea"/>
                <a:cs typeface="+mn-cs"/>
              </a:defRPr>
            </a:lvl4pPr>
            <a:lvl5pPr rtl="1" eaLnBrk="1" hangingPunct="1">
              <a:defRPr>
                <a:solidFill>
                  <a:schemeClr val="lt1"/>
                </a:solidFill>
                <a:latin typeface="+mn-lt"/>
                <a:ea typeface="+mn-ea"/>
                <a:cs typeface="+mn-cs"/>
              </a:defRPr>
            </a:lvl5pPr>
            <a:lvl6pPr rtl="1" eaLnBrk="1" hangingPunct="1">
              <a:defRPr>
                <a:solidFill>
                  <a:schemeClr val="lt1"/>
                </a:solidFill>
                <a:latin typeface="+mn-lt"/>
                <a:ea typeface="+mn-ea"/>
                <a:cs typeface="+mn-cs"/>
              </a:defRPr>
            </a:lvl6pPr>
            <a:lvl7pPr rtl="1" eaLnBrk="1" hangingPunct="1">
              <a:defRPr>
                <a:solidFill>
                  <a:schemeClr val="lt1"/>
                </a:solidFill>
                <a:latin typeface="+mn-lt"/>
                <a:ea typeface="+mn-ea"/>
                <a:cs typeface="+mn-cs"/>
              </a:defRPr>
            </a:lvl7pPr>
            <a:lvl8pPr rtl="1" eaLnBrk="1" hangingPunct="1">
              <a:defRPr>
                <a:solidFill>
                  <a:schemeClr val="lt1"/>
                </a:solidFill>
                <a:latin typeface="+mn-lt"/>
                <a:ea typeface="+mn-ea"/>
                <a:cs typeface="+mn-cs"/>
              </a:defRPr>
            </a:lvl8pPr>
            <a:lvl9pPr rtl="1" eaLnBrk="1" hangingPunct="1">
              <a:defRPr>
                <a:solidFill>
                  <a:schemeClr val="lt1"/>
                </a:solidFill>
                <a:latin typeface="+mn-lt"/>
                <a:ea typeface="+mn-ea"/>
                <a:cs typeface="+mn-cs"/>
              </a:defRPr>
            </a:lvl9pPr>
          </a:lstStyle>
          <a:p>
            <a:r>
              <a:rPr lang="ar-SA" b="1" dirty="0">
                <a:effectLst>
                  <a:outerShdw blurRad="50800" dist="38100" algn="tr" rotWithShape="0">
                    <a:prstClr val="black">
                      <a:alpha val="40000"/>
                    </a:prstClr>
                  </a:outerShdw>
                </a:effectLst>
              </a:rPr>
              <a:t> التميز للخلايا</a:t>
            </a:r>
            <a:endParaRPr lang="ar-SA" dirty="0"/>
          </a:p>
        </p:txBody>
      </p:sp>
      <p:sp>
        <p:nvSpPr>
          <p:cNvPr id="9" name="سهم للأسفل 8"/>
          <p:cNvSpPr/>
          <p:nvPr/>
        </p:nvSpPr>
        <p:spPr>
          <a:xfrm>
            <a:off x="0" y="260648"/>
            <a:ext cx="750811" cy="61206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761482916"/>
              </p:ext>
            </p:extLst>
          </p:nvPr>
        </p:nvGraphicFramePr>
        <p:xfrm>
          <a:off x="457200" y="214290"/>
          <a:ext cx="8229600" cy="5911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3243370" y="1"/>
            <a:ext cx="5900630" cy="1412775"/>
          </a:xfrm>
          <a:custGeom>
            <a:avLst/>
            <a:gdLst>
              <a:gd name="connsiteX0" fmla="*/ 0 w 8041440"/>
              <a:gd name="connsiteY0" fmla="*/ 721337 h 1442674"/>
              <a:gd name="connsiteX1" fmla="*/ 4020720 w 8041440"/>
              <a:gd name="connsiteY1" fmla="*/ 0 h 1442674"/>
              <a:gd name="connsiteX2" fmla="*/ 8041440 w 8041440"/>
              <a:gd name="connsiteY2" fmla="*/ 721337 h 1442674"/>
              <a:gd name="connsiteX3" fmla="*/ 4020720 w 8041440"/>
              <a:gd name="connsiteY3" fmla="*/ 1442674 h 1442674"/>
              <a:gd name="connsiteX4" fmla="*/ 0 w 8041440"/>
              <a:gd name="connsiteY4" fmla="*/ 721337 h 1442674"/>
              <a:gd name="connsiteX0" fmla="*/ 0 w 6636386"/>
              <a:gd name="connsiteY0" fmla="*/ 743671 h 1442738"/>
              <a:gd name="connsiteX1" fmla="*/ 2615666 w 6636386"/>
              <a:gd name="connsiteY1" fmla="*/ 31 h 1442738"/>
              <a:gd name="connsiteX2" fmla="*/ 6636386 w 6636386"/>
              <a:gd name="connsiteY2" fmla="*/ 721368 h 1442738"/>
              <a:gd name="connsiteX3" fmla="*/ 2615666 w 6636386"/>
              <a:gd name="connsiteY3" fmla="*/ 1442705 h 1442738"/>
              <a:gd name="connsiteX4" fmla="*/ 0 w 6636386"/>
              <a:gd name="connsiteY4" fmla="*/ 743671 h 1442738"/>
              <a:gd name="connsiteX0" fmla="*/ 0 w 6636386"/>
              <a:gd name="connsiteY0" fmla="*/ 1122795 h 1821854"/>
              <a:gd name="connsiteX1" fmla="*/ 2615666 w 6636386"/>
              <a:gd name="connsiteY1" fmla="*/ 14 h 1821854"/>
              <a:gd name="connsiteX2" fmla="*/ 6636386 w 6636386"/>
              <a:gd name="connsiteY2" fmla="*/ 1100492 h 1821854"/>
              <a:gd name="connsiteX3" fmla="*/ 2615666 w 6636386"/>
              <a:gd name="connsiteY3" fmla="*/ 1821829 h 1821854"/>
              <a:gd name="connsiteX4" fmla="*/ 0 w 6636386"/>
              <a:gd name="connsiteY4" fmla="*/ 1122795 h 1821854"/>
              <a:gd name="connsiteX0" fmla="*/ 240 w 6636626"/>
              <a:gd name="connsiteY0" fmla="*/ 1122795 h 2245589"/>
              <a:gd name="connsiteX1" fmla="*/ 2615906 w 6636626"/>
              <a:gd name="connsiteY1" fmla="*/ 14 h 2245589"/>
              <a:gd name="connsiteX2" fmla="*/ 6636626 w 6636626"/>
              <a:gd name="connsiteY2" fmla="*/ 1100492 h 2245589"/>
              <a:gd name="connsiteX3" fmla="*/ 2749720 w 6636626"/>
              <a:gd name="connsiteY3" fmla="*/ 2245576 h 2245589"/>
              <a:gd name="connsiteX4" fmla="*/ 240 w 6636626"/>
              <a:gd name="connsiteY4" fmla="*/ 1122795 h 2245589"/>
              <a:gd name="connsiteX0" fmla="*/ 224 w 5900630"/>
              <a:gd name="connsiteY0" fmla="*/ 1122795 h 2245589"/>
              <a:gd name="connsiteX1" fmla="*/ 2615890 w 5900630"/>
              <a:gd name="connsiteY1" fmla="*/ 14 h 2245589"/>
              <a:gd name="connsiteX2" fmla="*/ 5900630 w 5900630"/>
              <a:gd name="connsiteY2" fmla="*/ 1100492 h 2245589"/>
              <a:gd name="connsiteX3" fmla="*/ 2749704 w 5900630"/>
              <a:gd name="connsiteY3" fmla="*/ 2245576 h 2245589"/>
              <a:gd name="connsiteX4" fmla="*/ 224 w 5900630"/>
              <a:gd name="connsiteY4" fmla="*/ 1122795 h 2245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0630" h="2245589">
                <a:moveTo>
                  <a:pt x="224" y="1122795"/>
                </a:moveTo>
                <a:cubicBezTo>
                  <a:pt x="-22078" y="748535"/>
                  <a:pt x="1632489" y="3731"/>
                  <a:pt x="2615890" y="14"/>
                </a:cubicBezTo>
                <a:cubicBezTo>
                  <a:pt x="3599291" y="-3703"/>
                  <a:pt x="5900630" y="702109"/>
                  <a:pt x="5900630" y="1100492"/>
                </a:cubicBezTo>
                <a:cubicBezTo>
                  <a:pt x="5900630" y="1498875"/>
                  <a:pt x="3733105" y="2241859"/>
                  <a:pt x="2749704" y="2245576"/>
                </a:cubicBezTo>
                <a:cubicBezTo>
                  <a:pt x="1766303" y="2249293"/>
                  <a:pt x="22526" y="1497055"/>
                  <a:pt x="224" y="1122795"/>
                </a:cubicBezTo>
                <a:close/>
              </a:path>
            </a:pathLst>
          </a:custGeom>
        </p:spPr>
        <p:style>
          <a:lnRef idx="0">
            <a:schemeClr val="dk1"/>
          </a:lnRef>
          <a:fillRef idx="3">
            <a:schemeClr val="dk1"/>
          </a:fillRef>
          <a:effectRef idx="3">
            <a:schemeClr val="dk1"/>
          </a:effectRef>
          <a:fontRef idx="minor">
            <a:schemeClr val="lt1"/>
          </a:fontRef>
        </p:style>
        <p:txBody>
          <a:bodyPr>
            <a:normAutofit/>
          </a:bodyPr>
          <a:lstStyle/>
          <a:p>
            <a:pPr lvl="0"/>
            <a:r>
              <a:rPr lang="ar-SA" dirty="0">
                <a:solidFill>
                  <a:srgbClr val="FF0000"/>
                </a:solidFill>
              </a:rPr>
              <a:t>مرحلة الانقسام الخلوي</a:t>
            </a:r>
          </a:p>
        </p:txBody>
      </p:sp>
      <p:sp>
        <p:nvSpPr>
          <p:cNvPr id="3" name="عنصر نائب للمحتوى 2"/>
          <p:cNvSpPr>
            <a:spLocks noGrp="1"/>
          </p:cNvSpPr>
          <p:nvPr>
            <p:ph sz="quarter" idx="13"/>
          </p:nvPr>
        </p:nvSpPr>
        <p:spPr>
          <a:xfrm>
            <a:off x="3419873" y="1484784"/>
            <a:ext cx="5544615" cy="2736304"/>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pPr marL="0" lvl="0" indent="0">
              <a:buNone/>
            </a:pPr>
            <a:r>
              <a:rPr lang="ar-SA" sz="2800" b="1" dirty="0"/>
              <a:t>يتكون في هذه المرحلة خلايا عديدة تسبب انقسام خلايا خاصة تعرف بالخلايا الإنشائية , كتلك التي توجد في النسيج الإنشائي الأول في قمة الساق أو الجذر وتظل بعض الخلايا الناتجة عن الانقسام في الحالة الإنشائية أي تعود إلى الانقسام مرة أخرى</a:t>
            </a:r>
            <a:r>
              <a:rPr lang="en-US" sz="2800" b="1" dirty="0"/>
              <a:t>.</a:t>
            </a:r>
            <a:r>
              <a:rPr lang="ar-SA" sz="2800" b="1" dirty="0"/>
              <a:t> أما بقية الخلايا فتتحول بالتدريج إلى خلايا بالغة تتشكل لتلاءم النسيج الذي ستكون جزء منه.</a:t>
            </a:r>
          </a:p>
        </p:txBody>
      </p:sp>
      <p:pic>
        <p:nvPicPr>
          <p:cNvPr id="4098" name="Picture 2" descr="http://www.baileybio.com/plogger/images/ap_biology/powerpoint_-_plant_structure/merist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836712"/>
            <a:ext cx="3419872"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AutoShape 4" descr="https://encrypted-tbn2.gstatic.com/images?q=tbn:ANd9GcSKVXIj4NbLMjj8xKHaEHh4-0HV4_0VbHo8Cv9AXFykZ_fWo9ZQtA"/>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3" y="4380355"/>
            <a:ext cx="5503465" cy="1924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2747423" y="0"/>
            <a:ext cx="6409277" cy="1773839"/>
          </a:xfrm>
          <a:custGeom>
            <a:avLst/>
            <a:gdLst>
              <a:gd name="connsiteX0" fmla="*/ 0 w 8041440"/>
              <a:gd name="connsiteY0" fmla="*/ 721337 h 1442674"/>
              <a:gd name="connsiteX1" fmla="*/ 4020720 w 8041440"/>
              <a:gd name="connsiteY1" fmla="*/ 0 h 1442674"/>
              <a:gd name="connsiteX2" fmla="*/ 8041440 w 8041440"/>
              <a:gd name="connsiteY2" fmla="*/ 721337 h 1442674"/>
              <a:gd name="connsiteX3" fmla="*/ 4020720 w 8041440"/>
              <a:gd name="connsiteY3" fmla="*/ 1442674 h 1442674"/>
              <a:gd name="connsiteX4" fmla="*/ 0 w 8041440"/>
              <a:gd name="connsiteY4" fmla="*/ 721337 h 1442674"/>
              <a:gd name="connsiteX0" fmla="*/ 0 w 6792504"/>
              <a:gd name="connsiteY0" fmla="*/ 676874 h 1442938"/>
              <a:gd name="connsiteX1" fmla="*/ 2771784 w 6792504"/>
              <a:gd name="connsiteY1" fmla="*/ 141 h 1442938"/>
              <a:gd name="connsiteX2" fmla="*/ 6792504 w 6792504"/>
              <a:gd name="connsiteY2" fmla="*/ 721478 h 1442938"/>
              <a:gd name="connsiteX3" fmla="*/ 2771784 w 6792504"/>
              <a:gd name="connsiteY3" fmla="*/ 1442815 h 1442938"/>
              <a:gd name="connsiteX4" fmla="*/ 0 w 6792504"/>
              <a:gd name="connsiteY4" fmla="*/ 676874 h 1442938"/>
              <a:gd name="connsiteX0" fmla="*/ 0 w 5811197"/>
              <a:gd name="connsiteY0" fmla="*/ 676770 h 1442740"/>
              <a:gd name="connsiteX1" fmla="*/ 2771784 w 5811197"/>
              <a:gd name="connsiteY1" fmla="*/ 37 h 1442740"/>
              <a:gd name="connsiteX2" fmla="*/ 5811197 w 5811197"/>
              <a:gd name="connsiteY2" fmla="*/ 699071 h 1442740"/>
              <a:gd name="connsiteX3" fmla="*/ 2771784 w 5811197"/>
              <a:gd name="connsiteY3" fmla="*/ 1442711 h 1442740"/>
              <a:gd name="connsiteX4" fmla="*/ 0 w 5811197"/>
              <a:gd name="connsiteY4" fmla="*/ 676770 h 1442740"/>
              <a:gd name="connsiteX0" fmla="*/ 598080 w 6409277"/>
              <a:gd name="connsiteY0" fmla="*/ 1007869 h 1773839"/>
              <a:gd name="connsiteX1" fmla="*/ 225221 w 6409277"/>
              <a:gd name="connsiteY1" fmla="*/ 28388 h 1773839"/>
              <a:gd name="connsiteX2" fmla="*/ 3369864 w 6409277"/>
              <a:gd name="connsiteY2" fmla="*/ 331136 h 1773839"/>
              <a:gd name="connsiteX3" fmla="*/ 6409277 w 6409277"/>
              <a:gd name="connsiteY3" fmla="*/ 1030170 h 1773839"/>
              <a:gd name="connsiteX4" fmla="*/ 3369864 w 6409277"/>
              <a:gd name="connsiteY4" fmla="*/ 1773810 h 1773839"/>
              <a:gd name="connsiteX5" fmla="*/ 598080 w 6409277"/>
              <a:gd name="connsiteY5" fmla="*/ 1007869 h 1773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9277" h="1773839">
                <a:moveTo>
                  <a:pt x="598080" y="1007869"/>
                </a:moveTo>
                <a:cubicBezTo>
                  <a:pt x="73973" y="716965"/>
                  <a:pt x="-236743" y="141177"/>
                  <a:pt x="225221" y="28388"/>
                </a:cubicBezTo>
                <a:cubicBezTo>
                  <a:pt x="687185" y="-84401"/>
                  <a:pt x="2339188" y="164172"/>
                  <a:pt x="3369864" y="331136"/>
                </a:cubicBezTo>
                <a:cubicBezTo>
                  <a:pt x="4400540" y="498100"/>
                  <a:pt x="6409277" y="631787"/>
                  <a:pt x="6409277" y="1030170"/>
                </a:cubicBezTo>
                <a:cubicBezTo>
                  <a:pt x="6409277" y="1428553"/>
                  <a:pt x="4338397" y="1777527"/>
                  <a:pt x="3369864" y="1773810"/>
                </a:cubicBezTo>
                <a:cubicBezTo>
                  <a:pt x="2401331" y="1770093"/>
                  <a:pt x="1122187" y="1298773"/>
                  <a:pt x="598080" y="1007869"/>
                </a:cubicBezTo>
                <a:close/>
              </a:path>
            </a:pathLst>
          </a:custGeom>
          <a:effectLst>
            <a:glow rad="139700">
              <a:schemeClr val="accent3">
                <a:satMod val="175000"/>
                <a:alpha val="40000"/>
              </a:schemeClr>
            </a:glow>
            <a:outerShdw blurRad="50800" dist="12700" dir="5400000" rotWithShape="0">
              <a:srgbClr val="000000">
                <a:alpha val="37000"/>
              </a:srgbClr>
            </a:outerShdw>
          </a:effectLst>
        </p:spPr>
        <p:style>
          <a:lnRef idx="1">
            <a:schemeClr val="dk1"/>
          </a:lnRef>
          <a:fillRef idx="3">
            <a:schemeClr val="dk1"/>
          </a:fillRef>
          <a:effectRef idx="2">
            <a:schemeClr val="dk1"/>
          </a:effectRef>
          <a:fontRef idx="minor">
            <a:schemeClr val="lt1"/>
          </a:fontRef>
        </p:style>
        <p:txBody>
          <a:bodyPr>
            <a:normAutofit/>
          </a:bodyPr>
          <a:lstStyle/>
          <a:p>
            <a:pPr lvl="0"/>
            <a:r>
              <a:rPr lang="ar-SA" dirty="0">
                <a:solidFill>
                  <a:srgbClr val="FF0000"/>
                </a:solidFill>
              </a:rPr>
              <a:t>مرحلة الزيادة في الحجم </a:t>
            </a:r>
          </a:p>
        </p:txBody>
      </p:sp>
      <p:sp>
        <p:nvSpPr>
          <p:cNvPr id="3" name="عنصر نائب للمحتوى 2"/>
          <p:cNvSpPr>
            <a:spLocks noGrp="1"/>
          </p:cNvSpPr>
          <p:nvPr>
            <p:ph sz="quarter" idx="13"/>
          </p:nvPr>
        </p:nvSpPr>
        <p:spPr>
          <a:xfrm>
            <a:off x="3635896" y="1916832"/>
            <a:ext cx="5184576" cy="3096344"/>
          </a:xfrm>
        </p:spPr>
        <p:style>
          <a:lnRef idx="1">
            <a:schemeClr val="accent3"/>
          </a:lnRef>
          <a:fillRef idx="2">
            <a:schemeClr val="accent3"/>
          </a:fillRef>
          <a:effectRef idx="1">
            <a:schemeClr val="accent3"/>
          </a:effectRef>
          <a:fontRef idx="minor">
            <a:schemeClr val="dk1"/>
          </a:fontRef>
        </p:style>
        <p:txBody>
          <a:bodyPr>
            <a:normAutofit/>
          </a:bodyPr>
          <a:lstStyle/>
          <a:p>
            <a:pPr lvl="0"/>
            <a:r>
              <a:rPr lang="ar-SA" sz="2800" b="1" dirty="0">
                <a:cs typeface="+mj-cs"/>
              </a:rPr>
              <a:t>يزداد حجم الخلايا في هذه المرحلة نتيجة امتصاص الماء إذ تعمل قوة الامتصاص الأسموزي على امتصاص قدراً كبيراً من الماء ( تمثل الماء 80 – 90 % ) من وزن الخلية  يسبب تمدد الخلية وتكون الفجوات العصارية بالخلية لها أثر ايجابي على تمددها .</a:t>
            </a:r>
            <a:endParaRPr lang="en-US" sz="2800" dirty="0">
              <a:cs typeface="+mj-cs"/>
            </a:endParaRPr>
          </a:p>
        </p:txBody>
      </p:sp>
      <p:pic>
        <p:nvPicPr>
          <p:cNvPr id="2050" name="Picture 2" descr="cell"/>
          <p:cNvPicPr>
            <a:picLocks noGrp="1" noChangeAspect="1" noChangeArrowheads="1"/>
          </p:cNvPicPr>
          <p:nvPr>
            <p:ph sz="quarter" idx="14"/>
          </p:nvPr>
        </p:nvPicPr>
        <p:blipFill>
          <a:blip r:embed="rId2" cstate="print"/>
          <a:srcRect l="4669" t="9338" r="6615" b="11284"/>
          <a:stretch>
            <a:fillRect/>
          </a:stretch>
        </p:blipFill>
        <p:spPr bwMode="auto">
          <a:xfrm>
            <a:off x="539552" y="836712"/>
            <a:ext cx="2808312" cy="3550130"/>
          </a:xfrm>
          <a:prstGeom prst="rect">
            <a:avLst/>
          </a:prstGeom>
          <a:noFill/>
          <a:ln w="19050">
            <a:solidFill>
              <a:srgbClr val="000000"/>
            </a:solidFill>
            <a:miter lim="800000"/>
            <a:headEnd/>
            <a:tailEnd/>
          </a:ln>
          <a:effectLst>
            <a:outerShdw dist="107763" dir="18900000" algn="ctr" rotWithShape="0">
              <a:srgbClr val="808080">
                <a:alpha val="50000"/>
              </a:srgbClr>
            </a:outerShdw>
          </a:effec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364343"/>
            <a:ext cx="2880320" cy="224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3995936" y="908720"/>
            <a:ext cx="4234112" cy="1442739"/>
          </a:xfrm>
          <a:custGeom>
            <a:avLst/>
            <a:gdLst>
              <a:gd name="connsiteX0" fmla="*/ 0 w 8041440"/>
              <a:gd name="connsiteY0" fmla="*/ 721337 h 1442674"/>
              <a:gd name="connsiteX1" fmla="*/ 4020720 w 8041440"/>
              <a:gd name="connsiteY1" fmla="*/ 0 h 1442674"/>
              <a:gd name="connsiteX2" fmla="*/ 8041440 w 8041440"/>
              <a:gd name="connsiteY2" fmla="*/ 721337 h 1442674"/>
              <a:gd name="connsiteX3" fmla="*/ 4020720 w 8041440"/>
              <a:gd name="connsiteY3" fmla="*/ 1442674 h 1442674"/>
              <a:gd name="connsiteX4" fmla="*/ 0 w 8041440"/>
              <a:gd name="connsiteY4" fmla="*/ 721337 h 1442674"/>
              <a:gd name="connsiteX0" fmla="*/ 0 w 6435665"/>
              <a:gd name="connsiteY0" fmla="*/ 676873 h 1442938"/>
              <a:gd name="connsiteX1" fmla="*/ 2414945 w 6435665"/>
              <a:gd name="connsiteY1" fmla="*/ 141 h 1442938"/>
              <a:gd name="connsiteX2" fmla="*/ 6435665 w 6435665"/>
              <a:gd name="connsiteY2" fmla="*/ 721478 h 1442938"/>
              <a:gd name="connsiteX3" fmla="*/ 2414945 w 6435665"/>
              <a:gd name="connsiteY3" fmla="*/ 1442815 h 1442938"/>
              <a:gd name="connsiteX4" fmla="*/ 0 w 6435665"/>
              <a:gd name="connsiteY4" fmla="*/ 676873 h 1442938"/>
              <a:gd name="connsiteX0" fmla="*/ 10655 w 4662125"/>
              <a:gd name="connsiteY0" fmla="*/ 743671 h 1442739"/>
              <a:gd name="connsiteX1" fmla="*/ 641405 w 4662125"/>
              <a:gd name="connsiteY1" fmla="*/ 32 h 1442739"/>
              <a:gd name="connsiteX2" fmla="*/ 4662125 w 4662125"/>
              <a:gd name="connsiteY2" fmla="*/ 721369 h 1442739"/>
              <a:gd name="connsiteX3" fmla="*/ 641405 w 4662125"/>
              <a:gd name="connsiteY3" fmla="*/ 1442706 h 1442739"/>
              <a:gd name="connsiteX4" fmla="*/ 10655 w 4662125"/>
              <a:gd name="connsiteY4" fmla="*/ 743671 h 1442739"/>
              <a:gd name="connsiteX0" fmla="*/ 519344 w 4234112"/>
              <a:gd name="connsiteY0" fmla="*/ 743671 h 1442739"/>
              <a:gd name="connsiteX1" fmla="*/ 213392 w 4234112"/>
              <a:gd name="connsiteY1" fmla="*/ 32 h 1442739"/>
              <a:gd name="connsiteX2" fmla="*/ 4234112 w 4234112"/>
              <a:gd name="connsiteY2" fmla="*/ 721369 h 1442739"/>
              <a:gd name="connsiteX3" fmla="*/ 213392 w 4234112"/>
              <a:gd name="connsiteY3" fmla="*/ 1442706 h 1442739"/>
              <a:gd name="connsiteX4" fmla="*/ 519344 w 4234112"/>
              <a:gd name="connsiteY4" fmla="*/ 743671 h 1442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4112" h="1442739">
                <a:moveTo>
                  <a:pt x="519344" y="743671"/>
                </a:moveTo>
                <a:cubicBezTo>
                  <a:pt x="519344" y="345288"/>
                  <a:pt x="-405736" y="3749"/>
                  <a:pt x="213392" y="32"/>
                </a:cubicBezTo>
                <a:cubicBezTo>
                  <a:pt x="832520" y="-3685"/>
                  <a:pt x="4234112" y="322986"/>
                  <a:pt x="4234112" y="721369"/>
                </a:cubicBezTo>
                <a:cubicBezTo>
                  <a:pt x="4234112" y="1119752"/>
                  <a:pt x="832520" y="1438989"/>
                  <a:pt x="213392" y="1442706"/>
                </a:cubicBezTo>
                <a:cubicBezTo>
                  <a:pt x="-405736" y="1446423"/>
                  <a:pt x="519344" y="1142054"/>
                  <a:pt x="519344" y="743671"/>
                </a:cubicBezTo>
                <a:close/>
              </a:path>
            </a:pathLst>
          </a:custGeom>
          <a:effectLst>
            <a:glow rad="228600">
              <a:schemeClr val="accent3">
                <a:satMod val="175000"/>
                <a:alpha val="40000"/>
              </a:schemeClr>
            </a:glow>
            <a:outerShdw blurRad="50800" dist="12700" dir="5400000" rotWithShape="0">
              <a:srgbClr val="000000">
                <a:alpha val="37000"/>
              </a:srgbClr>
            </a:outerShdw>
          </a:effectLst>
        </p:spPr>
        <p:style>
          <a:lnRef idx="1">
            <a:schemeClr val="dk1"/>
          </a:lnRef>
          <a:fillRef idx="3">
            <a:schemeClr val="dk1"/>
          </a:fillRef>
          <a:effectRef idx="2">
            <a:schemeClr val="dk1"/>
          </a:effectRef>
          <a:fontRef idx="minor">
            <a:schemeClr val="lt1"/>
          </a:fontRef>
        </p:style>
        <p:txBody>
          <a:bodyPr>
            <a:normAutofit/>
          </a:bodyPr>
          <a:lstStyle/>
          <a:p>
            <a:pPr lvl="0"/>
            <a:r>
              <a:rPr lang="ar-SA" dirty="0">
                <a:solidFill>
                  <a:srgbClr val="FF0000"/>
                </a:solidFill>
              </a:rPr>
              <a:t>مرحلة التمايز </a:t>
            </a:r>
          </a:p>
        </p:txBody>
      </p:sp>
      <p:sp>
        <p:nvSpPr>
          <p:cNvPr id="3" name="عنصر نائب للمحتوى 2"/>
          <p:cNvSpPr>
            <a:spLocks noGrp="1"/>
          </p:cNvSpPr>
          <p:nvPr>
            <p:ph sz="quarter" idx="13"/>
          </p:nvPr>
        </p:nvSpPr>
        <p:spPr>
          <a:xfrm>
            <a:off x="395536" y="2492896"/>
            <a:ext cx="8410128" cy="3888432"/>
          </a:xfrm>
        </p:spPr>
        <p:style>
          <a:lnRef idx="1">
            <a:schemeClr val="accent1"/>
          </a:lnRef>
          <a:fillRef idx="2">
            <a:schemeClr val="accent1"/>
          </a:fillRef>
          <a:effectRef idx="1">
            <a:schemeClr val="accent1"/>
          </a:effectRef>
          <a:fontRef idx="minor">
            <a:schemeClr val="dk1"/>
          </a:fontRef>
        </p:style>
        <p:txBody>
          <a:bodyPr>
            <a:noAutofit/>
          </a:bodyPr>
          <a:lstStyle/>
          <a:p>
            <a:pPr marL="0" lvl="0" indent="0">
              <a:buNone/>
            </a:pPr>
            <a:r>
              <a:rPr lang="ar-SA" sz="2800" b="1" dirty="0">
                <a:cs typeface="+mj-cs"/>
              </a:rPr>
              <a:t>يحدث في هذه المرحلة تغيرات كثيرة مختلفة تشريحية </a:t>
            </a:r>
            <a:r>
              <a:rPr lang="ar-SA" sz="2800" b="1" dirty="0" err="1">
                <a:cs typeface="+mj-cs"/>
              </a:rPr>
              <a:t>ومورفولوجية</a:t>
            </a:r>
            <a:r>
              <a:rPr lang="ar-SA" sz="2800" b="1" dirty="0">
                <a:cs typeface="+mj-cs"/>
              </a:rPr>
              <a:t> ، مثلاً ترسب الجدار الثانوي في كل من الأنابيب </a:t>
            </a:r>
            <a:r>
              <a:rPr lang="ar-SA" sz="2800" b="1" dirty="0" err="1">
                <a:cs typeface="+mj-cs"/>
              </a:rPr>
              <a:t>الغربالية</a:t>
            </a:r>
            <a:r>
              <a:rPr lang="ar-SA" sz="2800" b="1" dirty="0">
                <a:cs typeface="+mj-cs"/>
              </a:rPr>
              <a:t> و أوعية الخشب لتناسب الوظيفة التي تقوم بأدائها إذ لا يمكن تمييز هذه المرحلة بالعين المجردة</a:t>
            </a:r>
            <a:endParaRPr lang="ar-SA" sz="2800" dirty="0">
              <a:cs typeface="+mj-cs"/>
            </a:endParaRPr>
          </a:p>
          <a:p>
            <a:pPr marL="0" lvl="0" indent="0">
              <a:buNone/>
            </a:pPr>
            <a:r>
              <a:rPr lang="ar-SA" sz="2800" b="1" dirty="0">
                <a:cs typeface="+mj-cs"/>
              </a:rPr>
              <a:t>وعلى هذا فأن عملية النمو تحتاج إلى :</a:t>
            </a:r>
            <a:endParaRPr lang="en-US" sz="2800" dirty="0">
              <a:cs typeface="+mj-cs"/>
            </a:endParaRPr>
          </a:p>
          <a:p>
            <a:pPr lvl="1">
              <a:buFont typeface="Wingdings" pitchFamily="2" charset="2"/>
              <a:buChar char="q"/>
            </a:pPr>
            <a:r>
              <a:rPr lang="ar-SA" sz="2400" b="1" dirty="0">
                <a:cs typeface="+mj-cs"/>
              </a:rPr>
              <a:t>تخليق عديدات السكر لبناء جدار الخلية</a:t>
            </a:r>
            <a:endParaRPr lang="en-US" sz="2400" dirty="0">
              <a:cs typeface="+mj-cs"/>
            </a:endParaRPr>
          </a:p>
          <a:p>
            <a:pPr lvl="1">
              <a:buFont typeface="Wingdings" pitchFamily="2" charset="2"/>
              <a:buChar char="q"/>
            </a:pPr>
            <a:r>
              <a:rPr lang="ar-SA" sz="2400" b="1" dirty="0">
                <a:cs typeface="+mj-cs"/>
              </a:rPr>
              <a:t>تخليق أحماض نووية للاستمرار في عملية الانقسام</a:t>
            </a:r>
            <a:endParaRPr lang="en-US" sz="2400" dirty="0">
              <a:cs typeface="+mj-cs"/>
            </a:endParaRPr>
          </a:p>
          <a:p>
            <a:pPr lvl="1">
              <a:buFont typeface="Wingdings" pitchFamily="2" charset="2"/>
              <a:buChar char="q"/>
            </a:pPr>
            <a:r>
              <a:rPr lang="ar-SA" sz="2400" b="1" dirty="0">
                <a:cs typeface="+mj-cs"/>
              </a:rPr>
              <a:t>تحتاج الخلية طاقة </a:t>
            </a:r>
            <a:r>
              <a:rPr lang="en-US" sz="2400" b="1" dirty="0">
                <a:cs typeface="+mj-cs"/>
              </a:rPr>
              <a:t>ATP</a:t>
            </a:r>
            <a:r>
              <a:rPr lang="ar-SA" sz="2400" b="1" dirty="0">
                <a:cs typeface="+mj-cs"/>
              </a:rPr>
              <a:t> </a:t>
            </a:r>
            <a:endParaRPr lang="en-US" sz="2400" dirty="0">
              <a:cs typeface="+mj-cs"/>
            </a:endParaRPr>
          </a:p>
          <a:p>
            <a:pPr>
              <a:buFont typeface="Wingdings" pitchFamily="2" charset="2"/>
              <a:buChar char="q"/>
            </a:pPr>
            <a:endParaRPr lang="ar-SA" dirty="0">
              <a:cs typeface="+mj-cs"/>
            </a:endParaRPr>
          </a:p>
        </p:txBody>
      </p:sp>
      <p:pic>
        <p:nvPicPr>
          <p:cNvPr id="3074" name="Picture 2" descr="tree trunk"/>
          <p:cNvPicPr>
            <a:picLocks noGrp="1" noChangeAspect="1" noChangeArrowheads="1"/>
          </p:cNvPicPr>
          <p:nvPr>
            <p:ph sz="quarter" idx="14"/>
          </p:nvPr>
        </p:nvPicPr>
        <p:blipFill>
          <a:blip r:embed="rId3" cstate="print">
            <a:clrChange>
              <a:clrFrom>
                <a:srgbClr val="FFFFFF"/>
              </a:clrFrom>
              <a:clrTo>
                <a:srgbClr val="FFFFFF">
                  <a:alpha val="0"/>
                </a:srgbClr>
              </a:clrTo>
            </a:clrChange>
          </a:blip>
          <a:stretch>
            <a:fillRect/>
          </a:stretch>
        </p:blipFill>
        <p:spPr bwMode="auto">
          <a:xfrm>
            <a:off x="179512" y="260648"/>
            <a:ext cx="3657600" cy="252028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1263</TotalTime>
  <Words>797</Words>
  <Application>Microsoft Office PowerPoint</Application>
  <PresentationFormat>On-screen Show (4:3)</PresentationFormat>
  <Paragraphs>105</Paragraphs>
  <Slides>15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vt:lpstr>
      <vt:lpstr>Rage Italic</vt:lpstr>
      <vt:lpstr>Times New Roman</vt:lpstr>
      <vt:lpstr>Wingdings</vt:lpstr>
      <vt:lpstr>Sketchbook</vt:lpstr>
      <vt:lpstr> lab 1 نمو النبات ومنظماته  373 نبت</vt:lpstr>
      <vt:lpstr>تقدير معدلات ومراحل النمو في النباتات الراقية</vt:lpstr>
      <vt:lpstr>تعريف النمو</vt:lpstr>
      <vt:lpstr>يتميز النمو في النباتات الراقية  بصفتين مهمتين:</vt:lpstr>
      <vt:lpstr>بعض الطرق لقياس النمو</vt:lpstr>
      <vt:lpstr>PowerPoint Presentation</vt:lpstr>
      <vt:lpstr>مرحلة الانقسام الخلوي</vt:lpstr>
      <vt:lpstr>مرحلة الزيادة في الحجم </vt:lpstr>
      <vt:lpstr>مرحلة التمايز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تعريف النمو : زيادة غير العكسية في حجم المادة الحية والتي تقترن عادة بالزيادة في الوزن الجاف وزيادة في كمية البروتوبلازم وذلك نتيجة عمليات فسيولوجية عديدة تتأثر بالظروف البيئية</dc:title>
  <dc:creator>yasmeen</dc:creator>
  <cp:lastModifiedBy>Anonymous</cp:lastModifiedBy>
  <cp:revision>59</cp:revision>
  <cp:lastPrinted>2017-02-19T11:04:05Z</cp:lastPrinted>
  <dcterms:modified xsi:type="dcterms:W3CDTF">2022-01-31T07:23:10Z</dcterms:modified>
</cp:coreProperties>
</file>