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82" r:id="rId3"/>
    <p:sldId id="280" r:id="rId4"/>
    <p:sldId id="281" r:id="rId5"/>
    <p:sldId id="276" r:id="rId6"/>
    <p:sldId id="277" r:id="rId7"/>
    <p:sldId id="274" r:id="rId8"/>
    <p:sldId id="278" r:id="rId9"/>
    <p:sldId id="279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7DDC47-3A9C-46F0-9169-B7527BCE9F6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BFF94D-0F1F-4509-9522-03A21F226ED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15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F94D-0F1F-4509-9522-03A21F226ED9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84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FF94D-0F1F-4509-9522-03A21F226ED9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02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36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65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17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7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26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1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7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2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544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27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1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50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55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96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45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20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877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92B5-3952-4770-B00F-CCAD21C6ABB7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714C-0A5E-46C0-9113-42FDC66B0D1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4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C397D2E-6F55-40C7-94CF-6EC0D43CD359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25/02/42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7A67C5-C5FB-42E9-BD0C-E21F858D7B1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S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ذكور ذبابة الرمل تحمل المسبب المرضي لحمى ذبابة الرمل أذكر السبب؟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826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382097" cy="629581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smtClean="0"/>
              <a:t>الذباب الاسود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89" y="1935935"/>
            <a:ext cx="2505762" cy="29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5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A82F5FAF-CF93-4209-9BB1-83D5EFB934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t="6543" r="26129" b="12023"/>
          <a:stretch/>
        </p:blipFill>
        <p:spPr>
          <a:xfrm rot="5400000">
            <a:off x="2212628" y="1889079"/>
            <a:ext cx="3899639" cy="30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267200" cy="67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7159"/>
            <a:ext cx="4114800" cy="165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3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16667" r="31845" b="6250"/>
          <a:stretch>
            <a:fillRect/>
          </a:stretch>
        </p:blipFill>
        <p:spPr bwMode="auto">
          <a:xfrm>
            <a:off x="152400" y="152400"/>
            <a:ext cx="441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13541" r="18961" b="14583"/>
          <a:stretch>
            <a:fillRect/>
          </a:stretch>
        </p:blipFill>
        <p:spPr bwMode="auto">
          <a:xfrm>
            <a:off x="4876800" y="1981200"/>
            <a:ext cx="38639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2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6572250" cy="12144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ar-SA" sz="3200" dirty="0" smtClean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8572500" cy="5286375"/>
          </a:xfrm>
        </p:spPr>
        <p:txBody>
          <a:bodyPr rtlCol="1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052" name="Picture 4" descr="C:\Users\user\Pictures\anopheles 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52748"/>
            <a:ext cx="1981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C:\Users\user\Pictures\aedes egg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16" y="1447800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Users\user\Pictures\culex egg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38" y="166805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Users\user\Pictures\culex larvae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20" y="38100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C:\Users\user\Pictures\culex larvae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09" y="3886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C:\Users\user\Pictures\culex larvae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576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25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6572250" cy="12144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ar-SA" sz="3200" dirty="0" smtClean="0">
              <a:solidFill>
                <a:srgbClr val="C00000"/>
              </a:solidFill>
            </a:endParaRPr>
          </a:p>
        </p:txBody>
      </p:sp>
      <p:pic>
        <p:nvPicPr>
          <p:cNvPr id="10" name="Picture 1" descr="A close up of a piece of paper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5226" r="20484" b="16979"/>
          <a:stretch/>
        </p:blipFill>
        <p:spPr bwMode="auto">
          <a:xfrm rot="5400000">
            <a:off x="2542380" y="1551783"/>
            <a:ext cx="5477829" cy="4372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50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6572250" cy="12144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ar-SA" sz="3200" dirty="0" smtClean="0">
              <a:solidFill>
                <a:srgbClr val="C0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66800" y="1582341"/>
            <a:ext cx="7010400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r-SA" sz="2400" b="1" dirty="0">
                <a:solidFill>
                  <a:srgbClr val="FF0000"/>
                </a:solidFill>
              </a:rPr>
              <a:t>البعوض في المملكة العربية السعودية</a:t>
            </a:r>
            <a:r>
              <a:rPr lang="ar-SA" sz="2400" dirty="0"/>
              <a:t>:</a:t>
            </a:r>
          </a:p>
          <a:p>
            <a:pPr algn="just"/>
            <a:r>
              <a:rPr lang="ar-SA" sz="2400" dirty="0"/>
              <a:t>باستثناء الدراسة التي قامت بها منظمة الصحة العالمية عن البعوض من الجنس (</a:t>
            </a:r>
            <a:r>
              <a:rPr lang="en-US" sz="2400" dirty="0"/>
              <a:t>Anopheles) </a:t>
            </a:r>
            <a:r>
              <a:rPr lang="ar-SA" sz="2400" dirty="0"/>
              <a:t>في المملكة (١٩٧٣) فإن المعلومات المتوفرة عن الاجناس الاخرى وأماكن تربيتها وأهميتها من ناحية الصحة العامة غير كافية، وتجري دراسة اخرى عن بعوض الـ(</a:t>
            </a:r>
            <a:r>
              <a:rPr lang="en-US" sz="2400" dirty="0" err="1"/>
              <a:t>Culex</a:t>
            </a:r>
            <a:r>
              <a:rPr lang="en-US" sz="2400" dirty="0"/>
              <a:t>) </a:t>
            </a:r>
            <a:r>
              <a:rPr lang="ar-SA" sz="2400" dirty="0"/>
              <a:t>في المملكة وعلاقتها بنقل الامراض، وقد قام (</a:t>
            </a:r>
            <a:r>
              <a:rPr lang="en-US" sz="2400" dirty="0"/>
              <a:t>Buttiker,1981) </a:t>
            </a:r>
            <a:r>
              <a:rPr lang="ar-SA" sz="2400" dirty="0"/>
              <a:t>بنشر مشاهدات عن ١٤ نوعاً من البعوض التي تغزو المدن بالمملكة وأماكن نموها وتكاثرها وتوزيعها، والنوع السائد في مدن المملكة </a:t>
            </a:r>
            <a:r>
              <a:rPr lang="ar-SA" sz="2400" dirty="0" smtClean="0"/>
              <a:t>(</a:t>
            </a:r>
            <a:r>
              <a:rPr lang="en-US" sz="2400" i="1" dirty="0" smtClean="0"/>
              <a:t>C. </a:t>
            </a:r>
            <a:r>
              <a:rPr lang="en-US" sz="2400" i="1" dirty="0" err="1" smtClean="0"/>
              <a:t>Pipiens</a:t>
            </a:r>
            <a:r>
              <a:rPr lang="en-US" sz="2400" i="1" dirty="0" smtClean="0"/>
              <a:t> </a:t>
            </a:r>
            <a:r>
              <a:rPr lang="ar-SA" sz="2400" dirty="0" smtClean="0"/>
              <a:t>) وهو </a:t>
            </a:r>
            <a:r>
              <a:rPr lang="ar-SA" sz="2400" dirty="0"/>
              <a:t>يتكاثر في أماكن عديدة في البرك والمصارف وخزانات الماء وحتى في مكيفات الهواء الصحراوية، وتصفي سرعة التكاثر وتربيته في أماكن يتعذر اكتشافها أو الوصول اليها صعوبات على مكافحته.</a:t>
            </a:r>
          </a:p>
        </p:txBody>
      </p:sp>
    </p:spTree>
    <p:extLst>
      <p:ext uri="{BB962C8B-B14F-4D97-AF65-F5344CB8AC3E}">
        <p14:creationId xmlns:p14="http://schemas.microsoft.com/office/powerpoint/2010/main" val="27966872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134</Words>
  <Application>Microsoft Office PowerPoint</Application>
  <PresentationFormat>عرض على الشاشة (4:3)</PresentationFormat>
  <Paragraphs>9</Paragraphs>
  <Slides>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نسق Office</vt:lpstr>
      <vt:lpstr>1_نسق Office</vt:lpstr>
      <vt:lpstr>عرض تقديمي في PowerPoint</vt:lpstr>
      <vt:lpstr>الذباب الاسود</vt:lpstr>
      <vt:lpstr>عرض تقديمي في PowerPoint</vt:lpstr>
      <vt:lpstr>عرض تقديمي في PowerPoint</vt:lpstr>
      <vt:lpstr>عرض تقديمي في PowerPoint</vt:lpstr>
      <vt:lpstr> </vt:lpstr>
      <vt:lpstr> </vt:lpstr>
      <vt:lpstr>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sultan</dc:creator>
  <cp:lastModifiedBy>Fahd Almekhlafi</cp:lastModifiedBy>
  <cp:revision>63</cp:revision>
  <dcterms:created xsi:type="dcterms:W3CDTF">2012-04-26T13:27:32Z</dcterms:created>
  <dcterms:modified xsi:type="dcterms:W3CDTF">2020-10-12T06:55:56Z</dcterms:modified>
</cp:coreProperties>
</file>