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75" r:id="rId3"/>
    <p:sldId id="288" r:id="rId4"/>
    <p:sldId id="276" r:id="rId5"/>
    <p:sldId id="290" r:id="rId6"/>
    <p:sldId id="287" r:id="rId7"/>
    <p:sldId id="277" r:id="rId8"/>
    <p:sldId id="257" r:id="rId9"/>
    <p:sldId id="279" r:id="rId10"/>
    <p:sldId id="281" r:id="rId11"/>
    <p:sldId id="258" r:id="rId12"/>
    <p:sldId id="282" r:id="rId13"/>
    <p:sldId id="283" r:id="rId14"/>
    <p:sldId id="284" r:id="rId15"/>
    <p:sldId id="285" r:id="rId16"/>
    <p:sldId id="291" r:id="rId17"/>
    <p:sldId id="286" r:id="rId18"/>
    <p:sldId id="278" r:id="rId19"/>
    <p:sldId id="26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/>
    <p:restoredTop sz="94666"/>
  </p:normalViewPr>
  <p:slideViewPr>
    <p:cSldViewPr snapToGrid="0" snapToObjects="1">
      <p:cViewPr>
        <p:scale>
          <a:sx n="81" d="100"/>
          <a:sy n="81" d="100"/>
        </p:scale>
        <p:origin x="-1128" y="66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674C4-7A07-4E46-8C9E-00A65D661034}" type="doc">
      <dgm:prSet loTypeId="urn:microsoft.com/office/officeart/2005/8/layout/orgChart1" loCatId="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E4D363EC-F6D3-094B-AEEB-186B19E777AA}">
      <dgm:prSet phldrT="[Text]" custT="1"/>
      <dgm:spPr/>
      <dgm:t>
        <a:bodyPr/>
        <a:lstStyle/>
        <a:p>
          <a:r>
            <a:rPr lang="en-GB" sz="1600" dirty="0">
              <a:effectLst/>
              <a:latin typeface="Calibri,Bold"/>
            </a:rPr>
            <a:t>Gram positive cocci </a:t>
          </a:r>
          <a:endParaRPr lang="en-GB" sz="1600" dirty="0"/>
        </a:p>
      </dgm:t>
    </dgm:pt>
    <dgm:pt modelId="{5656EE7B-48E9-9149-9864-36DB5B00FCC1}" type="parTrans" cxnId="{1970429D-CFA9-AF4C-BCE3-707C9D687728}">
      <dgm:prSet/>
      <dgm:spPr/>
      <dgm:t>
        <a:bodyPr/>
        <a:lstStyle/>
        <a:p>
          <a:endParaRPr lang="en-GB" sz="2000"/>
        </a:p>
      </dgm:t>
    </dgm:pt>
    <dgm:pt modelId="{FC864265-CE5B-9E47-9B8B-1586F8A7BAC0}" type="sibTrans" cxnId="{1970429D-CFA9-AF4C-BCE3-707C9D687728}">
      <dgm:prSet/>
      <dgm:spPr/>
      <dgm:t>
        <a:bodyPr/>
        <a:lstStyle/>
        <a:p>
          <a:endParaRPr lang="en-GB" sz="2000"/>
        </a:p>
      </dgm:t>
    </dgm:pt>
    <dgm:pt modelId="{FAA6B468-0AC1-A448-A33C-DA04770A2A00}">
      <dgm:prSet phldrT="[Text]" custT="1"/>
      <dgm:spPr/>
      <dgm:t>
        <a:bodyPr/>
        <a:lstStyle/>
        <a:p>
          <a:r>
            <a:rPr lang="en-GB" sz="1600" dirty="0"/>
            <a:t>Aerobic cocci  </a:t>
          </a:r>
        </a:p>
      </dgm:t>
    </dgm:pt>
    <dgm:pt modelId="{7E3F682E-8E1F-2049-BE59-79DEFE681DAD}" type="parTrans" cxnId="{19BD1250-80CC-4D4B-98F8-74505BFAA595}">
      <dgm:prSet/>
      <dgm:spPr/>
      <dgm:t>
        <a:bodyPr/>
        <a:lstStyle/>
        <a:p>
          <a:endParaRPr lang="en-GB" sz="2000"/>
        </a:p>
      </dgm:t>
    </dgm:pt>
    <dgm:pt modelId="{B7A88E40-4E16-C24B-901C-7C6E9AE1F317}" type="sibTrans" cxnId="{19BD1250-80CC-4D4B-98F8-74505BFAA595}">
      <dgm:prSet/>
      <dgm:spPr/>
      <dgm:t>
        <a:bodyPr/>
        <a:lstStyle/>
        <a:p>
          <a:endParaRPr lang="en-GB" sz="2000"/>
        </a:p>
      </dgm:t>
    </dgm:pt>
    <dgm:pt modelId="{F09CD9EC-4F3B-EB46-BB3E-7CF69FDB6D2D}">
      <dgm:prSet phldrT="[Text]" custT="1"/>
      <dgm:spPr/>
      <dgm:t>
        <a:bodyPr/>
        <a:lstStyle/>
        <a:p>
          <a:r>
            <a:rPr lang="en-GB" sz="1600" dirty="0"/>
            <a:t>Anaerobic cocci </a:t>
          </a:r>
        </a:p>
      </dgm:t>
    </dgm:pt>
    <dgm:pt modelId="{403DD86C-AF9F-F743-B7CB-BFAA341E4283}" type="parTrans" cxnId="{D3691963-463D-9545-9F25-E80648DADC0B}">
      <dgm:prSet/>
      <dgm:spPr/>
      <dgm:t>
        <a:bodyPr/>
        <a:lstStyle/>
        <a:p>
          <a:endParaRPr lang="en-GB" sz="2000"/>
        </a:p>
      </dgm:t>
    </dgm:pt>
    <dgm:pt modelId="{C7549C46-D481-1C4F-951A-92C8FBB77140}" type="sibTrans" cxnId="{D3691963-463D-9545-9F25-E80648DADC0B}">
      <dgm:prSet/>
      <dgm:spPr/>
      <dgm:t>
        <a:bodyPr/>
        <a:lstStyle/>
        <a:p>
          <a:endParaRPr lang="en-GB" sz="2000"/>
        </a:p>
      </dgm:t>
    </dgm:pt>
    <dgm:pt modelId="{9BE1B8D9-EE36-3E41-8535-574060D17C05}">
      <dgm:prSet custT="1"/>
      <dgm:spPr/>
      <dgm:t>
        <a:bodyPr/>
        <a:lstStyle/>
        <a:p>
          <a:pPr rtl="0"/>
          <a:r>
            <a:rPr lang="en-GB" sz="1600" dirty="0"/>
            <a:t>facultative anaerobic</a:t>
          </a:r>
        </a:p>
      </dgm:t>
    </dgm:pt>
    <dgm:pt modelId="{E2D7E02F-B4A0-2846-8730-5CD886C58B41}" type="parTrans" cxnId="{5D0AD970-A596-5542-82D2-CFDAAFC980D3}">
      <dgm:prSet/>
      <dgm:spPr/>
      <dgm:t>
        <a:bodyPr/>
        <a:lstStyle/>
        <a:p>
          <a:endParaRPr lang="en-GB" sz="2000"/>
        </a:p>
      </dgm:t>
    </dgm:pt>
    <dgm:pt modelId="{A03EB32C-E31B-C54F-A6AF-B1AA24AE45F8}" type="sibTrans" cxnId="{5D0AD970-A596-5542-82D2-CFDAAFC980D3}">
      <dgm:prSet/>
      <dgm:spPr/>
      <dgm:t>
        <a:bodyPr/>
        <a:lstStyle/>
        <a:p>
          <a:endParaRPr lang="en-GB" sz="2000"/>
        </a:p>
      </dgm:t>
    </dgm:pt>
    <dgm:pt modelId="{8C52ED44-FA35-6444-B029-6B1AC3ABA1C6}">
      <dgm:prSet custT="1"/>
      <dgm:spPr/>
      <dgm:t>
        <a:bodyPr/>
        <a:lstStyle/>
        <a:p>
          <a:r>
            <a:rPr lang="en-GB" sz="1600" i="1" dirty="0">
              <a:solidFill>
                <a:srgbClr val="FF0000"/>
              </a:solidFill>
            </a:rPr>
            <a:t>Staphylococci </a:t>
          </a:r>
        </a:p>
      </dgm:t>
    </dgm:pt>
    <dgm:pt modelId="{69F3A17A-62F4-4E46-995E-C002FAF9FFD3}" type="parTrans" cxnId="{E683F90D-C2FD-1A4A-9BB5-95CF37D5FB0F}">
      <dgm:prSet/>
      <dgm:spPr/>
      <dgm:t>
        <a:bodyPr/>
        <a:lstStyle/>
        <a:p>
          <a:endParaRPr lang="en-GB" sz="2000"/>
        </a:p>
      </dgm:t>
    </dgm:pt>
    <dgm:pt modelId="{A6A0970E-EE41-2344-AFC2-6675D0A76B7E}" type="sibTrans" cxnId="{E683F90D-C2FD-1A4A-9BB5-95CF37D5FB0F}">
      <dgm:prSet/>
      <dgm:spPr/>
      <dgm:t>
        <a:bodyPr/>
        <a:lstStyle/>
        <a:p>
          <a:endParaRPr lang="en-GB" sz="2000"/>
        </a:p>
      </dgm:t>
    </dgm:pt>
    <dgm:pt modelId="{B333CE44-0795-2648-AC85-58EEE59A6D7F}">
      <dgm:prSet custT="1"/>
      <dgm:spPr/>
      <dgm:t>
        <a:bodyPr/>
        <a:lstStyle/>
        <a:p>
          <a:r>
            <a:rPr lang="en-GB" sz="1600" i="1" dirty="0">
              <a:solidFill>
                <a:srgbClr val="FF0000"/>
              </a:solidFill>
            </a:rPr>
            <a:t>Streptococci</a:t>
          </a:r>
        </a:p>
      </dgm:t>
    </dgm:pt>
    <dgm:pt modelId="{7019C6D2-FBBE-964E-A8E1-A2B60EE1DCA3}" type="parTrans" cxnId="{5EAA2725-ABF7-1649-8D7A-0CDBEA5EE477}">
      <dgm:prSet/>
      <dgm:spPr/>
      <dgm:t>
        <a:bodyPr/>
        <a:lstStyle/>
        <a:p>
          <a:endParaRPr lang="en-GB" sz="2000"/>
        </a:p>
      </dgm:t>
    </dgm:pt>
    <dgm:pt modelId="{3370A7A6-A5B5-3544-9538-E2D84ACD1E42}" type="sibTrans" cxnId="{5EAA2725-ABF7-1649-8D7A-0CDBEA5EE477}">
      <dgm:prSet/>
      <dgm:spPr/>
      <dgm:t>
        <a:bodyPr/>
        <a:lstStyle/>
        <a:p>
          <a:endParaRPr lang="en-GB" sz="2000"/>
        </a:p>
      </dgm:t>
    </dgm:pt>
    <dgm:pt modelId="{DDA0A3FE-AE38-954E-8AD7-0BA096AE7CFC}">
      <dgm:prSet custT="1"/>
      <dgm:spPr/>
      <dgm:t>
        <a:bodyPr/>
        <a:lstStyle/>
        <a:p>
          <a:r>
            <a:rPr lang="en-GB" sz="1600" i="1" dirty="0">
              <a:solidFill>
                <a:srgbClr val="FF0000"/>
              </a:solidFill>
            </a:rPr>
            <a:t>Micrococci</a:t>
          </a:r>
          <a:r>
            <a:rPr lang="en-GB" sz="1600" i="1" dirty="0"/>
            <a:t> </a:t>
          </a:r>
        </a:p>
      </dgm:t>
    </dgm:pt>
    <dgm:pt modelId="{032A8720-CB21-4D4C-B772-12276A11813F}" type="parTrans" cxnId="{B3AAB6CA-05F4-6C4C-A044-3062C5985DAF}">
      <dgm:prSet/>
      <dgm:spPr/>
      <dgm:t>
        <a:bodyPr/>
        <a:lstStyle/>
        <a:p>
          <a:endParaRPr lang="en-GB" sz="2000"/>
        </a:p>
      </dgm:t>
    </dgm:pt>
    <dgm:pt modelId="{8861A563-0230-D447-8DB7-705FDDC40E00}" type="sibTrans" cxnId="{B3AAB6CA-05F4-6C4C-A044-3062C5985DAF}">
      <dgm:prSet/>
      <dgm:spPr/>
      <dgm:t>
        <a:bodyPr/>
        <a:lstStyle/>
        <a:p>
          <a:endParaRPr lang="en-GB" sz="2000"/>
        </a:p>
      </dgm:t>
    </dgm:pt>
    <dgm:pt modelId="{A67772EF-33DD-0542-990A-0CA7E164F6F8}">
      <dgm:prSet custT="1"/>
      <dgm:spPr/>
      <dgm:t>
        <a:bodyPr/>
        <a:lstStyle/>
        <a:p>
          <a:r>
            <a:rPr lang="en-GB" sz="1600" i="1" dirty="0" err="1">
              <a:solidFill>
                <a:schemeClr val="tx1"/>
              </a:solidFill>
            </a:rPr>
            <a:t>peptostreptococci</a:t>
          </a:r>
          <a:r>
            <a:rPr lang="en-GB" sz="1600" dirty="0"/>
            <a:t> </a:t>
          </a:r>
        </a:p>
      </dgm:t>
    </dgm:pt>
    <dgm:pt modelId="{8531A369-4406-8343-91AB-4EA67C3F2BD0}" type="parTrans" cxnId="{1E8B0712-0E92-9944-B4FD-69E6AC932176}">
      <dgm:prSet/>
      <dgm:spPr/>
      <dgm:t>
        <a:bodyPr/>
        <a:lstStyle/>
        <a:p>
          <a:endParaRPr lang="en-GB" sz="2000"/>
        </a:p>
      </dgm:t>
    </dgm:pt>
    <dgm:pt modelId="{0B502A69-F7DE-3D4A-89FB-23E7FD0F304B}" type="sibTrans" cxnId="{1E8B0712-0E92-9944-B4FD-69E6AC932176}">
      <dgm:prSet/>
      <dgm:spPr/>
      <dgm:t>
        <a:bodyPr/>
        <a:lstStyle/>
        <a:p>
          <a:endParaRPr lang="en-GB" sz="2000"/>
        </a:p>
      </dgm:t>
    </dgm:pt>
    <dgm:pt modelId="{9F8CC199-955E-1643-9D77-B47667F9ADE2}" type="pres">
      <dgm:prSet presAssocID="{563674C4-7A07-4E46-8C9E-00A65D6610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6C2AE0-C15B-3948-8759-228628A1AB8C}" type="pres">
      <dgm:prSet presAssocID="{E4D363EC-F6D3-094B-AEEB-186B19E777AA}" presName="hierRoot1" presStyleCnt="0">
        <dgm:presLayoutVars>
          <dgm:hierBranch val="init"/>
        </dgm:presLayoutVars>
      </dgm:prSet>
      <dgm:spPr/>
    </dgm:pt>
    <dgm:pt modelId="{A81D8BE2-D84A-D149-80B9-489C4596E3A8}" type="pres">
      <dgm:prSet presAssocID="{E4D363EC-F6D3-094B-AEEB-186B19E777AA}" presName="rootComposite1" presStyleCnt="0"/>
      <dgm:spPr/>
    </dgm:pt>
    <dgm:pt modelId="{DC4BA621-17F8-B84F-A386-CC59661325B6}" type="pres">
      <dgm:prSet presAssocID="{E4D363EC-F6D3-094B-AEEB-186B19E777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FFC21-5347-A648-8F1D-54AEFF06B860}" type="pres">
      <dgm:prSet presAssocID="{E4D363EC-F6D3-094B-AEEB-186B19E777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A593DFD-1108-EB41-A300-B4FCE476A3CE}" type="pres">
      <dgm:prSet presAssocID="{E4D363EC-F6D3-094B-AEEB-186B19E777AA}" presName="hierChild2" presStyleCnt="0"/>
      <dgm:spPr/>
    </dgm:pt>
    <dgm:pt modelId="{137F5E52-7D69-0F44-AA3D-A51CDC69F6DC}" type="pres">
      <dgm:prSet presAssocID="{E2D7E02F-B4A0-2846-8730-5CD886C58B4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6C36FD5-2306-FC48-9E01-2BC191C330FE}" type="pres">
      <dgm:prSet presAssocID="{9BE1B8D9-EE36-3E41-8535-574060D17C05}" presName="hierRoot2" presStyleCnt="0">
        <dgm:presLayoutVars>
          <dgm:hierBranch val="init"/>
        </dgm:presLayoutVars>
      </dgm:prSet>
      <dgm:spPr/>
    </dgm:pt>
    <dgm:pt modelId="{C7065F81-F3BF-2E49-825E-911A7F16A21C}" type="pres">
      <dgm:prSet presAssocID="{9BE1B8D9-EE36-3E41-8535-574060D17C05}" presName="rootComposite" presStyleCnt="0"/>
      <dgm:spPr/>
    </dgm:pt>
    <dgm:pt modelId="{FB7FFF1E-0FA8-6942-BD83-F2A2DA926A50}" type="pres">
      <dgm:prSet presAssocID="{9BE1B8D9-EE36-3E41-8535-574060D17C0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9CBAE3-2D39-674D-9F8B-1BE160747AB1}" type="pres">
      <dgm:prSet presAssocID="{9BE1B8D9-EE36-3E41-8535-574060D17C0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6952AB-CCD1-D046-9C07-919F28958A21}" type="pres">
      <dgm:prSet presAssocID="{9BE1B8D9-EE36-3E41-8535-574060D17C05}" presName="hierChild4" presStyleCnt="0"/>
      <dgm:spPr/>
    </dgm:pt>
    <dgm:pt modelId="{49E8AEB1-6C4E-4042-90CB-59D73047598D}" type="pres">
      <dgm:prSet presAssocID="{7019C6D2-FBBE-964E-A8E1-A2B60EE1DCA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B1BA194F-4B54-FF4F-B0A0-5F87A48241F6}" type="pres">
      <dgm:prSet presAssocID="{B333CE44-0795-2648-AC85-58EEE59A6D7F}" presName="hierRoot2" presStyleCnt="0">
        <dgm:presLayoutVars>
          <dgm:hierBranch val="init"/>
        </dgm:presLayoutVars>
      </dgm:prSet>
      <dgm:spPr/>
    </dgm:pt>
    <dgm:pt modelId="{61ED5599-9AA1-E049-BFC5-4F0712706331}" type="pres">
      <dgm:prSet presAssocID="{B333CE44-0795-2648-AC85-58EEE59A6D7F}" presName="rootComposite" presStyleCnt="0"/>
      <dgm:spPr/>
    </dgm:pt>
    <dgm:pt modelId="{A797E1DA-F100-BE41-913B-544F4B3F0C49}" type="pres">
      <dgm:prSet presAssocID="{B333CE44-0795-2648-AC85-58EEE59A6D7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7DA3E-0D2B-D348-80BA-A92AF2E7CB61}" type="pres">
      <dgm:prSet presAssocID="{B333CE44-0795-2648-AC85-58EEE59A6D7F}" presName="rootConnector" presStyleLbl="node3" presStyleIdx="0" presStyleCnt="4"/>
      <dgm:spPr/>
      <dgm:t>
        <a:bodyPr/>
        <a:lstStyle/>
        <a:p>
          <a:endParaRPr lang="en-US"/>
        </a:p>
      </dgm:t>
    </dgm:pt>
    <dgm:pt modelId="{2AD870CD-FABD-C743-8BE6-2CE0358A021D}" type="pres">
      <dgm:prSet presAssocID="{B333CE44-0795-2648-AC85-58EEE59A6D7F}" presName="hierChild4" presStyleCnt="0"/>
      <dgm:spPr/>
    </dgm:pt>
    <dgm:pt modelId="{D27C0D3A-6B93-EB4E-99E1-34EECB30E14E}" type="pres">
      <dgm:prSet presAssocID="{B333CE44-0795-2648-AC85-58EEE59A6D7F}" presName="hierChild5" presStyleCnt="0"/>
      <dgm:spPr/>
    </dgm:pt>
    <dgm:pt modelId="{8ACFB814-7568-184D-ADAB-6F7E5FE4FC0B}" type="pres">
      <dgm:prSet presAssocID="{69F3A17A-62F4-4E46-995E-C002FAF9FFD3}" presName="Name37" presStyleLbl="parChTrans1D3" presStyleIdx="1" presStyleCnt="4"/>
      <dgm:spPr/>
      <dgm:t>
        <a:bodyPr/>
        <a:lstStyle/>
        <a:p>
          <a:endParaRPr lang="en-US"/>
        </a:p>
      </dgm:t>
    </dgm:pt>
    <dgm:pt modelId="{E410089C-A9A9-6942-B2FC-A7E7D69D6052}" type="pres">
      <dgm:prSet presAssocID="{8C52ED44-FA35-6444-B029-6B1AC3ABA1C6}" presName="hierRoot2" presStyleCnt="0">
        <dgm:presLayoutVars>
          <dgm:hierBranch val="init"/>
        </dgm:presLayoutVars>
      </dgm:prSet>
      <dgm:spPr/>
    </dgm:pt>
    <dgm:pt modelId="{537C2F46-C522-6C43-8CD0-2A5B59E86364}" type="pres">
      <dgm:prSet presAssocID="{8C52ED44-FA35-6444-B029-6B1AC3ABA1C6}" presName="rootComposite" presStyleCnt="0"/>
      <dgm:spPr/>
    </dgm:pt>
    <dgm:pt modelId="{052BB25D-6554-F644-B391-3D25CCB17D69}" type="pres">
      <dgm:prSet presAssocID="{8C52ED44-FA35-6444-B029-6B1AC3ABA1C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1BB93-05BF-CB43-B94B-305936C428D7}" type="pres">
      <dgm:prSet presAssocID="{8C52ED44-FA35-6444-B029-6B1AC3ABA1C6}" presName="rootConnector" presStyleLbl="node3" presStyleIdx="1" presStyleCnt="4"/>
      <dgm:spPr/>
      <dgm:t>
        <a:bodyPr/>
        <a:lstStyle/>
        <a:p>
          <a:endParaRPr lang="en-US"/>
        </a:p>
      </dgm:t>
    </dgm:pt>
    <dgm:pt modelId="{F23E0B20-3254-7E43-9198-4A2113C3FC4C}" type="pres">
      <dgm:prSet presAssocID="{8C52ED44-FA35-6444-B029-6B1AC3ABA1C6}" presName="hierChild4" presStyleCnt="0"/>
      <dgm:spPr/>
    </dgm:pt>
    <dgm:pt modelId="{4960AD00-3211-B64C-AD6B-EE472E2E562D}" type="pres">
      <dgm:prSet presAssocID="{8C52ED44-FA35-6444-B029-6B1AC3ABA1C6}" presName="hierChild5" presStyleCnt="0"/>
      <dgm:spPr/>
    </dgm:pt>
    <dgm:pt modelId="{3D646DE9-531C-5A4F-B751-EBA98F79F526}" type="pres">
      <dgm:prSet presAssocID="{9BE1B8D9-EE36-3E41-8535-574060D17C05}" presName="hierChild5" presStyleCnt="0"/>
      <dgm:spPr/>
    </dgm:pt>
    <dgm:pt modelId="{BAD802A0-C9DA-954A-9A50-016FE2CC8B1A}" type="pres">
      <dgm:prSet presAssocID="{7E3F682E-8E1F-2049-BE59-79DEFE681DA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1D2B582-C599-1E46-B829-8C78D44CE06D}" type="pres">
      <dgm:prSet presAssocID="{FAA6B468-0AC1-A448-A33C-DA04770A2A00}" presName="hierRoot2" presStyleCnt="0">
        <dgm:presLayoutVars>
          <dgm:hierBranch val="init"/>
        </dgm:presLayoutVars>
      </dgm:prSet>
      <dgm:spPr/>
    </dgm:pt>
    <dgm:pt modelId="{6FCFAE04-5DB8-B94E-B762-7D5F309C291F}" type="pres">
      <dgm:prSet presAssocID="{FAA6B468-0AC1-A448-A33C-DA04770A2A00}" presName="rootComposite" presStyleCnt="0"/>
      <dgm:spPr/>
    </dgm:pt>
    <dgm:pt modelId="{DBD78EB0-AA24-774A-A03B-34A1D4BB336B}" type="pres">
      <dgm:prSet presAssocID="{FAA6B468-0AC1-A448-A33C-DA04770A2A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36501-0EFC-DA4A-BFDE-166B4776A44B}" type="pres">
      <dgm:prSet presAssocID="{FAA6B468-0AC1-A448-A33C-DA04770A2A00}" presName="rootConnector" presStyleLbl="node2" presStyleIdx="1" presStyleCnt="3"/>
      <dgm:spPr/>
      <dgm:t>
        <a:bodyPr/>
        <a:lstStyle/>
        <a:p>
          <a:endParaRPr lang="en-US"/>
        </a:p>
      </dgm:t>
    </dgm:pt>
    <dgm:pt modelId="{93A88947-20F0-7B46-80FC-9A2536F86540}" type="pres">
      <dgm:prSet presAssocID="{FAA6B468-0AC1-A448-A33C-DA04770A2A00}" presName="hierChild4" presStyleCnt="0"/>
      <dgm:spPr/>
    </dgm:pt>
    <dgm:pt modelId="{C4EB97ED-76A0-E142-8EB8-62F82FAE2ED5}" type="pres">
      <dgm:prSet presAssocID="{032A8720-CB21-4D4C-B772-12276A11813F}" presName="Name37" presStyleLbl="parChTrans1D3" presStyleIdx="2" presStyleCnt="4"/>
      <dgm:spPr/>
      <dgm:t>
        <a:bodyPr/>
        <a:lstStyle/>
        <a:p>
          <a:endParaRPr lang="en-US"/>
        </a:p>
      </dgm:t>
    </dgm:pt>
    <dgm:pt modelId="{3948CF55-217D-2F44-AC46-67CEBBBAC207}" type="pres">
      <dgm:prSet presAssocID="{DDA0A3FE-AE38-954E-8AD7-0BA096AE7CFC}" presName="hierRoot2" presStyleCnt="0">
        <dgm:presLayoutVars>
          <dgm:hierBranch val="init"/>
        </dgm:presLayoutVars>
      </dgm:prSet>
      <dgm:spPr/>
    </dgm:pt>
    <dgm:pt modelId="{735FC147-F34D-3448-BFF1-40BDFA5A35D6}" type="pres">
      <dgm:prSet presAssocID="{DDA0A3FE-AE38-954E-8AD7-0BA096AE7CFC}" presName="rootComposite" presStyleCnt="0"/>
      <dgm:spPr/>
    </dgm:pt>
    <dgm:pt modelId="{B2ED8069-5CEE-E04C-928C-0DE103B82F0B}" type="pres">
      <dgm:prSet presAssocID="{DDA0A3FE-AE38-954E-8AD7-0BA096AE7CFC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2C7A9E-6DFE-8B43-80E4-0817C86B32A8}" type="pres">
      <dgm:prSet presAssocID="{DDA0A3FE-AE38-954E-8AD7-0BA096AE7CFC}" presName="rootConnector" presStyleLbl="node3" presStyleIdx="2" presStyleCnt="4"/>
      <dgm:spPr/>
      <dgm:t>
        <a:bodyPr/>
        <a:lstStyle/>
        <a:p>
          <a:endParaRPr lang="en-US"/>
        </a:p>
      </dgm:t>
    </dgm:pt>
    <dgm:pt modelId="{08E0DB80-87EA-1941-990F-E63D930C0259}" type="pres">
      <dgm:prSet presAssocID="{DDA0A3FE-AE38-954E-8AD7-0BA096AE7CFC}" presName="hierChild4" presStyleCnt="0"/>
      <dgm:spPr/>
    </dgm:pt>
    <dgm:pt modelId="{561E1B75-318D-554B-91DC-FC29393EB6EE}" type="pres">
      <dgm:prSet presAssocID="{DDA0A3FE-AE38-954E-8AD7-0BA096AE7CFC}" presName="hierChild5" presStyleCnt="0"/>
      <dgm:spPr/>
    </dgm:pt>
    <dgm:pt modelId="{E1CE2C02-B4EA-6F43-958E-279DDDB1DEF3}" type="pres">
      <dgm:prSet presAssocID="{FAA6B468-0AC1-A448-A33C-DA04770A2A00}" presName="hierChild5" presStyleCnt="0"/>
      <dgm:spPr/>
    </dgm:pt>
    <dgm:pt modelId="{7075A1F8-B050-754F-A5E2-57AA38E424A2}" type="pres">
      <dgm:prSet presAssocID="{403DD86C-AF9F-F743-B7CB-BFAA341E428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4DC102D-AC41-1742-A133-80B3F083C342}" type="pres">
      <dgm:prSet presAssocID="{F09CD9EC-4F3B-EB46-BB3E-7CF69FDB6D2D}" presName="hierRoot2" presStyleCnt="0">
        <dgm:presLayoutVars>
          <dgm:hierBranch val="init"/>
        </dgm:presLayoutVars>
      </dgm:prSet>
      <dgm:spPr/>
    </dgm:pt>
    <dgm:pt modelId="{6B14617F-CB64-A441-A03E-76E17625E8ED}" type="pres">
      <dgm:prSet presAssocID="{F09CD9EC-4F3B-EB46-BB3E-7CF69FDB6D2D}" presName="rootComposite" presStyleCnt="0"/>
      <dgm:spPr/>
    </dgm:pt>
    <dgm:pt modelId="{871761DD-E695-1545-B93D-79FB351B4A76}" type="pres">
      <dgm:prSet presAssocID="{F09CD9EC-4F3B-EB46-BB3E-7CF69FDB6D2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739E6-521E-4E42-AE94-AD863CC09CB1}" type="pres">
      <dgm:prSet presAssocID="{F09CD9EC-4F3B-EB46-BB3E-7CF69FDB6D2D}" presName="rootConnector" presStyleLbl="node2" presStyleIdx="2" presStyleCnt="3"/>
      <dgm:spPr/>
      <dgm:t>
        <a:bodyPr/>
        <a:lstStyle/>
        <a:p>
          <a:endParaRPr lang="en-US"/>
        </a:p>
      </dgm:t>
    </dgm:pt>
    <dgm:pt modelId="{B7C78DD1-708B-324C-A940-58B431455D45}" type="pres">
      <dgm:prSet presAssocID="{F09CD9EC-4F3B-EB46-BB3E-7CF69FDB6D2D}" presName="hierChild4" presStyleCnt="0"/>
      <dgm:spPr/>
    </dgm:pt>
    <dgm:pt modelId="{7EE1E6D5-9C00-8446-B647-85BBAC431093}" type="pres">
      <dgm:prSet presAssocID="{8531A369-4406-8343-91AB-4EA67C3F2BD0}" presName="Name37" presStyleLbl="parChTrans1D3" presStyleIdx="3" presStyleCnt="4"/>
      <dgm:spPr/>
      <dgm:t>
        <a:bodyPr/>
        <a:lstStyle/>
        <a:p>
          <a:endParaRPr lang="en-US"/>
        </a:p>
      </dgm:t>
    </dgm:pt>
    <dgm:pt modelId="{29968320-C52E-0E4B-9B82-CDF92F82D425}" type="pres">
      <dgm:prSet presAssocID="{A67772EF-33DD-0542-990A-0CA7E164F6F8}" presName="hierRoot2" presStyleCnt="0">
        <dgm:presLayoutVars>
          <dgm:hierBranch val="init"/>
        </dgm:presLayoutVars>
      </dgm:prSet>
      <dgm:spPr/>
    </dgm:pt>
    <dgm:pt modelId="{3BB3E584-F3A4-364E-9E77-379B0DE72846}" type="pres">
      <dgm:prSet presAssocID="{A67772EF-33DD-0542-990A-0CA7E164F6F8}" presName="rootComposite" presStyleCnt="0"/>
      <dgm:spPr/>
    </dgm:pt>
    <dgm:pt modelId="{788B0B9B-5972-B04D-9E0A-5AC91F7D1976}" type="pres">
      <dgm:prSet presAssocID="{A67772EF-33DD-0542-990A-0CA7E164F6F8}" presName="rootText" presStyleLbl="node3" presStyleIdx="3" presStyleCnt="4" custScaleX="120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6AE75-67F6-2D47-9D22-D4E9D4570191}" type="pres">
      <dgm:prSet presAssocID="{A67772EF-33DD-0542-990A-0CA7E164F6F8}" presName="rootConnector" presStyleLbl="node3" presStyleIdx="3" presStyleCnt="4"/>
      <dgm:spPr/>
      <dgm:t>
        <a:bodyPr/>
        <a:lstStyle/>
        <a:p>
          <a:endParaRPr lang="en-US"/>
        </a:p>
      </dgm:t>
    </dgm:pt>
    <dgm:pt modelId="{D326DA45-74B7-324E-BA1C-AE3BBCBA1B23}" type="pres">
      <dgm:prSet presAssocID="{A67772EF-33DD-0542-990A-0CA7E164F6F8}" presName="hierChild4" presStyleCnt="0"/>
      <dgm:spPr/>
    </dgm:pt>
    <dgm:pt modelId="{E2D63140-0A5A-154A-93DD-066BB59E1E2A}" type="pres">
      <dgm:prSet presAssocID="{A67772EF-33DD-0542-990A-0CA7E164F6F8}" presName="hierChild5" presStyleCnt="0"/>
      <dgm:spPr/>
    </dgm:pt>
    <dgm:pt modelId="{5146A190-5F2B-C548-846D-F7097F5D942E}" type="pres">
      <dgm:prSet presAssocID="{F09CD9EC-4F3B-EB46-BB3E-7CF69FDB6D2D}" presName="hierChild5" presStyleCnt="0"/>
      <dgm:spPr/>
    </dgm:pt>
    <dgm:pt modelId="{0B92998D-8A2C-CF44-8AD5-F056BB0115F8}" type="pres">
      <dgm:prSet presAssocID="{E4D363EC-F6D3-094B-AEEB-186B19E777AA}" presName="hierChild3" presStyleCnt="0"/>
      <dgm:spPr/>
    </dgm:pt>
  </dgm:ptLst>
  <dgm:cxnLst>
    <dgm:cxn modelId="{1970429D-CFA9-AF4C-BCE3-707C9D687728}" srcId="{563674C4-7A07-4E46-8C9E-00A65D661034}" destId="{E4D363EC-F6D3-094B-AEEB-186B19E777AA}" srcOrd="0" destOrd="0" parTransId="{5656EE7B-48E9-9149-9864-36DB5B00FCC1}" sibTransId="{FC864265-CE5B-9E47-9B8B-1586F8A7BAC0}"/>
    <dgm:cxn modelId="{DE8B47FF-FA3E-3C40-925D-9845B23283C0}" type="presOf" srcId="{8531A369-4406-8343-91AB-4EA67C3F2BD0}" destId="{7EE1E6D5-9C00-8446-B647-85BBAC431093}" srcOrd="0" destOrd="0" presId="urn:microsoft.com/office/officeart/2005/8/layout/orgChart1"/>
    <dgm:cxn modelId="{E683F90D-C2FD-1A4A-9BB5-95CF37D5FB0F}" srcId="{9BE1B8D9-EE36-3E41-8535-574060D17C05}" destId="{8C52ED44-FA35-6444-B029-6B1AC3ABA1C6}" srcOrd="1" destOrd="0" parTransId="{69F3A17A-62F4-4E46-995E-C002FAF9FFD3}" sibTransId="{A6A0970E-EE41-2344-AFC2-6675D0A76B7E}"/>
    <dgm:cxn modelId="{ECEC9DBC-3B92-184C-BE5A-7305508441A0}" type="presOf" srcId="{8C52ED44-FA35-6444-B029-6B1AC3ABA1C6}" destId="{052BB25D-6554-F644-B391-3D25CCB17D69}" srcOrd="0" destOrd="0" presId="urn:microsoft.com/office/officeart/2005/8/layout/orgChart1"/>
    <dgm:cxn modelId="{A1A803E1-82CF-9E4E-A261-3F78C1A30472}" type="presOf" srcId="{8C52ED44-FA35-6444-B029-6B1AC3ABA1C6}" destId="{DF91BB93-05BF-CB43-B94B-305936C428D7}" srcOrd="1" destOrd="0" presId="urn:microsoft.com/office/officeart/2005/8/layout/orgChart1"/>
    <dgm:cxn modelId="{7A17A2FC-CA01-A24F-AE1E-32D55C0C0881}" type="presOf" srcId="{F09CD9EC-4F3B-EB46-BB3E-7CF69FDB6D2D}" destId="{879739E6-521E-4E42-AE94-AD863CC09CB1}" srcOrd="1" destOrd="0" presId="urn:microsoft.com/office/officeart/2005/8/layout/orgChart1"/>
    <dgm:cxn modelId="{58FFD111-63B0-C74F-B2EC-B271E9377F8E}" type="presOf" srcId="{B333CE44-0795-2648-AC85-58EEE59A6D7F}" destId="{DCB7DA3E-0D2B-D348-80BA-A92AF2E7CB61}" srcOrd="1" destOrd="0" presId="urn:microsoft.com/office/officeart/2005/8/layout/orgChart1"/>
    <dgm:cxn modelId="{5D0AD970-A596-5542-82D2-CFDAAFC980D3}" srcId="{E4D363EC-F6D3-094B-AEEB-186B19E777AA}" destId="{9BE1B8D9-EE36-3E41-8535-574060D17C05}" srcOrd="0" destOrd="0" parTransId="{E2D7E02F-B4A0-2846-8730-5CD886C58B41}" sibTransId="{A03EB32C-E31B-C54F-A6AF-B1AA24AE45F8}"/>
    <dgm:cxn modelId="{18C471D0-4552-284A-9CAB-B158E16DE0DF}" type="presOf" srcId="{403DD86C-AF9F-F743-B7CB-BFAA341E4283}" destId="{7075A1F8-B050-754F-A5E2-57AA38E424A2}" srcOrd="0" destOrd="0" presId="urn:microsoft.com/office/officeart/2005/8/layout/orgChart1"/>
    <dgm:cxn modelId="{46AE5CD5-E8E9-5349-B7B0-6F79D7D9C905}" type="presOf" srcId="{A67772EF-33DD-0542-990A-0CA7E164F6F8}" destId="{788B0B9B-5972-B04D-9E0A-5AC91F7D1976}" srcOrd="0" destOrd="0" presId="urn:microsoft.com/office/officeart/2005/8/layout/orgChart1"/>
    <dgm:cxn modelId="{6644277D-1EBD-F648-B2E6-27FED232EDA3}" type="presOf" srcId="{69F3A17A-62F4-4E46-995E-C002FAF9FFD3}" destId="{8ACFB814-7568-184D-ADAB-6F7E5FE4FC0B}" srcOrd="0" destOrd="0" presId="urn:microsoft.com/office/officeart/2005/8/layout/orgChart1"/>
    <dgm:cxn modelId="{E2CD04FC-2928-2149-A1CF-ECA2FBF3F1BA}" type="presOf" srcId="{B333CE44-0795-2648-AC85-58EEE59A6D7F}" destId="{A797E1DA-F100-BE41-913B-544F4B3F0C49}" srcOrd="0" destOrd="0" presId="urn:microsoft.com/office/officeart/2005/8/layout/orgChart1"/>
    <dgm:cxn modelId="{7077E6F9-202B-F54C-9B2C-311E5E2B5107}" type="presOf" srcId="{E2D7E02F-B4A0-2846-8730-5CD886C58B41}" destId="{137F5E52-7D69-0F44-AA3D-A51CDC69F6DC}" srcOrd="0" destOrd="0" presId="urn:microsoft.com/office/officeart/2005/8/layout/orgChart1"/>
    <dgm:cxn modelId="{A15A87AA-2420-2B49-A059-1BC8F45CF447}" type="presOf" srcId="{DDA0A3FE-AE38-954E-8AD7-0BA096AE7CFC}" destId="{C32C7A9E-6DFE-8B43-80E4-0817C86B32A8}" srcOrd="1" destOrd="0" presId="urn:microsoft.com/office/officeart/2005/8/layout/orgChart1"/>
    <dgm:cxn modelId="{C9E4B3C1-B027-4A4E-AD3A-A8BED53D1B42}" type="presOf" srcId="{032A8720-CB21-4D4C-B772-12276A11813F}" destId="{C4EB97ED-76A0-E142-8EB8-62F82FAE2ED5}" srcOrd="0" destOrd="0" presId="urn:microsoft.com/office/officeart/2005/8/layout/orgChart1"/>
    <dgm:cxn modelId="{D3691963-463D-9545-9F25-E80648DADC0B}" srcId="{E4D363EC-F6D3-094B-AEEB-186B19E777AA}" destId="{F09CD9EC-4F3B-EB46-BB3E-7CF69FDB6D2D}" srcOrd="2" destOrd="0" parTransId="{403DD86C-AF9F-F743-B7CB-BFAA341E4283}" sibTransId="{C7549C46-D481-1C4F-951A-92C8FBB77140}"/>
    <dgm:cxn modelId="{B3AAB6CA-05F4-6C4C-A044-3062C5985DAF}" srcId="{FAA6B468-0AC1-A448-A33C-DA04770A2A00}" destId="{DDA0A3FE-AE38-954E-8AD7-0BA096AE7CFC}" srcOrd="0" destOrd="0" parTransId="{032A8720-CB21-4D4C-B772-12276A11813F}" sibTransId="{8861A563-0230-D447-8DB7-705FDDC40E00}"/>
    <dgm:cxn modelId="{1E598FC6-3F54-F44E-9978-C366DA16A558}" type="presOf" srcId="{7E3F682E-8E1F-2049-BE59-79DEFE681DAD}" destId="{BAD802A0-C9DA-954A-9A50-016FE2CC8B1A}" srcOrd="0" destOrd="0" presId="urn:microsoft.com/office/officeart/2005/8/layout/orgChart1"/>
    <dgm:cxn modelId="{B21C29B9-D877-8A4A-BA9B-737A3E01C6A2}" type="presOf" srcId="{FAA6B468-0AC1-A448-A33C-DA04770A2A00}" destId="{1A836501-0EFC-DA4A-BFDE-166B4776A44B}" srcOrd="1" destOrd="0" presId="urn:microsoft.com/office/officeart/2005/8/layout/orgChart1"/>
    <dgm:cxn modelId="{32DC5F5F-885D-EC49-BF3C-95C44DB60101}" type="presOf" srcId="{9BE1B8D9-EE36-3E41-8535-574060D17C05}" destId="{669CBAE3-2D39-674D-9F8B-1BE160747AB1}" srcOrd="1" destOrd="0" presId="urn:microsoft.com/office/officeart/2005/8/layout/orgChart1"/>
    <dgm:cxn modelId="{D246CDC7-82F8-5E49-9D2A-59DEC0DD8AD0}" type="presOf" srcId="{7019C6D2-FBBE-964E-A8E1-A2B60EE1DCA3}" destId="{49E8AEB1-6C4E-4042-90CB-59D73047598D}" srcOrd="0" destOrd="0" presId="urn:microsoft.com/office/officeart/2005/8/layout/orgChart1"/>
    <dgm:cxn modelId="{04364DAD-F781-4046-9554-D9976EF3D782}" type="presOf" srcId="{E4D363EC-F6D3-094B-AEEB-186B19E777AA}" destId="{BA2FFC21-5347-A648-8F1D-54AEFF06B860}" srcOrd="1" destOrd="0" presId="urn:microsoft.com/office/officeart/2005/8/layout/orgChart1"/>
    <dgm:cxn modelId="{C0E7F3E4-AA26-2E4F-954E-2F135F19451D}" type="presOf" srcId="{DDA0A3FE-AE38-954E-8AD7-0BA096AE7CFC}" destId="{B2ED8069-5CEE-E04C-928C-0DE103B82F0B}" srcOrd="0" destOrd="0" presId="urn:microsoft.com/office/officeart/2005/8/layout/orgChart1"/>
    <dgm:cxn modelId="{93459C3A-D18D-0A4A-9B2F-3E1AB5D6BFBD}" type="presOf" srcId="{A67772EF-33DD-0542-990A-0CA7E164F6F8}" destId="{7176AE75-67F6-2D47-9D22-D4E9D4570191}" srcOrd="1" destOrd="0" presId="urn:microsoft.com/office/officeart/2005/8/layout/orgChart1"/>
    <dgm:cxn modelId="{1E8B0712-0E92-9944-B4FD-69E6AC932176}" srcId="{F09CD9EC-4F3B-EB46-BB3E-7CF69FDB6D2D}" destId="{A67772EF-33DD-0542-990A-0CA7E164F6F8}" srcOrd="0" destOrd="0" parTransId="{8531A369-4406-8343-91AB-4EA67C3F2BD0}" sibTransId="{0B502A69-F7DE-3D4A-89FB-23E7FD0F304B}"/>
    <dgm:cxn modelId="{37F6501B-CCCC-B44F-A544-E263294DAB73}" type="presOf" srcId="{E4D363EC-F6D3-094B-AEEB-186B19E777AA}" destId="{DC4BA621-17F8-B84F-A386-CC59661325B6}" srcOrd="0" destOrd="0" presId="urn:microsoft.com/office/officeart/2005/8/layout/orgChart1"/>
    <dgm:cxn modelId="{900AAB43-9746-C548-A6E4-A953BCA99F71}" type="presOf" srcId="{FAA6B468-0AC1-A448-A33C-DA04770A2A00}" destId="{DBD78EB0-AA24-774A-A03B-34A1D4BB336B}" srcOrd="0" destOrd="0" presId="urn:microsoft.com/office/officeart/2005/8/layout/orgChart1"/>
    <dgm:cxn modelId="{7C0A5183-FFBD-4C48-A4E5-16799B3B7E6A}" type="presOf" srcId="{9BE1B8D9-EE36-3E41-8535-574060D17C05}" destId="{FB7FFF1E-0FA8-6942-BD83-F2A2DA926A50}" srcOrd="0" destOrd="0" presId="urn:microsoft.com/office/officeart/2005/8/layout/orgChart1"/>
    <dgm:cxn modelId="{6FD1DBB7-2CE1-9348-B81C-B954474B2ACE}" type="presOf" srcId="{563674C4-7A07-4E46-8C9E-00A65D661034}" destId="{9F8CC199-955E-1643-9D77-B47667F9ADE2}" srcOrd="0" destOrd="0" presId="urn:microsoft.com/office/officeart/2005/8/layout/orgChart1"/>
    <dgm:cxn modelId="{C9E0FBC8-B694-6748-B80E-1806ECB5873A}" type="presOf" srcId="{F09CD9EC-4F3B-EB46-BB3E-7CF69FDB6D2D}" destId="{871761DD-E695-1545-B93D-79FB351B4A76}" srcOrd="0" destOrd="0" presId="urn:microsoft.com/office/officeart/2005/8/layout/orgChart1"/>
    <dgm:cxn modelId="{5EAA2725-ABF7-1649-8D7A-0CDBEA5EE477}" srcId="{9BE1B8D9-EE36-3E41-8535-574060D17C05}" destId="{B333CE44-0795-2648-AC85-58EEE59A6D7F}" srcOrd="0" destOrd="0" parTransId="{7019C6D2-FBBE-964E-A8E1-A2B60EE1DCA3}" sibTransId="{3370A7A6-A5B5-3544-9538-E2D84ACD1E42}"/>
    <dgm:cxn modelId="{19BD1250-80CC-4D4B-98F8-74505BFAA595}" srcId="{E4D363EC-F6D3-094B-AEEB-186B19E777AA}" destId="{FAA6B468-0AC1-A448-A33C-DA04770A2A00}" srcOrd="1" destOrd="0" parTransId="{7E3F682E-8E1F-2049-BE59-79DEFE681DAD}" sibTransId="{B7A88E40-4E16-C24B-901C-7C6E9AE1F317}"/>
    <dgm:cxn modelId="{01486012-6B69-2342-A385-2ACAFD033137}" type="presParOf" srcId="{9F8CC199-955E-1643-9D77-B47667F9ADE2}" destId="{066C2AE0-C15B-3948-8759-228628A1AB8C}" srcOrd="0" destOrd="0" presId="urn:microsoft.com/office/officeart/2005/8/layout/orgChart1"/>
    <dgm:cxn modelId="{04DDC940-13D5-E94C-A111-33E85860B3F6}" type="presParOf" srcId="{066C2AE0-C15B-3948-8759-228628A1AB8C}" destId="{A81D8BE2-D84A-D149-80B9-489C4596E3A8}" srcOrd="0" destOrd="0" presId="urn:microsoft.com/office/officeart/2005/8/layout/orgChart1"/>
    <dgm:cxn modelId="{C726C936-4501-8E4C-A620-4ABD8CF3DFA7}" type="presParOf" srcId="{A81D8BE2-D84A-D149-80B9-489C4596E3A8}" destId="{DC4BA621-17F8-B84F-A386-CC59661325B6}" srcOrd="0" destOrd="0" presId="urn:microsoft.com/office/officeart/2005/8/layout/orgChart1"/>
    <dgm:cxn modelId="{9EE8ACE0-6D9A-3F4B-8A0B-1EF1A1980E58}" type="presParOf" srcId="{A81D8BE2-D84A-D149-80B9-489C4596E3A8}" destId="{BA2FFC21-5347-A648-8F1D-54AEFF06B860}" srcOrd="1" destOrd="0" presId="urn:microsoft.com/office/officeart/2005/8/layout/orgChart1"/>
    <dgm:cxn modelId="{1FBFCBD3-FE02-B044-BB0A-5E96E3D46443}" type="presParOf" srcId="{066C2AE0-C15B-3948-8759-228628A1AB8C}" destId="{6A593DFD-1108-EB41-A300-B4FCE476A3CE}" srcOrd="1" destOrd="0" presId="urn:microsoft.com/office/officeart/2005/8/layout/orgChart1"/>
    <dgm:cxn modelId="{86EAEF20-F4F0-8245-BEE0-414E3FE9D790}" type="presParOf" srcId="{6A593DFD-1108-EB41-A300-B4FCE476A3CE}" destId="{137F5E52-7D69-0F44-AA3D-A51CDC69F6DC}" srcOrd="0" destOrd="0" presId="urn:microsoft.com/office/officeart/2005/8/layout/orgChart1"/>
    <dgm:cxn modelId="{2F765B74-4D81-E445-A725-EEA038CC1FF1}" type="presParOf" srcId="{6A593DFD-1108-EB41-A300-B4FCE476A3CE}" destId="{36C36FD5-2306-FC48-9E01-2BC191C330FE}" srcOrd="1" destOrd="0" presId="urn:microsoft.com/office/officeart/2005/8/layout/orgChart1"/>
    <dgm:cxn modelId="{DA3C3725-409A-0341-B6DA-7CF272FFD04F}" type="presParOf" srcId="{36C36FD5-2306-FC48-9E01-2BC191C330FE}" destId="{C7065F81-F3BF-2E49-825E-911A7F16A21C}" srcOrd="0" destOrd="0" presId="urn:microsoft.com/office/officeart/2005/8/layout/orgChart1"/>
    <dgm:cxn modelId="{EED96E11-70FE-2D4E-B874-9DC2D3C0DC41}" type="presParOf" srcId="{C7065F81-F3BF-2E49-825E-911A7F16A21C}" destId="{FB7FFF1E-0FA8-6942-BD83-F2A2DA926A50}" srcOrd="0" destOrd="0" presId="urn:microsoft.com/office/officeart/2005/8/layout/orgChart1"/>
    <dgm:cxn modelId="{76BE622E-1741-2448-930D-DB915E650299}" type="presParOf" srcId="{C7065F81-F3BF-2E49-825E-911A7F16A21C}" destId="{669CBAE3-2D39-674D-9F8B-1BE160747AB1}" srcOrd="1" destOrd="0" presId="urn:microsoft.com/office/officeart/2005/8/layout/orgChart1"/>
    <dgm:cxn modelId="{25AC1FBC-48F5-CE42-9A65-17E36FD3F539}" type="presParOf" srcId="{36C36FD5-2306-FC48-9E01-2BC191C330FE}" destId="{B86952AB-CCD1-D046-9C07-919F28958A21}" srcOrd="1" destOrd="0" presId="urn:microsoft.com/office/officeart/2005/8/layout/orgChart1"/>
    <dgm:cxn modelId="{1798C6DE-37AA-464C-B416-76E541E154AD}" type="presParOf" srcId="{B86952AB-CCD1-D046-9C07-919F28958A21}" destId="{49E8AEB1-6C4E-4042-90CB-59D73047598D}" srcOrd="0" destOrd="0" presId="urn:microsoft.com/office/officeart/2005/8/layout/orgChart1"/>
    <dgm:cxn modelId="{FA1E1A04-ECFE-9D4E-8D35-C36C033CF6E7}" type="presParOf" srcId="{B86952AB-CCD1-D046-9C07-919F28958A21}" destId="{B1BA194F-4B54-FF4F-B0A0-5F87A48241F6}" srcOrd="1" destOrd="0" presId="urn:microsoft.com/office/officeart/2005/8/layout/orgChart1"/>
    <dgm:cxn modelId="{6D754949-2675-1E42-9AA0-BA8B8CD00DBD}" type="presParOf" srcId="{B1BA194F-4B54-FF4F-B0A0-5F87A48241F6}" destId="{61ED5599-9AA1-E049-BFC5-4F0712706331}" srcOrd="0" destOrd="0" presId="urn:microsoft.com/office/officeart/2005/8/layout/orgChart1"/>
    <dgm:cxn modelId="{01F1CF1E-2905-4241-80A1-7414D583E342}" type="presParOf" srcId="{61ED5599-9AA1-E049-BFC5-4F0712706331}" destId="{A797E1DA-F100-BE41-913B-544F4B3F0C49}" srcOrd="0" destOrd="0" presId="urn:microsoft.com/office/officeart/2005/8/layout/orgChart1"/>
    <dgm:cxn modelId="{F370F2DA-6920-2542-801B-3C50C25E968C}" type="presParOf" srcId="{61ED5599-9AA1-E049-BFC5-4F0712706331}" destId="{DCB7DA3E-0D2B-D348-80BA-A92AF2E7CB61}" srcOrd="1" destOrd="0" presId="urn:microsoft.com/office/officeart/2005/8/layout/orgChart1"/>
    <dgm:cxn modelId="{F6C5FE85-04E7-BD42-80FC-16B378A11AA3}" type="presParOf" srcId="{B1BA194F-4B54-FF4F-B0A0-5F87A48241F6}" destId="{2AD870CD-FABD-C743-8BE6-2CE0358A021D}" srcOrd="1" destOrd="0" presId="urn:microsoft.com/office/officeart/2005/8/layout/orgChart1"/>
    <dgm:cxn modelId="{5BB233FD-27DB-0540-84A5-B1EA210E4F69}" type="presParOf" srcId="{B1BA194F-4B54-FF4F-B0A0-5F87A48241F6}" destId="{D27C0D3A-6B93-EB4E-99E1-34EECB30E14E}" srcOrd="2" destOrd="0" presId="urn:microsoft.com/office/officeart/2005/8/layout/orgChart1"/>
    <dgm:cxn modelId="{6700B6BE-441F-074A-B5C0-B0686954B53B}" type="presParOf" srcId="{B86952AB-CCD1-D046-9C07-919F28958A21}" destId="{8ACFB814-7568-184D-ADAB-6F7E5FE4FC0B}" srcOrd="2" destOrd="0" presId="urn:microsoft.com/office/officeart/2005/8/layout/orgChart1"/>
    <dgm:cxn modelId="{67AB28AA-8B2C-3143-9360-44D185A17D3B}" type="presParOf" srcId="{B86952AB-CCD1-D046-9C07-919F28958A21}" destId="{E410089C-A9A9-6942-B2FC-A7E7D69D6052}" srcOrd="3" destOrd="0" presId="urn:microsoft.com/office/officeart/2005/8/layout/orgChart1"/>
    <dgm:cxn modelId="{781B2F9D-21B1-3746-ADCA-AB026786E50C}" type="presParOf" srcId="{E410089C-A9A9-6942-B2FC-A7E7D69D6052}" destId="{537C2F46-C522-6C43-8CD0-2A5B59E86364}" srcOrd="0" destOrd="0" presId="urn:microsoft.com/office/officeart/2005/8/layout/orgChart1"/>
    <dgm:cxn modelId="{338DC566-E7B6-B84A-988B-EEC274737588}" type="presParOf" srcId="{537C2F46-C522-6C43-8CD0-2A5B59E86364}" destId="{052BB25D-6554-F644-B391-3D25CCB17D69}" srcOrd="0" destOrd="0" presId="urn:microsoft.com/office/officeart/2005/8/layout/orgChart1"/>
    <dgm:cxn modelId="{7BC9B428-1F68-0844-A3CF-5A7B1E098E0E}" type="presParOf" srcId="{537C2F46-C522-6C43-8CD0-2A5B59E86364}" destId="{DF91BB93-05BF-CB43-B94B-305936C428D7}" srcOrd="1" destOrd="0" presId="urn:microsoft.com/office/officeart/2005/8/layout/orgChart1"/>
    <dgm:cxn modelId="{88DD56A9-FCA1-0749-9A50-3E057C79E0F9}" type="presParOf" srcId="{E410089C-A9A9-6942-B2FC-A7E7D69D6052}" destId="{F23E0B20-3254-7E43-9198-4A2113C3FC4C}" srcOrd="1" destOrd="0" presId="urn:microsoft.com/office/officeart/2005/8/layout/orgChart1"/>
    <dgm:cxn modelId="{07BDA291-D957-BE49-ADCD-59445A908D7F}" type="presParOf" srcId="{E410089C-A9A9-6942-B2FC-A7E7D69D6052}" destId="{4960AD00-3211-B64C-AD6B-EE472E2E562D}" srcOrd="2" destOrd="0" presId="urn:microsoft.com/office/officeart/2005/8/layout/orgChart1"/>
    <dgm:cxn modelId="{B9E623BF-8855-8544-86C5-5A6645C03523}" type="presParOf" srcId="{36C36FD5-2306-FC48-9E01-2BC191C330FE}" destId="{3D646DE9-531C-5A4F-B751-EBA98F79F526}" srcOrd="2" destOrd="0" presId="urn:microsoft.com/office/officeart/2005/8/layout/orgChart1"/>
    <dgm:cxn modelId="{8FE63FA0-6DA3-D146-91B6-3AB1940586DC}" type="presParOf" srcId="{6A593DFD-1108-EB41-A300-B4FCE476A3CE}" destId="{BAD802A0-C9DA-954A-9A50-016FE2CC8B1A}" srcOrd="2" destOrd="0" presId="urn:microsoft.com/office/officeart/2005/8/layout/orgChart1"/>
    <dgm:cxn modelId="{D42F4B90-DAA7-D149-94BA-0C7E73717C99}" type="presParOf" srcId="{6A593DFD-1108-EB41-A300-B4FCE476A3CE}" destId="{C1D2B582-C599-1E46-B829-8C78D44CE06D}" srcOrd="3" destOrd="0" presId="urn:microsoft.com/office/officeart/2005/8/layout/orgChart1"/>
    <dgm:cxn modelId="{72BDFB16-83FC-2744-8633-CEE407A59AD2}" type="presParOf" srcId="{C1D2B582-C599-1E46-B829-8C78D44CE06D}" destId="{6FCFAE04-5DB8-B94E-B762-7D5F309C291F}" srcOrd="0" destOrd="0" presId="urn:microsoft.com/office/officeart/2005/8/layout/orgChart1"/>
    <dgm:cxn modelId="{5499F737-1914-E945-A911-8917E1DC1706}" type="presParOf" srcId="{6FCFAE04-5DB8-B94E-B762-7D5F309C291F}" destId="{DBD78EB0-AA24-774A-A03B-34A1D4BB336B}" srcOrd="0" destOrd="0" presId="urn:microsoft.com/office/officeart/2005/8/layout/orgChart1"/>
    <dgm:cxn modelId="{317A3E52-D173-EA44-A59D-32B04D9535A1}" type="presParOf" srcId="{6FCFAE04-5DB8-B94E-B762-7D5F309C291F}" destId="{1A836501-0EFC-DA4A-BFDE-166B4776A44B}" srcOrd="1" destOrd="0" presId="urn:microsoft.com/office/officeart/2005/8/layout/orgChart1"/>
    <dgm:cxn modelId="{161CC087-305E-1742-B572-33E9C4214F1D}" type="presParOf" srcId="{C1D2B582-C599-1E46-B829-8C78D44CE06D}" destId="{93A88947-20F0-7B46-80FC-9A2536F86540}" srcOrd="1" destOrd="0" presId="urn:microsoft.com/office/officeart/2005/8/layout/orgChart1"/>
    <dgm:cxn modelId="{12E2D1AD-2079-2C48-8272-377F375AB149}" type="presParOf" srcId="{93A88947-20F0-7B46-80FC-9A2536F86540}" destId="{C4EB97ED-76A0-E142-8EB8-62F82FAE2ED5}" srcOrd="0" destOrd="0" presId="urn:microsoft.com/office/officeart/2005/8/layout/orgChart1"/>
    <dgm:cxn modelId="{E20A19B3-1CD2-6240-8BA3-6DB1C62E5A94}" type="presParOf" srcId="{93A88947-20F0-7B46-80FC-9A2536F86540}" destId="{3948CF55-217D-2F44-AC46-67CEBBBAC207}" srcOrd="1" destOrd="0" presId="urn:microsoft.com/office/officeart/2005/8/layout/orgChart1"/>
    <dgm:cxn modelId="{0E3AFBA4-35E6-DD40-810F-3F5AF457F8B0}" type="presParOf" srcId="{3948CF55-217D-2F44-AC46-67CEBBBAC207}" destId="{735FC147-F34D-3448-BFF1-40BDFA5A35D6}" srcOrd="0" destOrd="0" presId="urn:microsoft.com/office/officeart/2005/8/layout/orgChart1"/>
    <dgm:cxn modelId="{C199809D-20F7-234A-9784-5BC4BA808E83}" type="presParOf" srcId="{735FC147-F34D-3448-BFF1-40BDFA5A35D6}" destId="{B2ED8069-5CEE-E04C-928C-0DE103B82F0B}" srcOrd="0" destOrd="0" presId="urn:microsoft.com/office/officeart/2005/8/layout/orgChart1"/>
    <dgm:cxn modelId="{ED3EC7E3-DE3F-FE49-93C1-FD37595E957A}" type="presParOf" srcId="{735FC147-F34D-3448-BFF1-40BDFA5A35D6}" destId="{C32C7A9E-6DFE-8B43-80E4-0817C86B32A8}" srcOrd="1" destOrd="0" presId="urn:microsoft.com/office/officeart/2005/8/layout/orgChart1"/>
    <dgm:cxn modelId="{2D6498F1-08AF-174E-BD2D-B45FA3627C82}" type="presParOf" srcId="{3948CF55-217D-2F44-AC46-67CEBBBAC207}" destId="{08E0DB80-87EA-1941-990F-E63D930C0259}" srcOrd="1" destOrd="0" presId="urn:microsoft.com/office/officeart/2005/8/layout/orgChart1"/>
    <dgm:cxn modelId="{A1F8A3FC-B043-C64B-B00E-0F9AADB4126A}" type="presParOf" srcId="{3948CF55-217D-2F44-AC46-67CEBBBAC207}" destId="{561E1B75-318D-554B-91DC-FC29393EB6EE}" srcOrd="2" destOrd="0" presId="urn:microsoft.com/office/officeart/2005/8/layout/orgChart1"/>
    <dgm:cxn modelId="{7DB99297-212B-1546-8017-CA1C4DC2C9AC}" type="presParOf" srcId="{C1D2B582-C599-1E46-B829-8C78D44CE06D}" destId="{E1CE2C02-B4EA-6F43-958E-279DDDB1DEF3}" srcOrd="2" destOrd="0" presId="urn:microsoft.com/office/officeart/2005/8/layout/orgChart1"/>
    <dgm:cxn modelId="{A021FCFD-E92F-1343-A045-2D4A9E22F983}" type="presParOf" srcId="{6A593DFD-1108-EB41-A300-B4FCE476A3CE}" destId="{7075A1F8-B050-754F-A5E2-57AA38E424A2}" srcOrd="4" destOrd="0" presId="urn:microsoft.com/office/officeart/2005/8/layout/orgChart1"/>
    <dgm:cxn modelId="{67FF5AC5-139E-5C4F-A3C1-54B17B915E39}" type="presParOf" srcId="{6A593DFD-1108-EB41-A300-B4FCE476A3CE}" destId="{74DC102D-AC41-1742-A133-80B3F083C342}" srcOrd="5" destOrd="0" presId="urn:microsoft.com/office/officeart/2005/8/layout/orgChart1"/>
    <dgm:cxn modelId="{5F983C00-FFDE-F441-971E-2A7521EEF870}" type="presParOf" srcId="{74DC102D-AC41-1742-A133-80B3F083C342}" destId="{6B14617F-CB64-A441-A03E-76E17625E8ED}" srcOrd="0" destOrd="0" presId="urn:microsoft.com/office/officeart/2005/8/layout/orgChart1"/>
    <dgm:cxn modelId="{14DD8718-50FB-6944-8C74-CF760A19F550}" type="presParOf" srcId="{6B14617F-CB64-A441-A03E-76E17625E8ED}" destId="{871761DD-E695-1545-B93D-79FB351B4A76}" srcOrd="0" destOrd="0" presId="urn:microsoft.com/office/officeart/2005/8/layout/orgChart1"/>
    <dgm:cxn modelId="{E922451B-95F4-6748-A0E7-7A3BBB53B453}" type="presParOf" srcId="{6B14617F-CB64-A441-A03E-76E17625E8ED}" destId="{879739E6-521E-4E42-AE94-AD863CC09CB1}" srcOrd="1" destOrd="0" presId="urn:microsoft.com/office/officeart/2005/8/layout/orgChart1"/>
    <dgm:cxn modelId="{D44C4CB2-09BB-8343-A1B6-4E79FA486C63}" type="presParOf" srcId="{74DC102D-AC41-1742-A133-80B3F083C342}" destId="{B7C78DD1-708B-324C-A940-58B431455D45}" srcOrd="1" destOrd="0" presId="urn:microsoft.com/office/officeart/2005/8/layout/orgChart1"/>
    <dgm:cxn modelId="{50E08BA5-DEFE-574B-9CDB-9CF22AA46B45}" type="presParOf" srcId="{B7C78DD1-708B-324C-A940-58B431455D45}" destId="{7EE1E6D5-9C00-8446-B647-85BBAC431093}" srcOrd="0" destOrd="0" presId="urn:microsoft.com/office/officeart/2005/8/layout/orgChart1"/>
    <dgm:cxn modelId="{864B0272-14B6-9044-B87E-575FE516F336}" type="presParOf" srcId="{B7C78DD1-708B-324C-A940-58B431455D45}" destId="{29968320-C52E-0E4B-9B82-CDF92F82D425}" srcOrd="1" destOrd="0" presId="urn:microsoft.com/office/officeart/2005/8/layout/orgChart1"/>
    <dgm:cxn modelId="{7ACDBF7C-CB3C-A64D-AE67-39AB6E5B5AC4}" type="presParOf" srcId="{29968320-C52E-0E4B-9B82-CDF92F82D425}" destId="{3BB3E584-F3A4-364E-9E77-379B0DE72846}" srcOrd="0" destOrd="0" presId="urn:microsoft.com/office/officeart/2005/8/layout/orgChart1"/>
    <dgm:cxn modelId="{752E24FA-7308-7245-90D8-52FD894F53E8}" type="presParOf" srcId="{3BB3E584-F3A4-364E-9E77-379B0DE72846}" destId="{788B0B9B-5972-B04D-9E0A-5AC91F7D1976}" srcOrd="0" destOrd="0" presId="urn:microsoft.com/office/officeart/2005/8/layout/orgChart1"/>
    <dgm:cxn modelId="{70D3A6F9-2A7C-AC43-A750-FF092B8E7519}" type="presParOf" srcId="{3BB3E584-F3A4-364E-9E77-379B0DE72846}" destId="{7176AE75-67F6-2D47-9D22-D4E9D4570191}" srcOrd="1" destOrd="0" presId="urn:microsoft.com/office/officeart/2005/8/layout/orgChart1"/>
    <dgm:cxn modelId="{5954C305-88EE-D84A-B2BD-181C11E1A9A7}" type="presParOf" srcId="{29968320-C52E-0E4B-9B82-CDF92F82D425}" destId="{D326DA45-74B7-324E-BA1C-AE3BBCBA1B23}" srcOrd="1" destOrd="0" presId="urn:microsoft.com/office/officeart/2005/8/layout/orgChart1"/>
    <dgm:cxn modelId="{8CD813CB-368E-454E-8790-93C0E3428562}" type="presParOf" srcId="{29968320-C52E-0E4B-9B82-CDF92F82D425}" destId="{E2D63140-0A5A-154A-93DD-066BB59E1E2A}" srcOrd="2" destOrd="0" presId="urn:microsoft.com/office/officeart/2005/8/layout/orgChart1"/>
    <dgm:cxn modelId="{045F12EE-8424-F24D-9D8F-27F335BC03D5}" type="presParOf" srcId="{74DC102D-AC41-1742-A133-80B3F083C342}" destId="{5146A190-5F2B-C548-846D-F7097F5D942E}" srcOrd="2" destOrd="0" presId="urn:microsoft.com/office/officeart/2005/8/layout/orgChart1"/>
    <dgm:cxn modelId="{2C0174BD-287B-A94F-981E-BE256E87B484}" type="presParOf" srcId="{066C2AE0-C15B-3948-8759-228628A1AB8C}" destId="{0B92998D-8A2C-CF44-8AD5-F056BB0115F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1E6D5-9C00-8446-B647-85BBAC431093}">
      <dsp:nvSpPr>
        <dsp:cNvPr id="0" name=""/>
        <dsp:cNvSpPr/>
      </dsp:nvSpPr>
      <dsp:spPr>
        <a:xfrm>
          <a:off x="4969653" y="2227341"/>
          <a:ext cx="275748" cy="84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629"/>
              </a:lnTo>
              <a:lnTo>
                <a:pt x="275748" y="845629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5A1F8-B050-754F-A5E2-57AA38E424A2}">
      <dsp:nvSpPr>
        <dsp:cNvPr id="0" name=""/>
        <dsp:cNvSpPr/>
      </dsp:nvSpPr>
      <dsp:spPr>
        <a:xfrm>
          <a:off x="3480610" y="922131"/>
          <a:ext cx="2224373" cy="38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24"/>
              </a:lnTo>
              <a:lnTo>
                <a:pt x="2224373" y="193024"/>
              </a:lnTo>
              <a:lnTo>
                <a:pt x="2224373" y="386048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B97ED-76A0-E142-8EB8-62F82FAE2ED5}">
      <dsp:nvSpPr>
        <dsp:cNvPr id="0" name=""/>
        <dsp:cNvSpPr/>
      </dsp:nvSpPr>
      <dsp:spPr>
        <a:xfrm>
          <a:off x="2745280" y="2227341"/>
          <a:ext cx="275748" cy="84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629"/>
              </a:lnTo>
              <a:lnTo>
                <a:pt x="275748" y="845629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802A0-C9DA-954A-9A50-016FE2CC8B1A}">
      <dsp:nvSpPr>
        <dsp:cNvPr id="0" name=""/>
        <dsp:cNvSpPr/>
      </dsp:nvSpPr>
      <dsp:spPr>
        <a:xfrm>
          <a:off x="3434890" y="922131"/>
          <a:ext cx="91440" cy="386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48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FB814-7568-184D-ADAB-6F7E5FE4FC0B}">
      <dsp:nvSpPr>
        <dsp:cNvPr id="0" name=""/>
        <dsp:cNvSpPr/>
      </dsp:nvSpPr>
      <dsp:spPr>
        <a:xfrm>
          <a:off x="520907" y="2227341"/>
          <a:ext cx="275748" cy="215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840"/>
              </a:lnTo>
              <a:lnTo>
                <a:pt x="275748" y="215084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8AEB1-6C4E-4042-90CB-59D73047598D}">
      <dsp:nvSpPr>
        <dsp:cNvPr id="0" name=""/>
        <dsp:cNvSpPr/>
      </dsp:nvSpPr>
      <dsp:spPr>
        <a:xfrm>
          <a:off x="520907" y="2227341"/>
          <a:ext cx="275748" cy="84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629"/>
              </a:lnTo>
              <a:lnTo>
                <a:pt x="275748" y="845629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F5E52-7D69-0F44-AA3D-A51CDC69F6DC}">
      <dsp:nvSpPr>
        <dsp:cNvPr id="0" name=""/>
        <dsp:cNvSpPr/>
      </dsp:nvSpPr>
      <dsp:spPr>
        <a:xfrm>
          <a:off x="1256237" y="922131"/>
          <a:ext cx="2224373" cy="386048"/>
        </a:xfrm>
        <a:custGeom>
          <a:avLst/>
          <a:gdLst/>
          <a:ahLst/>
          <a:cxnLst/>
          <a:rect l="0" t="0" r="0" b="0"/>
          <a:pathLst>
            <a:path>
              <a:moveTo>
                <a:pt x="2224373" y="0"/>
              </a:moveTo>
              <a:lnTo>
                <a:pt x="2224373" y="193024"/>
              </a:lnTo>
              <a:lnTo>
                <a:pt x="0" y="193024"/>
              </a:lnTo>
              <a:lnTo>
                <a:pt x="0" y="386048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BA621-17F8-B84F-A386-CC59661325B6}">
      <dsp:nvSpPr>
        <dsp:cNvPr id="0" name=""/>
        <dsp:cNvSpPr/>
      </dsp:nvSpPr>
      <dsp:spPr>
        <a:xfrm>
          <a:off x="2561448" y="2968"/>
          <a:ext cx="1838324" cy="919162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effectLst/>
              <a:latin typeface="Calibri,Bold"/>
            </a:rPr>
            <a:t>Gram positive cocci </a:t>
          </a:r>
          <a:endParaRPr lang="en-GB" sz="1600" kern="1200" dirty="0"/>
        </a:p>
      </dsp:txBody>
      <dsp:txXfrm>
        <a:off x="2561448" y="2968"/>
        <a:ext cx="1838324" cy="919162"/>
      </dsp:txXfrm>
    </dsp:sp>
    <dsp:sp modelId="{FB7FFF1E-0FA8-6942-BD83-F2A2DA926A50}">
      <dsp:nvSpPr>
        <dsp:cNvPr id="0" name=""/>
        <dsp:cNvSpPr/>
      </dsp:nvSpPr>
      <dsp:spPr>
        <a:xfrm>
          <a:off x="337074" y="1308179"/>
          <a:ext cx="1838324" cy="91916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facultative anaerobic</a:t>
          </a:r>
        </a:p>
      </dsp:txBody>
      <dsp:txXfrm>
        <a:off x="337074" y="1308179"/>
        <a:ext cx="1838324" cy="919162"/>
      </dsp:txXfrm>
    </dsp:sp>
    <dsp:sp modelId="{A797E1DA-F100-BE41-913B-544F4B3F0C49}">
      <dsp:nvSpPr>
        <dsp:cNvPr id="0" name=""/>
        <dsp:cNvSpPr/>
      </dsp:nvSpPr>
      <dsp:spPr>
        <a:xfrm>
          <a:off x="796656" y="2613390"/>
          <a:ext cx="1838324" cy="919162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rgbClr val="FF0000"/>
              </a:solidFill>
            </a:rPr>
            <a:t>Streptococci</a:t>
          </a:r>
        </a:p>
      </dsp:txBody>
      <dsp:txXfrm>
        <a:off x="796656" y="2613390"/>
        <a:ext cx="1838324" cy="919162"/>
      </dsp:txXfrm>
    </dsp:sp>
    <dsp:sp modelId="{052BB25D-6554-F644-B391-3D25CCB17D69}">
      <dsp:nvSpPr>
        <dsp:cNvPr id="0" name=""/>
        <dsp:cNvSpPr/>
      </dsp:nvSpPr>
      <dsp:spPr>
        <a:xfrm>
          <a:off x="796656" y="3918600"/>
          <a:ext cx="1838324" cy="919162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rgbClr val="FF0000"/>
              </a:solidFill>
            </a:rPr>
            <a:t>Staphylococci </a:t>
          </a:r>
        </a:p>
      </dsp:txBody>
      <dsp:txXfrm>
        <a:off x="796656" y="3918600"/>
        <a:ext cx="1838324" cy="919162"/>
      </dsp:txXfrm>
    </dsp:sp>
    <dsp:sp modelId="{DBD78EB0-AA24-774A-A03B-34A1D4BB336B}">
      <dsp:nvSpPr>
        <dsp:cNvPr id="0" name=""/>
        <dsp:cNvSpPr/>
      </dsp:nvSpPr>
      <dsp:spPr>
        <a:xfrm>
          <a:off x="2561448" y="1308179"/>
          <a:ext cx="1838324" cy="91916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Aerobic cocci  </a:t>
          </a:r>
        </a:p>
      </dsp:txBody>
      <dsp:txXfrm>
        <a:off x="2561448" y="1308179"/>
        <a:ext cx="1838324" cy="919162"/>
      </dsp:txXfrm>
    </dsp:sp>
    <dsp:sp modelId="{B2ED8069-5CEE-E04C-928C-0DE103B82F0B}">
      <dsp:nvSpPr>
        <dsp:cNvPr id="0" name=""/>
        <dsp:cNvSpPr/>
      </dsp:nvSpPr>
      <dsp:spPr>
        <a:xfrm>
          <a:off x="3021029" y="2613390"/>
          <a:ext cx="1838324" cy="919162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rgbClr val="FF0000"/>
              </a:solidFill>
            </a:rPr>
            <a:t>Micrococci</a:t>
          </a:r>
          <a:r>
            <a:rPr lang="en-GB" sz="1600" i="1" kern="1200" dirty="0"/>
            <a:t> </a:t>
          </a:r>
        </a:p>
      </dsp:txBody>
      <dsp:txXfrm>
        <a:off x="3021029" y="2613390"/>
        <a:ext cx="1838324" cy="919162"/>
      </dsp:txXfrm>
    </dsp:sp>
    <dsp:sp modelId="{871761DD-E695-1545-B93D-79FB351B4A76}">
      <dsp:nvSpPr>
        <dsp:cNvPr id="0" name=""/>
        <dsp:cNvSpPr/>
      </dsp:nvSpPr>
      <dsp:spPr>
        <a:xfrm>
          <a:off x="4785821" y="1308179"/>
          <a:ext cx="1838324" cy="91916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Anaerobic cocci </a:t>
          </a:r>
        </a:p>
      </dsp:txBody>
      <dsp:txXfrm>
        <a:off x="4785821" y="1308179"/>
        <a:ext cx="1838324" cy="919162"/>
      </dsp:txXfrm>
    </dsp:sp>
    <dsp:sp modelId="{788B0B9B-5972-B04D-9E0A-5AC91F7D1976}">
      <dsp:nvSpPr>
        <dsp:cNvPr id="0" name=""/>
        <dsp:cNvSpPr/>
      </dsp:nvSpPr>
      <dsp:spPr>
        <a:xfrm>
          <a:off x="5245402" y="2613390"/>
          <a:ext cx="2220402" cy="919162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err="1">
              <a:solidFill>
                <a:schemeClr val="tx1"/>
              </a:solidFill>
            </a:rPr>
            <a:t>peptostreptococci</a:t>
          </a:r>
          <a:r>
            <a:rPr lang="en-GB" sz="1600" kern="1200" dirty="0"/>
            <a:t> </a:t>
          </a:r>
        </a:p>
      </dsp:txBody>
      <dsp:txXfrm>
        <a:off x="5245402" y="2613390"/>
        <a:ext cx="2220402" cy="919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177E-FD59-3F44-94DA-E0497BD68B1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E06B-D90B-384E-A1E7-B5727D9D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CE06B-D90B-384E-A1E7-B5727D9D4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A2F6-55BA-2444-835C-66E2C4A0A75B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2203-B357-5345-81B9-B6850C969C40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7EE5-79D0-434C-911A-96CCF7CF7A6F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4FE8-B0AB-0946-9363-D4DDB2FA5F44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F23D0A-A309-204B-97DC-57980765CFF4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53E-124E-B54C-B35B-A903F8FFE04F}" type="datetime1">
              <a:rPr lang="en-GB" smtClean="0"/>
              <a:t>08/02/2025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30DC-EDB5-D248-9827-4B84799912F1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8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7F10CD-4E7D-B841-BA6C-12F1D65E1223}" type="datetime1">
              <a:rPr lang="en-GB" smtClean="0"/>
              <a:t>08/02/2025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71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0EA-6508-984B-AA03-3F17FD0C13CF}" type="datetime1">
              <a:rPr lang="en-GB" smtClean="0"/>
              <a:t>08/02/2025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1B7-A886-8745-B388-F7282C58CF96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C29F-B565-9F42-A4BD-51BB3101B42D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50529A-5BF1-CA46-8060-443EDC1EB699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E3E519D-6408-E048-AB6C-0CEC99FEF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1356" y="1619794"/>
            <a:ext cx="8515078" cy="3177739"/>
          </a:xfrm>
          <a:prstGeom prst="rect">
            <a:avLst/>
          </a:prstGeom>
        </p:spPr>
        <p:txBody>
          <a:bodyPr vert="horz" lIns="91401" tIns="45700" rIns="91401" bIns="45700" rtlCol="0" anchor="b" anchorCtr="0">
            <a:noAutofit/>
          </a:bodyPr>
          <a:lstStyle>
            <a:lvl1pPr algn="r" defTabSz="9140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B00004"/>
                </a:solidFill>
                <a:latin typeface="Times"/>
                <a:cs typeface="Times"/>
              </a:rPr>
              <a:t>460 </a:t>
            </a:r>
            <a:r>
              <a:rPr lang="en-US" sz="3200" b="1" dirty="0">
                <a:solidFill>
                  <a:srgbClr val="B00004"/>
                </a:solidFill>
                <a:latin typeface="Times"/>
                <a:cs typeface="Times"/>
              </a:rPr>
              <a:t>MBIO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B00004"/>
                </a:solidFill>
                <a:latin typeface="Times"/>
              </a:rPr>
              <a:t>Medical </a:t>
            </a:r>
            <a:r>
              <a:rPr lang="en-US" sz="3200" b="1" dirty="0">
                <a:solidFill>
                  <a:srgbClr val="B00004"/>
                </a:solidFill>
                <a:latin typeface="Times"/>
              </a:rPr>
              <a:t>Bacteria</a:t>
            </a:r>
            <a:endParaRPr lang="ar-SA" sz="3200" b="1" dirty="0">
              <a:solidFill>
                <a:srgbClr val="B00004"/>
              </a:solidFill>
              <a:latin typeface="Times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6D6D6D"/>
                </a:solidFill>
                <a:latin typeface="Times"/>
                <a:cs typeface="Times"/>
              </a:rPr>
              <a:t>Lecture </a:t>
            </a:r>
            <a:r>
              <a:rPr lang="ar-SA" sz="3200" b="1" dirty="0">
                <a:solidFill>
                  <a:srgbClr val="6D6D6D"/>
                </a:solidFill>
                <a:latin typeface="Times"/>
                <a:cs typeface="Times"/>
              </a:rPr>
              <a:t>1</a:t>
            </a:r>
            <a:r>
              <a:rPr lang="en-US" sz="3200" b="1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3200" b="1" dirty="0">
                <a:solidFill>
                  <a:srgbClr val="6D6D6D"/>
                </a:solidFill>
                <a:latin typeface="Times"/>
              </a:rPr>
              <a:t>Staphylococci</a:t>
            </a:r>
            <a:endParaRPr lang="ar-SA" sz="3200" b="1" dirty="0">
              <a:solidFill>
                <a:srgbClr val="6D6D6D"/>
              </a:solidFill>
              <a:latin typeface="Times"/>
            </a:endParaRPr>
          </a:p>
          <a:p>
            <a:pPr algn="ctr">
              <a:spcAft>
                <a:spcPts val="600"/>
              </a:spcAft>
            </a:pPr>
            <a:endParaRPr lang="en-US" sz="3200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26" y="4797533"/>
            <a:ext cx="4953653" cy="17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C9664EF-0D74-4781-B4B4-646A93B50B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4C0CC2-F056-47AD-A361-F33F5EE97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D560C9F-7A8F-4FBA-BD3A-EB75B62E4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DDAC726-821F-94A3-997E-C215ED90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368646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E3E519D-6408-E048-AB6C-0CEC99FEFBB6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369B130-984C-0C08-B0C2-9C0FA3732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19785"/>
              </p:ext>
            </p:extLst>
          </p:nvPr>
        </p:nvGraphicFramePr>
        <p:xfrm>
          <a:off x="602429" y="801792"/>
          <a:ext cx="7960658" cy="52493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5778">
                  <a:extLst>
                    <a:ext uri="{9D8B030D-6E8A-4147-A177-3AD203B41FA5}">
                      <a16:colId xmlns="" xmlns:a16="http://schemas.microsoft.com/office/drawing/2014/main" val="1169225220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446613666"/>
                    </a:ext>
                  </a:extLst>
                </a:gridCol>
                <a:gridCol w="1592132">
                  <a:extLst>
                    <a:ext uri="{9D8B030D-6E8A-4147-A177-3AD203B41FA5}">
                      <a16:colId xmlns="" xmlns:a16="http://schemas.microsoft.com/office/drawing/2014/main" val="679753336"/>
                    </a:ext>
                  </a:extLst>
                </a:gridCol>
                <a:gridCol w="1699708">
                  <a:extLst>
                    <a:ext uri="{9D8B030D-6E8A-4147-A177-3AD203B41FA5}">
                      <a16:colId xmlns="" xmlns:a16="http://schemas.microsoft.com/office/drawing/2014/main" val="1049012687"/>
                    </a:ext>
                  </a:extLst>
                </a:gridCol>
              </a:tblGrid>
              <a:tr h="579361"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03504" algn="r" fontAlgn="t">
                        <a:lnSpc>
                          <a:spcPts val="16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u="none" strike="noStrike" dirty="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S.</a:t>
                      </a:r>
                      <a:r>
                        <a:rPr lang="en-US" sz="1600" b="1" i="1" u="none" strike="noStrike" spc="-20" dirty="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u="none" strike="noStrike" dirty="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aureus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6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u="none" strike="noStrike" dirty="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S.</a:t>
                      </a:r>
                      <a:r>
                        <a:rPr lang="en-US" sz="1600" b="1" i="1" u="none" strike="noStrike" spc="-15" dirty="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u="none" strike="noStrike" dirty="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epidermidis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6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u="none" strike="noStrike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S.</a:t>
                      </a:r>
                      <a:r>
                        <a:rPr lang="en-US" sz="1600" b="1" i="1" u="none" strike="noStrike" spc="-20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u="none" strike="noStrike">
                          <a:solidFill>
                            <a:srgbClr val="001F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saprophaticus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9868249"/>
                  </a:ext>
                </a:extLst>
              </a:tr>
              <a:tr h="870416">
                <a:tc>
                  <a:txBody>
                    <a:bodyPr/>
                    <a:lstStyle/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1-Coagulase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-free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-bound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58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" algn="ctr" fontAlgn="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" algn="ctr" fontAlgn="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58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" algn="ctr" fontAlgn="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" algn="ctr" fontAlgn="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58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" algn="ctr" fontAlgn="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" algn="ctr" fontAlgn="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0925250"/>
                  </a:ext>
                </a:extLst>
              </a:tr>
              <a:tr h="595531">
                <a:tc>
                  <a:txBody>
                    <a:bodyPr/>
                    <a:lstStyle/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2-Mannitol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fermentation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12648" algn="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168" marR="201168" algn="ctr" fontAlgn="t">
                        <a:lnSpc>
                          <a:spcPts val="17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600" b="0" i="0" u="none" strike="noStrike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different</a:t>
                      </a: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5250353"/>
                  </a:ext>
                </a:extLst>
              </a:tr>
              <a:tr h="595531">
                <a:tc>
                  <a:txBody>
                    <a:bodyPr/>
                    <a:lstStyle/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3-Tellurite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12648" algn="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571462"/>
                  </a:ext>
                </a:extLst>
              </a:tr>
              <a:tr h="595531">
                <a:tc>
                  <a:txBody>
                    <a:bodyPr/>
                    <a:lstStyle/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4-Phosphatase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</a:t>
                      </a: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12648" algn="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3341882"/>
                  </a:ext>
                </a:extLst>
              </a:tr>
              <a:tr h="579361">
                <a:tc>
                  <a:txBody>
                    <a:bodyPr/>
                    <a:lstStyle/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6650" algn="l"/>
                        </a:tabLs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5-Hemolysis of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blood</a:t>
                      </a:r>
                      <a:r>
                        <a:rPr lang="en-US" sz="1600" b="0" i="0" u="none" strike="noStrike" spc="-1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agar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12648" algn="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764670"/>
                  </a:ext>
                </a:extLst>
              </a:tr>
              <a:tr h="838076">
                <a:tc>
                  <a:txBody>
                    <a:bodyPr/>
                    <a:lstStyle/>
                    <a:p>
                      <a:pPr marL="64008" marR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89965" algn="l"/>
                        </a:tabLs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6-cell </a:t>
                      </a:r>
                      <a:r>
                        <a:rPr lang="en-US" sz="1600" b="0" i="0" u="none" strike="noStrike" spc="-5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wall</a:t>
                      </a:r>
                      <a:r>
                        <a:rPr lang="en-US" sz="1600" b="0" i="0" u="none" strike="noStrike" spc="-305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composition-SPA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12648" algn="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" algn="ctr" fontAlgn="t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1156334"/>
                  </a:ext>
                </a:extLst>
              </a:tr>
              <a:tr h="595531">
                <a:tc>
                  <a:txBody>
                    <a:bodyPr/>
                    <a:lstStyle/>
                    <a:p>
                      <a:pPr marL="6400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7-Novabiocin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630936" algn="r" fontAlgn="t">
                        <a:lnSpc>
                          <a:spcPts val="17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ts val="17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" algn="ctr" fontAlgn="t">
                        <a:lnSpc>
                          <a:spcPts val="17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7" marR="12127" marT="12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570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04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72103" y="220090"/>
            <a:ext cx="9316103" cy="1347155"/>
          </a:xfrm>
          <a:prstGeom prst="rect">
            <a:avLst/>
          </a:prstGeom>
        </p:spPr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"/>
                <a:cs typeface="Times"/>
              </a:rPr>
              <a:t>Medically Important Staphylococci Species </a:t>
            </a:r>
            <a:endParaRPr lang="en-US" sz="3200" dirty="0">
              <a:solidFill>
                <a:srgbClr val="C00000"/>
              </a:solidFill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594" y="1176459"/>
            <a:ext cx="866401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Coagulase Positive Staphylococci (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CoPS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aureus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colonizes mainly nasal passage as normal flora, but it may be found in other sites (skin, mucous membranes, oral cavity &amp; gastrointestinal tract).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considered a potential pathogen.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nosocomial infections.</a:t>
            </a:r>
          </a:p>
          <a:p>
            <a:pPr marL="571500" indent="-571500">
              <a:buFont typeface="Wingdings" charset="2"/>
              <a:buChar char="§"/>
            </a:pPr>
            <a:endParaRPr lang="en-US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Coagulase Negative Staphylococci (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part of normal flora of human skin and mucous membranes.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low virulence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involved in nosocomial and opportunistic infections.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clinically significant infection associated with endocarditis, joint infection, wound infections, Bacteremia, Urinary tract infections (UTI).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epidermidis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inhabitant of the skin and mucous membranes, mostly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nonpathogenic and may play a protective role in humans as normal flora.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biofilm, a significant determinant of virulence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epidermidis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saprophyticus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leading cause of cystitis in young women. And shares in urinary tract infection.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2DD55-BE44-59FD-349C-3FE888B9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70" y="634747"/>
            <a:ext cx="8189259" cy="4050792"/>
          </a:xfrm>
        </p:spPr>
        <p:txBody>
          <a:bodyPr>
            <a:noAutofit/>
          </a:bodyPr>
          <a:lstStyle/>
          <a:p>
            <a:pPr>
              <a:spcBef>
                <a:spcPts val="1300"/>
              </a:spcBef>
              <a:buFont typeface="Wingdings" pitchFamily="2" charset="2"/>
              <a:buChar char="ü"/>
            </a:pPr>
            <a:r>
              <a:rPr lang="en-US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characteristics</a:t>
            </a:r>
          </a:p>
          <a:p>
            <a:pPr>
              <a:spcBef>
                <a:spcPts val="130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Pathogenicity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>
              <a:spcBef>
                <a:spcPts val="131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pyogenic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marR="135890" algn="just">
              <a:lnSpc>
                <a:spcPct val="1150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abscess,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pyemia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septicemia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immunity-pneumonia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conjunctivitis-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pyelonephritis-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osteomyelitis-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endocarditis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impetigo</a:t>
            </a:r>
            <a:r>
              <a:rPr lang="ar-S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poisoning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hours-</a:t>
            </a:r>
            <a:r>
              <a:rPr lang="ar-S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Toxic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shock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syndrome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TSS</a:t>
            </a:r>
            <a:r>
              <a:rPr lang="ar-S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ar-S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nosocomial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</a:t>
            </a:r>
            <a:r>
              <a:rPr lang="ar-S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Staphylococcal scalded skin syndrome (SSSS) or Ritter's disease.</a:t>
            </a:r>
          </a:p>
          <a:p>
            <a:pPr marL="139700" marR="135890" algn="just">
              <a:lnSpc>
                <a:spcPct val="115000"/>
              </a:lnSpc>
              <a:spcBef>
                <a:spcPts val="1245"/>
              </a:spcBef>
            </a:pPr>
            <a:r>
              <a:rPr lang="en-US" sz="18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S. aureus </a:t>
            </a:r>
            <a:r>
              <a: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is a major cause of hospital acquired (nosocomial) infections, surgical wounds and infections associated with medical devices.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>
              <a:spcBef>
                <a:spcPts val="101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en-US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aureus</a:t>
            </a:r>
            <a:r>
              <a:rPr lang="en-US" sz="18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spcBef>
                <a:spcPts val="45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Morphology</a:t>
            </a:r>
            <a:endParaRPr lang="en-GB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245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tabLst>
                <a:tab pos="8261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endParaRPr lang="en-GB" sz="18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383030" lvl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tabLst>
                <a:tab pos="8261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Cocci arranged (grape</a:t>
            </a:r>
            <a:r>
              <a:rPr lang="ar-SA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 cluster)</a:t>
            </a:r>
            <a:r>
              <a:rPr lang="en-US" sz="1800" spc="-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r-SA" sz="1800" spc="-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383030" lvl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tabLst>
                <a:tab pos="8261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motile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</a:t>
            </a:r>
            <a:endParaRPr lang="ar-SA" sz="18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383030" lvl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tabLst>
                <a:tab pos="8261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sporulating.</a:t>
            </a:r>
            <a:endParaRPr lang="ar-SA" sz="1800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383030" lvl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tabLst>
                <a:tab pos="82613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Capsulated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7AE23E-A5C1-4F6C-E20F-16E5E13E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FC97DF-FDE6-D2A9-06FC-CA796C8E39C3}"/>
              </a:ext>
            </a:extLst>
          </p:cNvPr>
          <p:cNvSpPr txBox="1"/>
          <p:nvPr/>
        </p:nvSpPr>
        <p:spPr>
          <a:xfrm>
            <a:off x="1866452" y="1115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457200" rtl="1" eaLnBrk="1" latinLnBrk="0" hangingPunct="1"/>
            <a:r>
              <a:rPr lang="en-GB" sz="2800" b="1" i="1" dirty="0">
                <a:solidFill>
                  <a:srgbClr val="00B050"/>
                </a:solidFill>
              </a:rPr>
              <a:t>Staphylococcus aureus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6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D34B095-E9D4-1787-ADC5-F5636722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68997A-EFA3-0D32-21D5-CB62BA16F846}"/>
              </a:ext>
            </a:extLst>
          </p:cNvPr>
          <p:cNvSpPr txBox="1"/>
          <p:nvPr/>
        </p:nvSpPr>
        <p:spPr>
          <a:xfrm>
            <a:off x="158003" y="220090"/>
            <a:ext cx="8565373" cy="660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0" indent="-342900">
              <a:buFont typeface="Wingdings" pitchFamily="2" charset="2"/>
              <a:buChar char="ü"/>
            </a:pPr>
            <a:r>
              <a:rPr lang="en-US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en-US" sz="2000" b="1" kern="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Facultative</a:t>
            </a:r>
            <a:r>
              <a:rPr lang="en-US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anaerobic</a:t>
            </a:r>
            <a:endParaRPr lang="en-US" spc="-8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optimum</a:t>
            </a:r>
            <a:r>
              <a:rPr lang="en-US" spc="-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temp.37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○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</a:t>
            </a:r>
            <a:r>
              <a:rPr lang="en-US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golden</a:t>
            </a:r>
            <a:r>
              <a:rPr lang="en-US" spc="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en-US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colonies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broth media ; uniform turbidity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blood agar; hemolysis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9700"/>
            <a:r>
              <a:rPr lang="en-US" b="1" u="heavy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Selective</a:t>
            </a:r>
            <a:r>
              <a:rPr lang="en-US" b="1" u="heavy" spc="-1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heavy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400"/>
              <a:tabLst>
                <a:tab pos="59753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Mannitol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agar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(salt 7.5%)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70"/>
              </a:spcBef>
              <a:buSzPts val="1400"/>
              <a:tabLst>
                <a:tab pos="597535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Phenol</a:t>
            </a:r>
            <a:r>
              <a:rPr lang="en-US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ethyl</a:t>
            </a:r>
            <a:r>
              <a:rPr lang="en-US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agar</a:t>
            </a:r>
            <a:r>
              <a:rPr lang="en-US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(PEA agar)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>
              <a:spcBef>
                <a:spcPts val="1015"/>
              </a:spcBef>
            </a:pPr>
            <a:endParaRPr lang="en-US" sz="2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spcBef>
                <a:spcPts val="1015"/>
              </a:spcBef>
              <a:buFont typeface="Wingdings" pitchFamily="2" charset="2"/>
              <a:buChar char="ü"/>
            </a:pPr>
            <a:r>
              <a:rPr lang="en-US" sz="2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reaction</a:t>
            </a:r>
            <a:endParaRPr lang="en-GB" sz="2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55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Catalase</a:t>
            </a:r>
            <a:r>
              <a:rPr lang="en-US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endParaRPr lang="en-GB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21075" lvl="0" indent="-342900" algn="just">
              <a:spcBef>
                <a:spcPts val="1255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  <a:tabLst>
                <a:tab pos="324485" algn="l"/>
              </a:tabLst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Coagulase test positive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21075" lvl="0" indent="-342900" algn="just">
              <a:spcBef>
                <a:spcPts val="1255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  <a:tabLst>
                <a:tab pos="324485" algn="l"/>
              </a:tabLst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Mannitol fermentation.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521075" lvl="0" algn="just">
              <a:spcBef>
                <a:spcPts val="1255"/>
              </a:spcBef>
              <a:spcAft>
                <a:spcPts val="0"/>
              </a:spcAft>
              <a:buSzPts val="1300"/>
              <a:tabLst>
                <a:tab pos="324485" algn="l"/>
              </a:tabLst>
            </a:pPr>
            <a:endParaRPr lang="en-US" spc="-30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21075" lvl="0" indent="-342900">
              <a:spcBef>
                <a:spcPts val="1015"/>
              </a:spcBef>
              <a:spcAft>
                <a:spcPts val="0"/>
              </a:spcAft>
              <a:buSzPts val="1300"/>
              <a:buFont typeface="Wingdings" pitchFamily="2" charset="2"/>
              <a:buChar char="ü"/>
              <a:tabLst>
                <a:tab pos="324485" algn="l"/>
              </a:tabLst>
            </a:pPr>
            <a:r>
              <a:rPr lang="en-US" sz="2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Resistant character</a:t>
            </a:r>
            <a:endParaRPr lang="en-GB" sz="2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0"/>
              </a:spcBef>
              <a:buFont typeface="+mj-lt"/>
              <a:buAutoNum type="arabicPeriod"/>
              <a:tabLst>
                <a:tab pos="597535" algn="l"/>
              </a:tabLst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dryness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month.</a:t>
            </a:r>
            <a:endParaRPr lang="en-GB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39065" lvl="1" indent="-285750" algn="just">
              <a:spcBef>
                <a:spcPts val="255"/>
              </a:spcBef>
              <a:spcAft>
                <a:spcPts val="0"/>
              </a:spcAft>
              <a:buFont typeface="+mj-lt"/>
              <a:buAutoNum type="arabicPeriod"/>
              <a:tabLst>
                <a:tab pos="597535" algn="l"/>
              </a:tabLst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sensitive to gentian violet so, it is used for selective isolation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 of mastitis.</a:t>
            </a:r>
            <a:endParaRPr lang="en-GB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7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2B647A7-0862-FB50-6750-FC80F5AA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4B3F04-8927-66CA-C67E-02E3ECF5227E}"/>
              </a:ext>
            </a:extLst>
          </p:cNvPr>
          <p:cNvSpPr txBox="1"/>
          <p:nvPr/>
        </p:nvSpPr>
        <p:spPr>
          <a:xfrm>
            <a:off x="0" y="-23666"/>
            <a:ext cx="9105541" cy="672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0" indent="-342900">
              <a:spcBef>
                <a:spcPts val="105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</a:t>
            </a:r>
            <a:endParaRPr lang="en-GB" sz="2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35255" lvl="0" indent="-342900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buSzPts val="1400"/>
              <a:buFont typeface="+mj-lt"/>
              <a:buAutoNum type="arabicParenR"/>
              <a:tabLst>
                <a:tab pos="5975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 surface of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protein (help adherence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en-US" sz="1800" i="1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aureus</a:t>
            </a:r>
            <a:r>
              <a:rPr lang="en-US" sz="1800" i="1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host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cell).</a:t>
            </a:r>
            <a:endParaRPr lang="en-GB" sz="14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927225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arenR"/>
              <a:tabLst>
                <a:tab pos="5975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Capsules and protein A (anti-phagocytosis)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1927225" indent="-342900">
              <a:lnSpc>
                <a:spcPct val="115000"/>
              </a:lnSpc>
              <a:buSzPts val="1400"/>
              <a:buFont typeface="+mj-lt"/>
              <a:buAutoNum type="arabicParenR"/>
              <a:tabLst>
                <a:tab pos="597535" algn="l"/>
              </a:tabLst>
            </a:pPr>
            <a:r>
              <a:rPr lang="en-US" sz="1800" dirty="0" err="1">
                <a:latin typeface="TimesNewRomanPSMT" charset="0"/>
              </a:rPr>
              <a:t>Staphyloxanthin</a:t>
            </a:r>
            <a:r>
              <a:rPr lang="en-US" sz="1800" dirty="0">
                <a:latin typeface="TimesNewRomanPSMT" charset="0"/>
              </a:rPr>
              <a:t>: carotenoid pigment which responsible for golden colonies, and it has an antioxidant action.</a:t>
            </a:r>
            <a:endParaRPr lang="en-US" sz="1800" spc="-30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927225" indent="-342900">
              <a:lnSpc>
                <a:spcPct val="115000"/>
              </a:lnSpc>
              <a:buSzPts val="1400"/>
              <a:buFont typeface="+mj-lt"/>
              <a:buAutoNum type="arabicParenR"/>
              <a:tabLst>
                <a:tab pos="597535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Extracellular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 e.g.</a:t>
            </a:r>
            <a:r>
              <a:rPr lang="en-US" sz="1800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Toxins , </a:t>
            </a:r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Enzyme </a:t>
            </a:r>
            <a:endParaRPr lang="en-GB" sz="14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4107815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Toxins</a:t>
            </a:r>
            <a:r>
              <a:rPr lang="en-US" sz="1800" b="1" spc="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39800" marR="4107815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Leucocidins</a:t>
            </a:r>
            <a:r>
              <a:rPr lang="en-US" b="1" spc="5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 leucocytes, macrophages, pleomorphic cells </a:t>
            </a:r>
          </a:p>
          <a:p>
            <a:pPr marL="939800" marR="4107815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Heamolysin</a:t>
            </a:r>
            <a:r>
              <a:rPr lang="en-GB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 lysis of RBCs</a:t>
            </a:r>
          </a:p>
          <a:p>
            <a:pPr marL="939800" marR="4107815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Enterotoxins</a:t>
            </a:r>
            <a:r>
              <a:rPr lang="en-GB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39800" marR="410781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 30-50% of staphylococcus</a:t>
            </a:r>
          </a:p>
          <a:p>
            <a:pPr marL="882650" marR="4107815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poisoning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687070" indent="-285750">
              <a:lnSpc>
                <a:spcPct val="115000"/>
              </a:lnSpc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 boiling and digestive enzyme (trypsin ,pepsin)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2650" marR="687070" indent="-285750">
              <a:lnSpc>
                <a:spcPct val="115000"/>
              </a:lnSpc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 appear after 6-8 hours as diarrhea and vomiting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pc="-30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687070">
              <a:lnSpc>
                <a:spcPct val="115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800" spc="-305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   </a:t>
            </a:r>
            <a:r>
              <a:rPr lang="en-US" sz="1800" dirty="0" err="1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Exofoliatin</a:t>
            </a:r>
            <a:r>
              <a:rPr lang="en-US" sz="1800" spc="-15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-5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epidermolytic</a:t>
            </a:r>
            <a:r>
              <a:rPr lang="en-US" sz="1800" spc="-1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toxin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lysis of the epidermis leading to  Staphylococcus scalded skin syndrome (SSSS) also known as  ritter's disease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/>
            <a:r>
              <a:rPr lang="en-US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Toxic shock syndrome toxin (TSST)</a:t>
            </a:r>
          </a:p>
          <a:p>
            <a:pPr marL="59690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Systemic</a:t>
            </a:r>
            <a:r>
              <a:rPr lang="en-US" sz="1800" spc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disturbance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failure,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diarrhea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vomiting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ge result for protein a staph">
            <a:extLst>
              <a:ext uri="{FF2B5EF4-FFF2-40B4-BE49-F238E27FC236}">
                <a16:creationId xmlns="" xmlns:a16="http://schemas.microsoft.com/office/drawing/2014/main" id="{43BD7DA9-3A46-4BD0-8897-1F685775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58" y="2178034"/>
            <a:ext cx="3672288" cy="193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lden staph colony morphology on tryptic soy agar">
            <a:extLst>
              <a:ext uri="{FF2B5EF4-FFF2-40B4-BE49-F238E27FC236}">
                <a16:creationId xmlns="" xmlns:a16="http://schemas.microsoft.com/office/drawing/2014/main" id="{68B727BA-5EB6-8CC5-7649-591B2949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31" y="161365"/>
            <a:ext cx="2089210" cy="16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5C0BD8D-BC84-92B9-364E-F9C7272A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8A429D-54C3-C560-8EEA-604394D2A677}"/>
              </a:ext>
            </a:extLst>
          </p:cNvPr>
          <p:cNvSpPr txBox="1"/>
          <p:nvPr/>
        </p:nvSpPr>
        <p:spPr>
          <a:xfrm>
            <a:off x="-355002" y="0"/>
            <a:ext cx="9595821" cy="673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0" indent="-342900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</a:p>
          <a:p>
            <a:pPr marL="596900"/>
            <a:endParaRPr lang="en-GB" sz="2000" b="1" kern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spcBef>
                <a:spcPts val="290"/>
              </a:spcBef>
            </a:pP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Hyaluridase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indent="-285750">
              <a:spcBef>
                <a:spcPts val="25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spreading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82650" indent="-285750">
              <a:spcBef>
                <a:spcPts val="25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800" spc="1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lysis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</a:t>
            </a:r>
            <a:r>
              <a:rPr lang="en-US" sz="1800" spc="1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substance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en-US" sz="1800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helping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spreading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infection.</a:t>
            </a:r>
          </a:p>
          <a:p>
            <a:pPr marL="882650" indent="-285750">
              <a:spcBef>
                <a:spcPts val="255"/>
              </a:spcBef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spcBef>
                <a:spcPts val="10"/>
              </a:spcBef>
            </a:pP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Coagulase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2860675" indent="-285750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Marker of pathogenic strains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2650" marR="2860675" indent="-285750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coagulation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plasma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two types free and bound coagulase lead to deposit of fibrin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around the microorganism, so inhibit the ability of phagocytic cell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engulf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it.</a:t>
            </a: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7160" indent="-28575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2868295">
              <a:lnSpc>
                <a:spcPct val="115000"/>
              </a:lnSpc>
            </a:pP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 err="1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Staphylokinase</a:t>
            </a: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(fibrinolysin )</a:t>
            </a:r>
            <a:r>
              <a:rPr lang="en-US" sz="1800" spc="-3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2650" marR="2868295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lysis of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fibrin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thrombi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n-US" sz="1800" spc="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thrombus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</a:p>
          <a:p>
            <a:pPr marL="8826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ge result for Coagulase Positive Staphylococci fibrin">
            <a:extLst>
              <a:ext uri="{FF2B5EF4-FFF2-40B4-BE49-F238E27FC236}">
                <a16:creationId xmlns="" xmlns:a16="http://schemas.microsoft.com/office/drawing/2014/main" id="{1758C70D-90EC-580E-133D-7974A82D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76" y="3568850"/>
            <a:ext cx="2179447" cy="186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5C0BD8D-BC84-92B9-364E-F9C7272A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8A429D-54C3-C560-8EEA-604394D2A677}"/>
              </a:ext>
            </a:extLst>
          </p:cNvPr>
          <p:cNvSpPr txBox="1"/>
          <p:nvPr/>
        </p:nvSpPr>
        <p:spPr>
          <a:xfrm>
            <a:off x="-225911" y="133057"/>
            <a:ext cx="9369911" cy="5953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>
              <a:lnSpc>
                <a:spcPts val="1705"/>
              </a:lnSpc>
            </a:pP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DNase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40335" indent="-285750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0667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3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digestion</a:t>
            </a:r>
            <a:r>
              <a:rPr lang="en-US" sz="1800" spc="3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3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 leading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impairment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leukocytes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polymorph cells.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40335" indent="-285750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606675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Detection:</a:t>
            </a:r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140335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tabLst>
                <a:tab pos="260667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commercially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(straw</a:t>
            </a:r>
            <a:r>
              <a:rPr lang="en-US" sz="1800" spc="3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13906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DNase positive: digest DNA surrounding the colony (clear zone appear around the colony) and this 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confirmed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flooding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diluted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 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undigested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DNA.</a:t>
            </a:r>
          </a:p>
          <a:p>
            <a:pPr marL="596900" marR="13906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770255">
              <a:lnSpc>
                <a:spcPct val="115000"/>
              </a:lnSpc>
            </a:pPr>
            <a:r>
              <a:rPr lang="en-US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Phosphatase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digestion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phosphate</a:t>
            </a:r>
          </a:p>
          <a:p>
            <a:pPr marL="882650" indent="-285750">
              <a:buFont typeface="Wingdings" pitchFamily="2" charset="2"/>
              <a:buChar char="Ø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Detection:</a:t>
            </a: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spcBef>
                <a:spcPts val="26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Detected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phenolphthalein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phosphate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agar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lnSpc>
                <a:spcPct val="102000"/>
              </a:lnSpc>
              <a:spcBef>
                <a:spcPts val="25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non-pathogenic strains are phosphatase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positive.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96900">
              <a:lnSpc>
                <a:spcPct val="102000"/>
              </a:lnSpc>
              <a:spcBef>
                <a:spcPts val="250"/>
              </a:spcBef>
            </a:pPr>
            <a:endParaRPr lang="en-US" sz="1800" dirty="0">
              <a:solidFill>
                <a:srgbClr val="C00000"/>
              </a:solidFill>
              <a:effectLst/>
              <a:uFill>
                <a:solidFill>
                  <a:srgbClr val="C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>
              <a:lnSpc>
                <a:spcPct val="102000"/>
              </a:lnSpc>
              <a:spcBef>
                <a:spcPts val="250"/>
              </a:spcBef>
            </a:pPr>
            <a:r>
              <a:rPr lang="en-US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 err="1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Pencillinase</a:t>
            </a:r>
            <a:r>
              <a:rPr lang="en-US" sz="1800" spc="-1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(β-lactamase</a:t>
            </a:r>
            <a:r>
              <a:rPr lang="en-US" sz="18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96900">
              <a:lnSpc>
                <a:spcPct val="102000"/>
              </a:lnSpc>
              <a:spcBef>
                <a:spcPts val="250"/>
              </a:spcBef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indent="-285750">
              <a:lnSpc>
                <a:spcPts val="167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inactivation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penicillin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marR="132715" indent="-285750">
              <a:spcBef>
                <a:spcPts val="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 β-lactamase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the destruction of β –lactam ring of</a:t>
            </a:r>
            <a:r>
              <a:rPr lang="en-US" sz="1800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penicillin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0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33D14BB-7DF7-9930-CA06-6714FE7F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25D186-F84B-524D-0533-8E8491F17ECF}"/>
              </a:ext>
            </a:extLst>
          </p:cNvPr>
          <p:cNvSpPr txBox="1"/>
          <p:nvPr/>
        </p:nvSpPr>
        <p:spPr>
          <a:xfrm>
            <a:off x="-535596" y="77152"/>
            <a:ext cx="9679596" cy="670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2650" indent="-285750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</a:t>
            </a:r>
            <a:r>
              <a:rPr lang="en-US" sz="20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endParaRPr lang="en-GB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20"/>
              </a:spcBef>
              <a:spcAft>
                <a:spcPts val="0"/>
              </a:spcAft>
              <a:buSzPts val="1400"/>
              <a:tabLst>
                <a:tab pos="826135" algn="l"/>
              </a:tabLst>
            </a:pP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 Sampling</a:t>
            </a:r>
            <a:endParaRPr lang="en-GB" spc="-5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250" indent="-285750">
              <a:spcBef>
                <a:spcPts val="2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250" indent="-285750">
              <a:spcBef>
                <a:spcPts val="2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 Blood in cause of pyemia and septicemia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,    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Abcess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pus)</a:t>
            </a:r>
            <a:endParaRPr lang="en-US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>
              <a:spcBef>
                <a:spcPts val="260"/>
              </a:spcBef>
              <a:spcAft>
                <a:spcPts val="0"/>
              </a:spcAft>
            </a:pP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Film preparation </a:t>
            </a:r>
          </a:p>
          <a:p>
            <a:pPr marL="825500">
              <a:spcBef>
                <a:spcPts val="260"/>
              </a:spcBef>
              <a:spcAft>
                <a:spcPts val="0"/>
              </a:spcAft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(direct microscopic examination)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morphology</a:t>
            </a:r>
            <a:endParaRPr lang="en-GB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25"/>
              </a:spcBef>
              <a:spcAft>
                <a:spcPts val="0"/>
              </a:spcAft>
              <a:buSzPts val="1400"/>
              <a:tabLst>
                <a:tab pos="826135" algn="l"/>
              </a:tabLst>
            </a:pP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3. Cultivation</a:t>
            </a:r>
            <a:r>
              <a:rPr lang="en-GB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en-US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>
              <a:spcBef>
                <a:spcPts val="260"/>
              </a:spcBef>
              <a:spcAft>
                <a:spcPts val="0"/>
              </a:spcAft>
            </a:pP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Biochemical</a:t>
            </a:r>
            <a:r>
              <a:rPr lang="en-US" spc="-1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endParaRPr lang="en-GB" spc="-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>
              <a:spcBef>
                <a:spcPts val="260"/>
              </a:spcBef>
              <a:spcAft>
                <a:spcPts val="0"/>
              </a:spcAft>
            </a:pP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Commercial</a:t>
            </a:r>
            <a:r>
              <a:rPr lang="en-US" spc="-1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kits</a:t>
            </a:r>
            <a:r>
              <a:rPr lang="en-GB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depending on SPA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pc="-30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>
              <a:spcBef>
                <a:spcPts val="26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Bacteriophage</a:t>
            </a:r>
            <a:r>
              <a:rPr lang="en-US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typing</a:t>
            </a:r>
            <a:endParaRPr lang="en-GB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4097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Bacteriophage are group of virus attacking staph.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5500" marR="14097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 the high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 relation between the virus and the bacteria causing</a:t>
            </a:r>
            <a:r>
              <a:rPr lang="en-US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lysis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colony.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2675255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24 bacteriophage.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5500" marR="2675255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</a:t>
            </a:r>
            <a:r>
              <a:rPr lang="en-US" b="1" u="sng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b="1" u="sng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bacteriophage</a:t>
            </a: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07061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1-used in epidemic causes such as food poisoning .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5500" marR="107061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2-not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lab.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Diagnosis.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/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en-US" b="1" u="sng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8400" marR="1165225" indent="-342900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glass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plate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bottom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squares</a:t>
            </a:r>
            <a:r>
              <a:rPr lang="en-US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68400" marR="1165225" indent="-342900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staph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plate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colony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8400" marR="1165225" indent="-342900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en-US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n-US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bacteriophage</a:t>
            </a:r>
            <a:r>
              <a:rPr lang="en-US" spc="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1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n-US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en-US" spc="-3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square</a:t>
            </a:r>
            <a:endParaRPr lang="en-GB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8400" marR="1165225" indent="-342900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US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observe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lysis after</a:t>
            </a:r>
            <a:r>
              <a:rPr lang="en-US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hrs.</a:t>
            </a:r>
            <a:endParaRPr lang="en-GB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0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AE91FD-F241-6FA4-FBA0-B63517B7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B2D74-10D4-372B-25AC-16F8297142A1}"/>
              </a:ext>
            </a:extLst>
          </p:cNvPr>
          <p:cNvSpPr txBox="1"/>
          <p:nvPr/>
        </p:nvSpPr>
        <p:spPr>
          <a:xfrm>
            <a:off x="180594" y="0"/>
            <a:ext cx="9146286" cy="679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0" marR="405130">
              <a:lnSpc>
                <a:spcPct val="115000"/>
              </a:lnSpc>
              <a:spcBef>
                <a:spcPts val="1345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Staphylococcus</a:t>
            </a:r>
            <a:r>
              <a:rPr lang="en-US" b="1" spc="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protein</a:t>
            </a:r>
            <a:r>
              <a:rPr lang="en-US" b="1" spc="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b="1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(SPA)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539750" marR="405130" indent="-285750">
              <a:lnSpc>
                <a:spcPct val="115000"/>
              </a:lnSpc>
              <a:spcBef>
                <a:spcPts val="1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en-US" sz="14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restricted</a:t>
            </a:r>
            <a:r>
              <a:rPr lang="en-US" sz="1400" spc="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14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en-US" sz="14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most</a:t>
            </a:r>
            <a:r>
              <a:rPr lang="en-US" sz="14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pathogenic </a:t>
            </a:r>
            <a:r>
              <a:rPr lang="en-US" sz="14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species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Staphylococci</a:t>
            </a:r>
            <a:r>
              <a:rPr lang="en-US" sz="1400" i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especially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Staphylococcus</a:t>
            </a:r>
            <a:r>
              <a:rPr lang="en-US" sz="14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aureus</a:t>
            </a:r>
          </a:p>
          <a:p>
            <a:pPr marL="539750" marR="405130" indent="-285750">
              <a:lnSpc>
                <a:spcPct val="115000"/>
              </a:lnSpc>
              <a:spcBef>
                <a:spcPts val="1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</a:t>
            </a:r>
            <a:r>
              <a:rPr lang="en-US" sz="1400" spc="2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en-US" sz="1400" spc="2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400" spc="2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major</a:t>
            </a:r>
            <a:r>
              <a:rPr lang="en-US" sz="1400" spc="2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cell</a:t>
            </a:r>
            <a:r>
              <a:rPr lang="en-US" sz="1400" spc="2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component</a:t>
            </a:r>
            <a:r>
              <a:rPr lang="en-US" sz="1400" spc="2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1400" spc="2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Staph.</a:t>
            </a:r>
            <a:r>
              <a:rPr lang="en-US" sz="1400" i="1" spc="2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aureus</a:t>
            </a:r>
            <a:r>
              <a:rPr lang="en-US" sz="1400" i="1" spc="2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mainly</a:t>
            </a:r>
            <a:r>
              <a:rPr lang="en-US" sz="1400" spc="19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human</a:t>
            </a:r>
            <a:r>
              <a:rPr lang="ar-S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strains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4000">
              <a:spcBef>
                <a:spcPts val="1105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Importance</a:t>
            </a:r>
            <a:r>
              <a:rPr lang="en-US" sz="1400" b="1" u="sng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u="sng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1400" b="1" u="sng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u="sng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</a:t>
            </a:r>
            <a:endParaRPr lang="en-GB" sz="1400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82600">
              <a:spcBef>
                <a:spcPts val="124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1. Marking</a:t>
            </a:r>
            <a:r>
              <a:rPr lang="en-US" sz="1400" b="1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1400" b="1" spc="-10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antibodies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96950" indent="-285750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SPA+Ab</a:t>
            </a:r>
            <a:r>
              <a:rPr lang="en-US" sz="14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……... SPA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attached</a:t>
            </a:r>
            <a:r>
              <a:rPr lang="en-US" sz="1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1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en-US" sz="14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Fc</a:t>
            </a:r>
            <a:r>
              <a:rPr lang="en-US" sz="1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portion</a:t>
            </a:r>
            <a:r>
              <a:rPr lang="en-US" sz="1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1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en-US" sz="1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antibody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14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en-US" sz="1400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US" sz="14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important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marking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appear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detection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infection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1200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</a:pPr>
            <a:r>
              <a:rPr lang="en-GB" sz="1400" b="1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400" b="1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</a:t>
            </a:r>
            <a:r>
              <a:rPr lang="en-US" sz="1400" b="1" spc="-10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antitumor activity</a:t>
            </a:r>
            <a:endParaRPr lang="en-GB" sz="1400" spc="-5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68350" marR="559435" indent="-285750">
              <a:lnSpc>
                <a:spcPct val="115000"/>
              </a:lnSpc>
              <a:spcBef>
                <a:spcPts val="12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5205" algn="l"/>
                <a:tab pos="1664335" algn="l"/>
                <a:tab pos="2364740" algn="l"/>
                <a:tab pos="2708910" algn="l"/>
                <a:tab pos="3328670" algn="l"/>
                <a:tab pos="4076065" algn="l"/>
                <a:tab pos="4964430" algn="l"/>
                <a:tab pos="5308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 inhibit the growth of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through the inhibition of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immune complexes giving a chance for Ab to attach to tumor cell.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68350" marR="559435" indent="-285750">
              <a:lnSpc>
                <a:spcPct val="115000"/>
              </a:lnSpc>
              <a:spcBef>
                <a:spcPts val="12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5205" algn="l"/>
                <a:tab pos="1664335" algn="l"/>
                <a:tab pos="2364740" algn="l"/>
                <a:tab pos="2708910" algn="l"/>
                <a:tab pos="3328670" algn="l"/>
                <a:tab pos="4076065" algn="l"/>
                <a:tab pos="4964430" algn="l"/>
                <a:tab pos="5308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antitumor activity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nearly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equal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interferon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82600">
              <a:spcBef>
                <a:spcPts val="445"/>
              </a:spcBef>
              <a:spcAft>
                <a:spcPts val="0"/>
              </a:spcAft>
            </a:pPr>
            <a:r>
              <a:rPr lang="en-US" sz="1400" b="1" u="heavy" dirty="0">
                <a:solidFill>
                  <a:srgbClr val="001F5F"/>
                </a:solidFill>
                <a:effectLst/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Detection</a:t>
            </a:r>
            <a:r>
              <a:rPr lang="en-US" sz="1400" b="1" u="heavy" spc="-15" dirty="0">
                <a:solidFill>
                  <a:srgbClr val="001F5F"/>
                </a:solidFill>
                <a:effectLst/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u="heavy" dirty="0">
                <a:solidFill>
                  <a:srgbClr val="001F5F"/>
                </a:solidFill>
                <a:effectLst/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of protein A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82600">
              <a:spcBef>
                <a:spcPts val="121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Protein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present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95%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Staph.</a:t>
            </a:r>
            <a:r>
              <a:rPr lang="en-US" sz="14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aureus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Bef>
                <a:spcPts val="1270"/>
              </a:spcBef>
              <a:buClr>
                <a:srgbClr val="001F5F"/>
              </a:buClr>
              <a:buSzPts val="1400"/>
              <a:tabLst>
                <a:tab pos="711835" algn="l"/>
              </a:tabLst>
            </a:pPr>
            <a:r>
              <a:rPr lang="en-US" sz="1400" b="1" spc="0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1. AGP</a:t>
            </a:r>
            <a:r>
              <a:rPr lang="en-US" sz="1400" b="1" spc="-5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spc="0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endParaRPr lang="en-GB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0">
              <a:spcBef>
                <a:spcPts val="215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White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line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precipitation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indicate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positive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Bef>
                <a:spcPts val="260"/>
              </a:spcBef>
              <a:buClr>
                <a:srgbClr val="001F5F"/>
              </a:buClr>
              <a:buSzPts val="1400"/>
              <a:tabLst>
                <a:tab pos="711835" algn="l"/>
              </a:tabLst>
            </a:pPr>
            <a:r>
              <a:rPr lang="en-US" sz="1400" b="1" spc="0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2. Hemagglutination</a:t>
            </a:r>
            <a:endParaRPr lang="en-GB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0">
              <a:spcBef>
                <a:spcPts val="225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en-US" sz="1400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en-US" sz="1400" spc="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sensitized</a:t>
            </a:r>
            <a:r>
              <a:rPr lang="en-US" sz="1400" spc="4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RBCs</a:t>
            </a:r>
            <a:r>
              <a:rPr lang="en-US" sz="1400" spc="4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en-US" sz="1400" spc="4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carry</a:t>
            </a:r>
            <a:r>
              <a:rPr lang="en-US" sz="1400" spc="3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antibodies</a:t>
            </a:r>
            <a:r>
              <a:rPr lang="en-US" sz="1400" spc="4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attached</a:t>
            </a:r>
            <a:r>
              <a:rPr lang="en-US" sz="1400" spc="4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1400" spc="40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1200">
              <a:spcBef>
                <a:spcPts val="24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Staphylococci</a:t>
            </a:r>
            <a:r>
              <a:rPr lang="en-US" sz="1400" i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indicates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positive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result.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4000">
              <a:spcBef>
                <a:spcPts val="1270"/>
              </a:spcBef>
              <a:spcAft>
                <a:spcPts val="0"/>
              </a:spcAft>
            </a:pPr>
            <a:r>
              <a:rPr lang="en-US" sz="1400" b="1" u="heavy" dirty="0">
                <a:solidFill>
                  <a:srgbClr val="001F5F"/>
                </a:solidFill>
                <a:effectLst/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Types of</a:t>
            </a:r>
            <a:r>
              <a:rPr lang="en-US" sz="1400" b="1" u="heavy" spc="-5" dirty="0">
                <a:solidFill>
                  <a:srgbClr val="001F5F"/>
                </a:solidFill>
                <a:effectLst/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u="heavy" dirty="0">
                <a:solidFill>
                  <a:srgbClr val="001F5F"/>
                </a:solidFill>
                <a:effectLst/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protein A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15"/>
              </a:spcBef>
              <a:buSzPts val="1400"/>
              <a:buFont typeface="Times New Roman" panose="02020603050405020304" pitchFamily="18" charset="0"/>
              <a:buAutoNum type="arabicPeriod"/>
              <a:tabLst>
                <a:tab pos="711835" algn="l"/>
              </a:tabLst>
            </a:pP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Extracellular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1/3.</a:t>
            </a:r>
            <a:endParaRPr lang="en-GB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35"/>
              </a:spcBef>
              <a:buSzPts val="1400"/>
              <a:buFont typeface="Times New Roman" panose="02020603050405020304" pitchFamily="18" charset="0"/>
              <a:buAutoNum type="arabicPeriod"/>
              <a:tabLst>
                <a:tab pos="711835" algn="l"/>
              </a:tabLst>
            </a:pP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Bound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cell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wall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2/3</a:t>
            </a:r>
            <a:endParaRPr lang="en-GB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5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0445" y="1228397"/>
            <a:ext cx="85431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dirty="0">
                <a:latin typeface="TimesNewRomanPSMT" charset="0"/>
              </a:rPr>
              <a:t> Hospital acquired infection of </a:t>
            </a:r>
            <a:r>
              <a:rPr lang="en-US" sz="2000" i="1" dirty="0">
                <a:latin typeface="TimesNewRomanPS" charset="0"/>
              </a:rPr>
              <a:t>S. aureus </a:t>
            </a:r>
            <a:r>
              <a:rPr lang="en-US" sz="2000" dirty="0">
                <a:latin typeface="TimesNewRomanPSMT" charset="0"/>
              </a:rPr>
              <a:t>is often caused by antibiotic resistant strains (e.g. MRSA) and can be treated with vancomycin or an alternative.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dirty="0">
              <a:latin typeface="TimesNewRomanPSMT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>
                <a:latin typeface="TimesNewRomanPSMT" charset="0"/>
              </a:rPr>
              <a:t>The term </a:t>
            </a:r>
            <a:r>
              <a:rPr lang="en-US" sz="2000" b="1" dirty="0">
                <a:latin typeface="TimesNewRomanPS" charset="0"/>
              </a:rPr>
              <a:t>MRSA </a:t>
            </a:r>
            <a:r>
              <a:rPr lang="en-US" sz="2000" dirty="0">
                <a:latin typeface="TimesNewRomanPSMT" charset="0"/>
              </a:rPr>
              <a:t>refers to </a:t>
            </a:r>
            <a:r>
              <a:rPr lang="en-US" sz="2000" b="1" dirty="0">
                <a:latin typeface="TimesNewRomanPS" charset="0"/>
              </a:rPr>
              <a:t>Methicillin resistant </a:t>
            </a:r>
            <a:r>
              <a:rPr lang="en-US" sz="2000" b="1" i="1" dirty="0">
                <a:latin typeface="TimesNewRomanPS" charset="0"/>
              </a:rPr>
              <a:t>S. aureus </a:t>
            </a:r>
            <a:r>
              <a:rPr lang="en-US" sz="2000" dirty="0">
                <a:latin typeface="TimesNewRomanPSMT" charset="0"/>
              </a:rPr>
              <a:t>and related beta-lactam antibiotics (e.g. penicillin, oxacillin, </a:t>
            </a:r>
            <a:r>
              <a:rPr lang="en-US" sz="2000" dirty="0" err="1">
                <a:latin typeface="TimesNewRomanPSMT" charset="0"/>
              </a:rPr>
              <a:t>amoxacillin</a:t>
            </a:r>
            <a:r>
              <a:rPr lang="en-US" sz="2000" dirty="0">
                <a:latin typeface="TimesNewRomanPSMT" charset="0"/>
              </a:rPr>
              <a:t>).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>
                <a:latin typeface="TimesNewRomanPSMT" charset="0"/>
              </a:rPr>
              <a:t>Some MRSA are resistant to vancomycin (VRSA). The infections have been treated with combination therapy using sulfa drugs (Sulfonamide)  and or rifampin . 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dirty="0">
              <a:latin typeface="TimesNewRomanPSMT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>
                <a:latin typeface="TimesNewRomanPS" charset="0"/>
              </a:rPr>
              <a:t>Coagulase Negative Staphylococci (</a:t>
            </a:r>
            <a:r>
              <a:rPr lang="en-US" sz="2000" b="1" dirty="0" err="1">
                <a:latin typeface="TimesNewRomanPS" charset="0"/>
              </a:rPr>
              <a:t>CoNS</a:t>
            </a:r>
            <a:r>
              <a:rPr lang="en-US" sz="2000" b="1" dirty="0">
                <a:latin typeface="TimesNewRomanPS" charset="0"/>
              </a:rPr>
              <a:t>); </a:t>
            </a:r>
            <a:r>
              <a:rPr lang="en-US" sz="2000" dirty="0">
                <a:latin typeface="TimesNewRomanPSMT" charset="0"/>
              </a:rPr>
              <a:t>produce an enzyme called </a:t>
            </a:r>
            <a:r>
              <a:rPr lang="en-US" sz="2000" b="1" dirty="0">
                <a:latin typeface="TimesNewRomanPS" charset="0"/>
              </a:rPr>
              <a:t>beta-lactamase </a:t>
            </a:r>
            <a:r>
              <a:rPr lang="en-US" sz="2000" dirty="0">
                <a:latin typeface="TimesNewRomanPSMT" charset="0"/>
              </a:rPr>
              <a:t>that makes them resistant to methicillin. Vancomycin is the most common antibiotic used to treat infections caused by </a:t>
            </a:r>
            <a:r>
              <a:rPr lang="en-US" sz="2000" dirty="0" err="1">
                <a:latin typeface="TimesNewRomanPSMT" charset="0"/>
              </a:rPr>
              <a:t>CoNS</a:t>
            </a:r>
            <a:r>
              <a:rPr lang="en-US" sz="2000" dirty="0">
                <a:latin typeface="TimesNewRomanPSMT" charset="0"/>
              </a:rPr>
              <a:t>; if they not resistant. Rifampin and gentamicin may be added to prevent antibiotic resistance. </a:t>
            </a:r>
            <a:endParaRPr lang="en-US" sz="2000" dirty="0"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410" y="176613"/>
            <a:ext cx="7163180" cy="713231"/>
          </a:xfrm>
          <a:prstGeom prst="rect">
            <a:avLst/>
          </a:prstGeom>
        </p:spPr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Treatment</a:t>
            </a:r>
            <a:endParaRPr lang="en-US" sz="3600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5150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6E0E635-777D-2680-C7F5-6CE472F6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F37908C1-C185-AB9F-2DAA-167B0B3E1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075426"/>
              </p:ext>
            </p:extLst>
          </p:nvPr>
        </p:nvGraphicFramePr>
        <p:xfrm>
          <a:off x="505610" y="817582"/>
          <a:ext cx="7802880" cy="48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47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>
          <a:xfrm>
            <a:off x="0" y="5305"/>
            <a:ext cx="9144000" cy="48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6091601-950F-C616-E035-2C5E52A6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B6DF07-AFB7-CFC5-6F06-E0841F26EFF0}"/>
              </a:ext>
            </a:extLst>
          </p:cNvPr>
          <p:cNvSpPr txBox="1"/>
          <p:nvPr/>
        </p:nvSpPr>
        <p:spPr>
          <a:xfrm>
            <a:off x="2422658" y="15660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Morphology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9C0A25-8917-F624-CC5C-79095FFC4E54}"/>
              </a:ext>
            </a:extLst>
          </p:cNvPr>
          <p:cNvSpPr txBox="1"/>
          <p:nvPr/>
        </p:nvSpPr>
        <p:spPr>
          <a:xfrm>
            <a:off x="408790" y="431219"/>
            <a:ext cx="8144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81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US" sz="2800" b="1" kern="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differentiate between Staphylococcus, Streptococcus and Micrococcus?</a:t>
            </a:r>
          </a:p>
        </p:txBody>
      </p:sp>
      <p:pic>
        <p:nvPicPr>
          <p:cNvPr id="4098" name="Picture 2" descr="Staphylococcus Aureus - Stepwards">
            <a:extLst>
              <a:ext uri="{FF2B5EF4-FFF2-40B4-BE49-F238E27FC236}">
                <a16:creationId xmlns="" xmlns:a16="http://schemas.microsoft.com/office/drawing/2014/main" id="{7D5C551B-756C-7759-5FFA-A77CCB4F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" y="2552989"/>
            <a:ext cx="2776103" cy="15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A11777CA-2964-DC0E-7052-3A6B257C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98" y="2425471"/>
            <a:ext cx="2446073" cy="18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 luteus Gram stain">
            <a:extLst>
              <a:ext uri="{FF2B5EF4-FFF2-40B4-BE49-F238E27FC236}">
                <a16:creationId xmlns="" xmlns:a16="http://schemas.microsoft.com/office/drawing/2014/main" id="{238F1907-7D7C-6182-5826-5337CDE4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1" y="2371467"/>
            <a:ext cx="2547950" cy="19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7DB11F-2A3C-895C-14D0-B4B641C6D65A}"/>
              </a:ext>
            </a:extLst>
          </p:cNvPr>
          <p:cNvSpPr txBox="1"/>
          <p:nvPr/>
        </p:nvSpPr>
        <p:spPr>
          <a:xfrm>
            <a:off x="-276175" y="420295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2230" algn="ctr">
              <a:spcAft>
                <a:spcPts val="0"/>
              </a:spcAft>
              <a:tabLst>
                <a:tab pos="1263015" algn="l"/>
              </a:tabLst>
            </a:pPr>
            <a:r>
              <a:rPr lang="en-US" sz="2000" b="0" cap="none" spc="0" dirty="0">
                <a:solidFill>
                  <a:schemeClr val="tx1"/>
                </a:solidFill>
                <a:effectLst/>
              </a:rPr>
              <a:t>Grapes like clusters</a:t>
            </a:r>
            <a:endParaRPr lang="en-GB" sz="2000" b="0" cap="none" spc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5241F5-DE88-AE81-2286-7809CDAEC3C8}"/>
              </a:ext>
            </a:extLst>
          </p:cNvPr>
          <p:cNvSpPr txBox="1"/>
          <p:nvPr/>
        </p:nvSpPr>
        <p:spPr>
          <a:xfrm>
            <a:off x="4023667" y="4153255"/>
            <a:ext cx="1118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cap="none" spc="0" dirty="0">
                <a:solidFill>
                  <a:schemeClr val="tx1"/>
                </a:solidFill>
                <a:effectLst/>
              </a:rPr>
              <a:t>chain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F2D20A-47E9-B429-4A59-B67BD7AEC3ED}"/>
              </a:ext>
            </a:extLst>
          </p:cNvPr>
          <p:cNvSpPr txBox="1"/>
          <p:nvPr/>
        </p:nvSpPr>
        <p:spPr>
          <a:xfrm>
            <a:off x="6657077" y="4228730"/>
            <a:ext cx="1249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cap="none" spc="0" dirty="0" err="1">
                <a:solidFill>
                  <a:schemeClr val="tx1"/>
                </a:solidFill>
                <a:effectLst/>
              </a:rPr>
              <a:t>tretrads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68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6C5E0-62F6-F023-3A16-6F1D5342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262453"/>
            <a:ext cx="8649147" cy="795527"/>
          </a:xfrm>
        </p:spPr>
        <p:txBody>
          <a:bodyPr>
            <a:noAutofit/>
          </a:bodyPr>
          <a:lstStyle/>
          <a:p>
            <a:pPr lvl="1" algn="ctr">
              <a:spcBef>
                <a:spcPts val="81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US" sz="2400" b="1" kern="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differentiate between </a:t>
            </a:r>
            <a:br>
              <a:rPr lang="en-US" sz="2400" b="1" kern="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kern="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Staphylococcus, Streptococcus and Micrococcus?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128D9-9D10-7175-B68A-F27BAE22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0E3DC4-AB4B-97A1-ED46-FDAFA14439BE}"/>
              </a:ext>
            </a:extLst>
          </p:cNvPr>
          <p:cNvSpPr txBox="1"/>
          <p:nvPr/>
        </p:nvSpPr>
        <p:spPr>
          <a:xfrm>
            <a:off x="-161365" y="2183802"/>
            <a:ext cx="7196866" cy="163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endParaRPr lang="en-US" sz="2400" b="1" kern="0" spc="-5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GB" sz="2000" dirty="0">
                <a:solidFill>
                  <a:srgbClr val="0070C0"/>
                </a:solidFill>
              </a:rPr>
              <a:t>1. Catalase test</a:t>
            </a:r>
          </a:p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GB" sz="2000" dirty="0">
                <a:latin typeface="Calibri" panose="020F0502020204030204" pitchFamily="34" charset="0"/>
              </a:rPr>
              <a:t>Catalase test is important in distinguishing streptococci (catalase-negative) staphylococci which are catalase positive. 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endParaRPr lang="en-US" sz="2000" b="1" kern="0" spc="-5" dirty="0">
              <a:solidFill>
                <a:srgbClr val="001F5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endParaRPr lang="en-US" sz="2000" b="1" kern="0" spc="-5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4" descr="mage result for Catalase">
            <a:extLst>
              <a:ext uri="{FF2B5EF4-FFF2-40B4-BE49-F238E27FC236}">
                <a16:creationId xmlns="" xmlns:a16="http://schemas.microsoft.com/office/drawing/2014/main" id="{4BDE2AC5-F46E-6990-7095-B663B3C00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b="22427"/>
          <a:stretch/>
        </p:blipFill>
        <p:spPr bwMode="auto">
          <a:xfrm>
            <a:off x="787137" y="4122441"/>
            <a:ext cx="3784862" cy="743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pid Tests | Lab10 | Virtual Edge | Molb 2021 | College of Agriculture and  Natural Sciences">
            <a:extLst>
              <a:ext uri="{FF2B5EF4-FFF2-40B4-BE49-F238E27FC236}">
                <a16:creationId xmlns="" xmlns:a16="http://schemas.microsoft.com/office/drawing/2014/main" id="{D53EA594-A5EF-2AD9-65BA-3AB403CE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48" y="3730628"/>
            <a:ext cx="2699767" cy="16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DFECE8-2620-1C48-6E35-336398121EF0}"/>
              </a:ext>
            </a:extLst>
          </p:cNvPr>
          <p:cNvSpPr txBox="1"/>
          <p:nvPr/>
        </p:nvSpPr>
        <p:spPr>
          <a:xfrm>
            <a:off x="2517290" y="1433629"/>
            <a:ext cx="5760720" cy="446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Biochemical</a:t>
            </a:r>
            <a:r>
              <a:rPr lang="en-US" sz="2800" b="1" spc="-1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  <a:r>
              <a:rPr lang="en-GB" sz="5400" dirty="0">
                <a:solidFill>
                  <a:srgbClr val="00B05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65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128D9-9D10-7175-B68A-F27BAE22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Oxidative Fermentative Test">
            <a:extLst>
              <a:ext uri="{FF2B5EF4-FFF2-40B4-BE49-F238E27FC236}">
                <a16:creationId xmlns="" xmlns:a16="http://schemas.microsoft.com/office/drawing/2014/main" id="{8F64CA7C-6D13-2921-C38B-BFC24F30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75" y="3842490"/>
            <a:ext cx="5650050" cy="212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8793BB-C682-2797-8DCF-486364404BC0}"/>
              </a:ext>
            </a:extLst>
          </p:cNvPr>
          <p:cNvSpPr txBox="1"/>
          <p:nvPr/>
        </p:nvSpPr>
        <p:spPr>
          <a:xfrm>
            <a:off x="-258185" y="494494"/>
            <a:ext cx="8584604" cy="3192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Oxidative</a:t>
            </a:r>
            <a:r>
              <a:rPr lang="en-US" sz="2000" b="1" kern="0" spc="-1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z="2000" b="1" kern="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fermentation</a:t>
            </a:r>
            <a:r>
              <a:rPr lang="en-US" sz="2000" b="1" kern="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</a:p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endParaRPr lang="en-US" sz="2000" b="1" kern="0" spc="-5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1950"/>
              </a:lnSpc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GB" sz="2000" dirty="0">
                <a:latin typeface="Calibri" panose="020F0502020204030204" pitchFamily="34" charset="0"/>
              </a:rPr>
              <a:t>The oxidative-fermentative test is used to determine if bacteria metabolise carbohydrates oxidatively, or by fermentation, or are non-saccharolytic and therefore have no ability to use the carbohydrate in the media.</a:t>
            </a:r>
          </a:p>
          <a:p>
            <a:pPr marL="711200" algn="l">
              <a:spcBef>
                <a:spcPts val="29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en-US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tube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containing</a:t>
            </a:r>
            <a:r>
              <a:rPr lang="en-US" sz="20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glucose</a:t>
            </a:r>
            <a:r>
              <a:rPr lang="en-US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1200" marR="11811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cultivate microbe &amp;seal tube with paraffin layer</a:t>
            </a:r>
            <a:r>
              <a:rPr lang="en-US" sz="2000" spc="-3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711200" marR="11811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cultivate</a:t>
            </a:r>
            <a:r>
              <a:rPr lang="en-US" sz="20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microbe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&amp;let</a:t>
            </a:r>
            <a:r>
              <a:rPr lang="en-US" sz="20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tube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opened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1200" algn="l">
              <a:lnSpc>
                <a:spcPct val="115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</a:t>
            </a:r>
            <a:r>
              <a:rPr lang="en-US" sz="20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cultivation</a:t>
            </a:r>
            <a:r>
              <a:rPr lang="en-US" sz="20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0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  <a:r>
              <a:rPr lang="en-US" sz="20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tubes</a:t>
            </a:r>
            <a:r>
              <a:rPr lang="en-US" sz="20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notice</a:t>
            </a:r>
            <a:r>
              <a:rPr lang="en-US" sz="20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glucose </a:t>
            </a:r>
            <a:r>
              <a:rPr lang="en-US" sz="2000" spc="-3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fermentation (media turn to yellow color)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128D9-9D10-7175-B68A-F27BAE22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0E3DC4-AB4B-97A1-ED46-FDAFA14439BE}"/>
              </a:ext>
            </a:extLst>
          </p:cNvPr>
          <p:cNvSpPr txBox="1"/>
          <p:nvPr/>
        </p:nvSpPr>
        <p:spPr>
          <a:xfrm>
            <a:off x="-20853" y="1197620"/>
            <a:ext cx="4485278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81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711835" algn="l"/>
              </a:tabLst>
            </a:pP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000" b="1" kern="0" spc="-5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Furazalidone</a:t>
            </a:r>
            <a:r>
              <a:rPr lang="en-US" sz="2000" b="1" kern="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sensitivity: FTO test</a:t>
            </a:r>
            <a:endParaRPr lang="en-GB" sz="2000" b="1" kern="0" spc="-5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1200" algn="l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n-US" sz="2000" spc="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US" sz="2000" spc="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ability</a:t>
            </a:r>
            <a:r>
              <a:rPr lang="en-US" sz="2000" spc="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000" spc="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organism</a:t>
            </a:r>
            <a:r>
              <a:rPr lang="en-US" sz="2000" spc="3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2000" spc="2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grow</a:t>
            </a:r>
            <a:r>
              <a:rPr lang="en-US" sz="2000" spc="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2000" spc="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presence</a:t>
            </a:r>
            <a:r>
              <a:rPr lang="en-US" sz="2000" spc="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2000" spc="-3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antibacterial agent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termed furazolidone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en-US" sz="200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g/ml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100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419100" algn="l"/>
              </a:tabLst>
            </a:pPr>
            <a:endParaRPr lang="en-US" sz="2000" b="1" kern="0" spc="-5" dirty="0">
              <a:solidFill>
                <a:srgbClr val="001F5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100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419100" algn="l"/>
              </a:tabLst>
            </a:pPr>
            <a:endParaRPr lang="en-US" sz="2000" b="1" kern="0" spc="-5" dirty="0">
              <a:solidFill>
                <a:srgbClr val="001F5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100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419100" algn="l"/>
              </a:tabLst>
            </a:pPr>
            <a:endParaRPr lang="en-US" sz="2000" b="1" kern="0" spc="-5" dirty="0">
              <a:solidFill>
                <a:srgbClr val="001F5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100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419100" algn="l"/>
              </a:tabLst>
            </a:pPr>
            <a:endParaRPr lang="en-US" sz="2000" b="1" kern="0" spc="-5" dirty="0">
              <a:solidFill>
                <a:srgbClr val="001F5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1005"/>
              </a:spcBef>
              <a:spcAft>
                <a:spcPts val="0"/>
              </a:spcAft>
              <a:buClr>
                <a:srgbClr val="001F5F"/>
              </a:buClr>
              <a:buSzPts val="1600"/>
              <a:tabLst>
                <a:tab pos="419100" algn="l"/>
              </a:tabLst>
            </a:pP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Bacitracin</a:t>
            </a:r>
            <a:r>
              <a:rPr lang="en-US" sz="2000" b="1" kern="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inhibition</a:t>
            </a:r>
            <a:r>
              <a:rPr lang="en-US" sz="2000" b="1" kern="0" spc="-1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kern="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  <a:endParaRPr lang="en-GB" sz="2000" b="1" kern="0" spc="-5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9720" algn="l">
              <a:spcBef>
                <a:spcPts val="128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Incubate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microbe</a:t>
            </a:r>
            <a:r>
              <a:rPr lang="en-US" sz="20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bacitracin</a:t>
            </a:r>
            <a:r>
              <a:rPr lang="en-US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</a:t>
            </a:r>
            <a:r>
              <a:rPr lang="en-US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0.04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0D2207-DB41-519B-AD47-A08D4EFFC79A}"/>
              </a:ext>
            </a:extLst>
          </p:cNvPr>
          <p:cNvSpPr txBox="1"/>
          <p:nvPr/>
        </p:nvSpPr>
        <p:spPr>
          <a:xfrm>
            <a:off x="5361612" y="2869185"/>
            <a:ext cx="3361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0" spc="-5" dirty="0" err="1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Furazalidone</a:t>
            </a:r>
            <a:r>
              <a:rPr lang="en-US" sz="1600" b="1" kern="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kern="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sensitivity: </a:t>
            </a:r>
            <a:r>
              <a:rPr lang="en-US" sz="1600" dirty="0"/>
              <a:t>Staphylococci are sensitive, but micrococci are resistant</a:t>
            </a:r>
          </a:p>
        </p:txBody>
      </p:sp>
      <p:pic>
        <p:nvPicPr>
          <p:cNvPr id="3074" name="Picture 2" descr="Furazolidone Susceptibility Test: Principle, Procedure, and Results –  Microbe Online">
            <a:extLst>
              <a:ext uri="{FF2B5EF4-FFF2-40B4-BE49-F238E27FC236}">
                <a16:creationId xmlns="" xmlns:a16="http://schemas.microsoft.com/office/drawing/2014/main" id="{5CD74926-1F48-B829-E832-70766197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22" y="281117"/>
            <a:ext cx="2576637" cy="26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b 17: Isolation of Antibiotic Resistant Mutants and Auxotrophic Mutants  Flashcards | Quizlet">
            <a:extLst>
              <a:ext uri="{FF2B5EF4-FFF2-40B4-BE49-F238E27FC236}">
                <a16:creationId xmlns="" xmlns:a16="http://schemas.microsoft.com/office/drawing/2014/main" id="{35FACF30-0899-4D2C-10E7-AA06E38D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6758" y="3357354"/>
            <a:ext cx="2056972" cy="27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24B477-0965-4244-566B-122450BFE760}"/>
              </a:ext>
            </a:extLst>
          </p:cNvPr>
          <p:cNvSpPr txBox="1"/>
          <p:nvPr/>
        </p:nvSpPr>
        <p:spPr>
          <a:xfrm>
            <a:off x="5042647" y="5745886"/>
            <a:ext cx="4690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Bacitracin</a:t>
            </a:r>
            <a:r>
              <a:rPr lang="en-US" sz="1600" b="1" kern="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kern="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inhibition</a:t>
            </a:r>
            <a:r>
              <a:rPr lang="en-US" sz="1600" b="1" kern="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kern="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  <a:r>
              <a:rPr lang="en-GB" sz="1600" b="1" kern="0" spc="-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1600" dirty="0"/>
          </a:p>
          <a:p>
            <a:r>
              <a:rPr lang="en-US" sz="1600" dirty="0"/>
              <a:t>micrococci are bacitracin-susceptible, staphylococci are resistant. </a:t>
            </a:r>
          </a:p>
        </p:txBody>
      </p:sp>
    </p:spTree>
    <p:extLst>
      <p:ext uri="{BB962C8B-B14F-4D97-AF65-F5344CB8AC3E}">
        <p14:creationId xmlns:p14="http://schemas.microsoft.com/office/powerpoint/2010/main" val="323825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C5EC292-991E-4C8F-9F55-D72971A4B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90B7573-D2CD-4589-B099-E8254726AC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C26A041F-C32D-4E9C-AD9A-6F8F9710D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6F75872-171E-435A-776C-035E4ED2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38339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E3E519D-6408-E048-AB6C-0CEC99FEFBB6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9277ED4-1885-C6B7-E0D8-05D5AD65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84168"/>
              </p:ext>
            </p:extLst>
          </p:nvPr>
        </p:nvGraphicFramePr>
        <p:xfrm>
          <a:off x="597150" y="955744"/>
          <a:ext cx="7949701" cy="4893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466788">
                  <a:extLst>
                    <a:ext uri="{9D8B030D-6E8A-4147-A177-3AD203B41FA5}">
                      <a16:colId xmlns="" xmlns:a16="http://schemas.microsoft.com/office/drawing/2014/main" val="4052867684"/>
                    </a:ext>
                  </a:extLst>
                </a:gridCol>
                <a:gridCol w="2013050">
                  <a:extLst>
                    <a:ext uri="{9D8B030D-6E8A-4147-A177-3AD203B41FA5}">
                      <a16:colId xmlns="" xmlns:a16="http://schemas.microsoft.com/office/drawing/2014/main" val="2997994719"/>
                    </a:ext>
                  </a:extLst>
                </a:gridCol>
                <a:gridCol w="1772430">
                  <a:extLst>
                    <a:ext uri="{9D8B030D-6E8A-4147-A177-3AD203B41FA5}">
                      <a16:colId xmlns="" xmlns:a16="http://schemas.microsoft.com/office/drawing/2014/main" val="2490127270"/>
                    </a:ext>
                  </a:extLst>
                </a:gridCol>
                <a:gridCol w="1697433">
                  <a:extLst>
                    <a:ext uri="{9D8B030D-6E8A-4147-A177-3AD203B41FA5}">
                      <a16:colId xmlns="" xmlns:a16="http://schemas.microsoft.com/office/drawing/2014/main" val="2388561202"/>
                    </a:ext>
                  </a:extLst>
                </a:gridCol>
              </a:tblGrid>
              <a:tr h="405437"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40"/>
                        </a:lnSpc>
                      </a:pPr>
                      <a:r>
                        <a:rPr lang="en-US" sz="12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G:Staphylococcus</a:t>
                      </a:r>
                      <a:endParaRPr lang="en-GB" sz="12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40"/>
                        </a:lnSpc>
                      </a:pPr>
                      <a:r>
                        <a:rPr lang="en-US" sz="12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G:Streptococcus</a:t>
                      </a:r>
                      <a:endParaRPr lang="en-GB" sz="12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940"/>
                        </a:lnSpc>
                      </a:pPr>
                      <a:r>
                        <a:rPr lang="en-US" sz="12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G:Micrococcus</a:t>
                      </a:r>
                      <a:endParaRPr lang="en-GB" sz="12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2004814163"/>
                  </a:ext>
                </a:extLst>
              </a:tr>
              <a:tr h="646693">
                <a:tc>
                  <a:txBody>
                    <a:bodyPr/>
                    <a:lstStyle/>
                    <a:p>
                      <a:pPr marL="67945">
                        <a:lnSpc>
                          <a:spcPts val="1940"/>
                        </a:lnSpc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1-Type</a:t>
                      </a:r>
                      <a:endParaRPr lang="en-GB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940"/>
                        </a:lnSpc>
                      </a:pP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</a:rPr>
                        <a:t>Facultative</a:t>
                      </a:r>
                      <a:endParaRPr lang="en-GB" sz="12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" algn="ctr">
                        <a:lnSpc>
                          <a:spcPts val="1865"/>
                        </a:lnSpc>
                      </a:pP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</a:rPr>
                        <a:t>anaerobic</a:t>
                      </a:r>
                      <a:endParaRPr lang="en-GB" sz="12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940"/>
                        </a:lnSpc>
                      </a:pP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</a:rPr>
                        <a:t>Facultative</a:t>
                      </a:r>
                      <a:endParaRPr lang="en-GB" sz="12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" algn="ctr">
                        <a:lnSpc>
                          <a:spcPts val="1865"/>
                        </a:lnSpc>
                      </a:pP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</a:rPr>
                        <a:t>anaerobic</a:t>
                      </a:r>
                      <a:endParaRPr lang="en-GB" sz="12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940"/>
                        </a:lnSpc>
                        <a:tabLst>
                          <a:tab pos="958850" algn="l"/>
                        </a:tabLst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Aerobic cocci</a:t>
                      </a:r>
                      <a:endParaRPr lang="en-GB" sz="1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3066118837"/>
                  </a:ext>
                </a:extLst>
              </a:tr>
              <a:tr h="496734">
                <a:tc>
                  <a:txBody>
                    <a:bodyPr/>
                    <a:lstStyle/>
                    <a:p>
                      <a:pPr marL="67945">
                        <a:lnSpc>
                          <a:spcPts val="1940"/>
                        </a:lnSpc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2-Morphology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8580" marR="62230" algn="ctr"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Grapes like clusters</a:t>
                      </a:r>
                      <a:endParaRPr lang="en-GB" sz="1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940"/>
                        </a:lnSpc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chain</a:t>
                      </a:r>
                      <a:endParaRPr lang="en-GB" sz="1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940"/>
                        </a:lnSpc>
                      </a:pP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</a:rPr>
                        <a:t>tretrads</a:t>
                      </a:r>
                      <a:endParaRPr lang="en-GB" sz="1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936357115"/>
                  </a:ext>
                </a:extLst>
              </a:tr>
              <a:tr h="405437">
                <a:tc gridSpan="4">
                  <a:txBody>
                    <a:bodyPr/>
                    <a:lstStyle/>
                    <a:p>
                      <a:pPr marL="67945" algn="ctr">
                        <a:lnSpc>
                          <a:spcPts val="1855"/>
                        </a:lnSpc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3- biochemical identification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3433756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catalase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200" b="1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1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200" b="1"/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4015659151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endParaRPr lang="en-US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3680032856"/>
                  </a:ext>
                </a:extLst>
              </a:tr>
              <a:tr h="1129205"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ts val="18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Oxidative-fermentative test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39395" indent="-171450">
                        <a:lnSpc>
                          <a:spcPts val="185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open fermentation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39395" indent="-171450">
                        <a:lnSpc>
                          <a:spcPts val="185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close</a:t>
                      </a:r>
                      <a:r>
                        <a:rPr lang="en-GB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fermentation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200" b="1" dirty="0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200" b="1" dirty="0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1" dirty="0"/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3053739856"/>
                  </a:ext>
                </a:extLst>
              </a:tr>
              <a:tr h="593245"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Furazalidone</a:t>
                      </a:r>
                      <a:r>
                        <a:rPr lang="en-GB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sensitivity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S(can't grow)</a:t>
                      </a:r>
                      <a:endParaRPr lang="en-US" sz="1200" b="1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S/R</a:t>
                      </a:r>
                      <a:endParaRPr lang="en-US" sz="1200" b="1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1200" b="1"/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356698857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Bacitracin</a:t>
                      </a:r>
                      <a:endParaRPr lang="en-GB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1200" b="1" dirty="0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S/R</a:t>
                      </a:r>
                      <a:endParaRPr lang="en-US" sz="1200" b="1" dirty="0"/>
                    </a:p>
                  </a:txBody>
                  <a:tcPr marL="0" marR="45712" marT="18285" marB="1371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200" b="1" dirty="0"/>
                    </a:p>
                  </a:txBody>
                  <a:tcPr marL="0" marR="45712" marT="18285" marB="137135"/>
                </a:tc>
                <a:extLst>
                  <a:ext uri="{0D108BD9-81ED-4DB2-BD59-A6C34878D82A}">
                    <a16:rowId xmlns="" xmlns:a16="http://schemas.microsoft.com/office/drawing/2014/main" val="3596955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1EC398-0063-1435-B279-B0F0FB0A25B5}"/>
              </a:ext>
            </a:extLst>
          </p:cNvPr>
          <p:cNvSpPr txBox="1"/>
          <p:nvPr/>
        </p:nvSpPr>
        <p:spPr>
          <a:xfrm>
            <a:off x="3533887" y="5928706"/>
            <a:ext cx="1532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"/>
              </a:rPr>
              <a:t>Table 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16" y="232952"/>
            <a:ext cx="8446430" cy="1347155"/>
          </a:xfrm>
          <a:prstGeom prst="rect">
            <a:avLst/>
          </a:prstGeom>
        </p:spPr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"/>
                <a:cs typeface="Times"/>
              </a:rPr>
              <a:t>Staphylococci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Times"/>
                <a:cs typeface="Times"/>
              </a:rPr>
              <a:t>General Characteristics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318" y="1471471"/>
            <a:ext cx="81840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Gram-positive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Cocci, which appears as grape-like clusters when viewed through a microscope.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Catalase-positive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Grow at 15 % NaCl concentrations.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Facultative anaerobes (respiration or fermentation), fermentation of glucose produces mainly lactic acid.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Optimum temperature at 37°C, can grow at a temperature range (15 to 45 °C).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Non Fastidious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Non motile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  <a:cs typeface="Times"/>
              </a:rPr>
              <a:t>Non spore forming.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</a:rPr>
              <a:t>Either capsulated or non capsulated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aseline="30000" dirty="0">
                <a:latin typeface="Times"/>
              </a:rPr>
              <a:t>Biochemical reaction as in table1</a:t>
            </a:r>
            <a:r>
              <a:rPr lang="en-GB" sz="3200" baseline="30000" dirty="0">
                <a:latin typeface="Times"/>
              </a:rPr>
              <a:t> </a:t>
            </a:r>
            <a:endParaRPr lang="en-US" sz="3200" baseline="30000" dirty="0">
              <a:latin typeface="Time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6B576CD-0F3F-FAA3-2ED8-C813120A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519D-6408-E048-AB6C-0CEC99FEFBB6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1C0F5D-DDB3-CF2D-5E00-0E7F7B63B6C7}"/>
              </a:ext>
            </a:extLst>
          </p:cNvPr>
          <p:cNvSpPr txBox="1"/>
          <p:nvPr/>
        </p:nvSpPr>
        <p:spPr>
          <a:xfrm>
            <a:off x="258183" y="693556"/>
            <a:ext cx="87052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1-According to pigment produced by microorganism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aureus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...........golden yellow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citrus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.............yellow pigment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albus 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............white pigment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classification is old and failed because there is no strict demarcation between species where </a:t>
            </a:r>
            <a:r>
              <a:rPr lang="en-GB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aureus 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give white colonies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2-According to the pathogenicity of the species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Mostly pathogenic (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aureus </a:t>
            </a:r>
            <a:r>
              <a:rPr lang="en-GB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 disease in many organs invade it as osteomyelitis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Pneumonia, food poisoning within 6 hours.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Moderate pathogenic (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ar-SA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epidermidis</a:t>
            </a:r>
            <a:r>
              <a:rPr lang="en-GB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 skin pathogen and cause human acnes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pathogenic (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saprophaticus</a:t>
            </a:r>
            <a:r>
              <a:rPr lang="en-GB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 urinary tract infection (pyelonephritis , cystitis....).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2DF96F-32AC-A43C-1546-AB7E72A78164}"/>
              </a:ext>
            </a:extLst>
          </p:cNvPr>
          <p:cNvSpPr txBox="1"/>
          <p:nvPr/>
        </p:nvSpPr>
        <p:spPr>
          <a:xfrm>
            <a:off x="1628237" y="170336"/>
            <a:ext cx="5965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genus Staphylococcus </a:t>
            </a:r>
          </a:p>
        </p:txBody>
      </p:sp>
    </p:spTree>
    <p:extLst>
      <p:ext uri="{BB962C8B-B14F-4D97-AF65-F5344CB8AC3E}">
        <p14:creationId xmlns:p14="http://schemas.microsoft.com/office/powerpoint/2010/main" val="253741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9181</TotalTime>
  <Words>1566</Words>
  <Application>Microsoft Office PowerPoint</Application>
  <PresentationFormat>On-screen Show (4:3)</PresentationFormat>
  <Paragraphs>312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Wood Type</vt:lpstr>
      <vt:lpstr>PowerPoint Presentation</vt:lpstr>
      <vt:lpstr>PowerPoint Presentation</vt:lpstr>
      <vt:lpstr>PowerPoint Presentation</vt:lpstr>
      <vt:lpstr>How do you differentiate between  Staphylococcus, Streptococcus and Micrococcus?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alsheikh</dc:creator>
  <cp:lastModifiedBy>Prof. Dr. Ihab</cp:lastModifiedBy>
  <cp:revision>66</cp:revision>
  <cp:lastPrinted>2020-09-13T17:44:19Z</cp:lastPrinted>
  <dcterms:created xsi:type="dcterms:W3CDTF">2018-09-05T15:55:58Z</dcterms:created>
  <dcterms:modified xsi:type="dcterms:W3CDTF">2025-02-08T10:39:12Z</dcterms:modified>
</cp:coreProperties>
</file>