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7" r:id="rId5"/>
    <p:sldId id="286" r:id="rId6"/>
    <p:sldId id="287" r:id="rId7"/>
    <p:sldId id="288" r:id="rId8"/>
    <p:sldId id="289" r:id="rId9"/>
    <p:sldId id="290" r:id="rId10"/>
    <p:sldId id="269" r:id="rId11"/>
    <p:sldId id="270" r:id="rId12"/>
    <p:sldId id="271" r:id="rId13"/>
    <p:sldId id="278" r:id="rId14"/>
    <p:sldId id="27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2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ED9B8-D501-4D2B-9033-8A351F6329BE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D4D6E-5E4B-457F-BDEC-F887B5D4B8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72E8F-4570-41A3-B8F7-879C9FDA76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ound Same Side Corner Rectangle 4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338"/>
          </a:xfrm>
        </p:spPr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3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338"/>
          </a:xfrm>
        </p:spPr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ound Same Side Corner Rectangle 4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" name="Rectangle 6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ectangle 5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04800" y="274638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16002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fld id="{17408CEA-4DF8-4764-BBC5-2533BFF7635B}" type="datetimeFigureOut">
              <a:rPr lang="en-US" smtClean="0"/>
              <a:pPr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1450"/>
            <a:ext cx="34290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fld id="{8616F3FC-0830-43AB-8DF2-1472006036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279525" indent="-182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JAVA application VS. applets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applications and Applets share some common programming features although they differ in some aspects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2492896"/>
          <a:ext cx="7848872" cy="2986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396044">
                <a:tc>
                  <a:txBody>
                    <a:bodyPr/>
                    <a:lstStyle/>
                    <a:p>
                      <a:r>
                        <a:rPr lang="en-US" dirty="0" smtClean="0"/>
                        <a:t>GUI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Applets</a:t>
                      </a:r>
                      <a:endParaRPr lang="en-GB" dirty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en-US" dirty="0" smtClean="0"/>
                        <a:t>Is derived from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class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Jframe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Is derived from 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class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JApplet</a:t>
                      </a:r>
                      <a:endParaRPr lang="en-GB" dirty="0" smtClean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en-US" dirty="0" smtClean="0"/>
                        <a:t>Have “</a:t>
                      </a:r>
                      <a:r>
                        <a:rPr lang="en-US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MAIN</a:t>
                      </a:r>
                      <a:r>
                        <a:rPr lang="en-US" dirty="0" smtClean="0"/>
                        <a:t>” method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Do not have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main</a:t>
                      </a:r>
                      <a:r>
                        <a:rPr lang="en-US" baseline="0" dirty="0" smtClean="0"/>
                        <a:t> method instead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It have </a:t>
                      </a:r>
                      <a:r>
                        <a:rPr lang="en-US" b="1" baseline="0" dirty="0" smtClean="0"/>
                        <a:t>init(), start(), stop(), paint(..)</a:t>
                      </a:r>
                      <a:endParaRPr lang="en-GB" b="1" dirty="0" smtClean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en-US" dirty="0" smtClean="0"/>
                        <a:t>Uses the class </a:t>
                      </a:r>
                      <a:r>
                        <a:rPr lang="en-US" b="1" dirty="0" smtClean="0"/>
                        <a:t>constructor</a:t>
                      </a:r>
                      <a:r>
                        <a:rPr lang="en-US" baseline="0" dirty="0" smtClean="0"/>
                        <a:t> to initialize the GUI component and data members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Uses the </a:t>
                      </a:r>
                      <a:r>
                        <a:rPr lang="en-US" b="1" dirty="0" smtClean="0"/>
                        <a:t>init() </a:t>
                      </a:r>
                      <a:r>
                        <a:rPr lang="en-US" dirty="0" smtClean="0"/>
                        <a:t>method </a:t>
                      </a:r>
                      <a:r>
                        <a:rPr lang="en-US" baseline="0" dirty="0" smtClean="0"/>
                        <a:t>to initialize the GUI component and data members</a:t>
                      </a:r>
                      <a:endParaRPr lang="en-GB" dirty="0" smtClean="0"/>
                    </a:p>
                  </a:txBody>
                  <a:tcPr/>
                </a:tc>
              </a:tr>
              <a:tr h="396044">
                <a:tc>
                  <a:txBody>
                    <a:bodyPr/>
                    <a:lstStyle/>
                    <a:p>
                      <a:r>
                        <a:rPr lang="en-US" dirty="0" smtClean="0"/>
                        <a:t>Uses </a:t>
                      </a:r>
                      <a:r>
                        <a:rPr lang="en-US" b="1" dirty="0" err="1" smtClean="0"/>
                        <a:t>setSize</a:t>
                      </a:r>
                      <a:r>
                        <a:rPr lang="en-US" b="1" dirty="0" smtClean="0"/>
                        <a:t>(),</a:t>
                      </a:r>
                      <a:r>
                        <a:rPr lang="en-US" b="1" dirty="0" err="1" smtClean="0"/>
                        <a:t>setTitle</a:t>
                      </a:r>
                      <a:r>
                        <a:rPr lang="en-US" b="1" dirty="0" smtClean="0"/>
                        <a:t>(), </a:t>
                      </a:r>
                      <a:r>
                        <a:rPr lang="en-US" b="1" dirty="0" err="1" smtClean="0"/>
                        <a:t>setVisible</a:t>
                      </a:r>
                      <a:r>
                        <a:rPr lang="en-US" b="1" dirty="0" smtClean="0"/>
                        <a:t>() </a:t>
                      </a:r>
                      <a:r>
                        <a:rPr lang="en-US" b="1" dirty="0" err="1" smtClean="0"/>
                        <a:t>methode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 don not use the because the HTML document do the job.</a:t>
                      </a: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converting</a:t>
            </a:r>
            <a:r>
              <a:rPr lang="en-US" dirty="0" smtClean="0">
                <a:latin typeface="+mn-lt"/>
              </a:rPr>
              <a:t> JAVA application to applets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Change the </a:t>
            </a:r>
            <a:r>
              <a:rPr lang="en-US" sz="2800" dirty="0" smtClean="0">
                <a:solidFill>
                  <a:srgbClr val="00B0F0"/>
                </a:solidFill>
              </a:rPr>
              <a:t>extends</a:t>
            </a:r>
            <a:r>
              <a:rPr lang="en-US" sz="2800" dirty="0" smtClean="0"/>
              <a:t> from </a:t>
            </a:r>
            <a:r>
              <a:rPr lang="en-US" sz="2800" dirty="0" err="1" smtClean="0"/>
              <a:t>JFrame</a:t>
            </a:r>
            <a:r>
              <a:rPr lang="en-US" sz="2800" dirty="0" smtClean="0"/>
              <a:t> to </a:t>
            </a:r>
            <a:r>
              <a:rPr lang="en-US" sz="2800" dirty="0" err="1" smtClean="0"/>
              <a:t>JApplets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Change the constructor to method init().</a:t>
            </a:r>
          </a:p>
          <a:p>
            <a:r>
              <a:rPr lang="en-US" sz="2800" dirty="0" smtClean="0"/>
              <a:t>Remove method calls like </a:t>
            </a:r>
            <a:r>
              <a:rPr lang="en-US" sz="2800" b="1" dirty="0" err="1" smtClean="0"/>
              <a:t>setSize</a:t>
            </a:r>
            <a:r>
              <a:rPr lang="en-US" sz="2800" b="1" dirty="0" smtClean="0"/>
              <a:t>(),</a:t>
            </a:r>
            <a:r>
              <a:rPr lang="en-US" sz="2800" b="1" dirty="0" err="1" smtClean="0"/>
              <a:t>setTitle</a:t>
            </a:r>
            <a:r>
              <a:rPr lang="en-US" sz="2800" b="1" dirty="0" smtClean="0"/>
              <a:t>(), </a:t>
            </a:r>
            <a:r>
              <a:rPr lang="en-US" sz="2800" b="1" dirty="0" err="1" smtClean="0"/>
              <a:t>setVisible</a:t>
            </a:r>
            <a:r>
              <a:rPr lang="en-US" sz="2800" b="1" dirty="0" smtClean="0"/>
              <a:t>() .</a:t>
            </a:r>
          </a:p>
          <a:p>
            <a:r>
              <a:rPr lang="en-US" sz="2800" b="1" dirty="0" smtClean="0"/>
              <a:t>Remove the method main</a:t>
            </a:r>
            <a:endParaRPr lang="en-US" sz="2800" dirty="0" smtClean="0"/>
          </a:p>
          <a:p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Mouse events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import </a:t>
            </a:r>
            <a:r>
              <a:rPr lang="en-GB" dirty="0" err="1" smtClean="0"/>
              <a:t>javax.swing</a:t>
            </a:r>
            <a:r>
              <a:rPr lang="en-GB" dirty="0" smtClean="0"/>
              <a:t>.*;</a:t>
            </a:r>
          </a:p>
          <a:p>
            <a:pPr>
              <a:buNone/>
            </a:pPr>
            <a:r>
              <a:rPr lang="en-GB" dirty="0" smtClean="0"/>
              <a:t>import java.awt.*;</a:t>
            </a:r>
          </a:p>
          <a:p>
            <a:pPr>
              <a:buNone/>
            </a:pPr>
            <a:r>
              <a:rPr lang="en-GB" dirty="0" smtClean="0"/>
              <a:t>import </a:t>
            </a:r>
            <a:r>
              <a:rPr lang="en-GB" dirty="0" err="1" smtClean="0"/>
              <a:t>java.awt.event</a:t>
            </a:r>
            <a:r>
              <a:rPr lang="en-GB" dirty="0" smtClean="0"/>
              <a:t>.*;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solidFill>
                  <a:srgbClr val="00B0F0"/>
                </a:solidFill>
              </a:rPr>
              <a:t>class</a:t>
            </a:r>
            <a:r>
              <a:rPr lang="en-GB" dirty="0" smtClean="0"/>
              <a:t> </a:t>
            </a:r>
            <a:r>
              <a:rPr lang="en-GB" dirty="0" smtClean="0"/>
              <a:t>Test </a:t>
            </a:r>
            <a:r>
              <a:rPr lang="en-GB" dirty="0" smtClean="0">
                <a:solidFill>
                  <a:srgbClr val="00B0F0"/>
                </a:solidFill>
              </a:rPr>
              <a:t>extends</a:t>
            </a:r>
            <a:r>
              <a:rPr lang="en-GB" dirty="0" smtClean="0"/>
              <a:t> </a:t>
            </a:r>
            <a:r>
              <a:rPr lang="en-GB" dirty="0" err="1" smtClean="0"/>
              <a:t>JFrame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B0F0"/>
                </a:solidFill>
              </a:rPr>
              <a:t>implements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0000"/>
                </a:solidFill>
              </a:rPr>
              <a:t>MouseListener</a:t>
            </a:r>
            <a:r>
              <a:rPr lang="en-GB" dirty="0" smtClean="0"/>
              <a:t> {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solidFill>
                  <a:srgbClr val="00B0F0"/>
                </a:solidFill>
              </a:rPr>
              <a:t>private</a:t>
            </a:r>
            <a:r>
              <a:rPr lang="en-GB" dirty="0" smtClean="0"/>
              <a:t> 	Container </a:t>
            </a:r>
            <a:r>
              <a:rPr lang="en-GB" dirty="0" err="1" smtClean="0"/>
              <a:t>contentPane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smtClean="0">
                <a:solidFill>
                  <a:srgbClr val="00B0F0"/>
                </a:solidFill>
              </a:rPr>
              <a:t>private</a:t>
            </a:r>
            <a:r>
              <a:rPr lang="en-GB" dirty="0" smtClean="0"/>
              <a:t> </a:t>
            </a:r>
            <a:r>
              <a:rPr lang="en-GB" dirty="0" err="1" smtClean="0"/>
              <a:t>JTextField</a:t>
            </a:r>
            <a:r>
              <a:rPr lang="en-GB" dirty="0" smtClean="0"/>
              <a:t> t1;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534400" cy="4988024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public Test() {</a:t>
            </a:r>
          </a:p>
          <a:p>
            <a:pPr>
              <a:buNone/>
            </a:pPr>
            <a:r>
              <a:rPr lang="en-GB" dirty="0" smtClean="0"/>
              <a:t>        </a:t>
            </a:r>
            <a:r>
              <a:rPr lang="en-GB" dirty="0" err="1" smtClean="0"/>
              <a:t>setTitle</a:t>
            </a:r>
            <a:r>
              <a:rPr lang="en-GB" dirty="0" smtClean="0"/>
              <a:t>("Playing With The Mouse!");</a:t>
            </a:r>
          </a:p>
          <a:p>
            <a:pPr>
              <a:buNone/>
            </a:pPr>
            <a:r>
              <a:rPr lang="en-GB" dirty="0" smtClean="0"/>
              <a:t>        </a:t>
            </a:r>
            <a:r>
              <a:rPr lang="en-GB" dirty="0" err="1" smtClean="0"/>
              <a:t>setSize</a:t>
            </a:r>
            <a:r>
              <a:rPr lang="en-GB" dirty="0" smtClean="0"/>
              <a:t>(400, </a:t>
            </a:r>
            <a:r>
              <a:rPr lang="en-GB" dirty="0" smtClean="0"/>
              <a:t>200);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        </a:t>
            </a:r>
            <a:r>
              <a:rPr lang="en-GB" dirty="0" err="1" smtClean="0"/>
              <a:t>setResizable</a:t>
            </a:r>
            <a:r>
              <a:rPr lang="en-GB" dirty="0" smtClean="0"/>
              <a:t>(false);</a:t>
            </a:r>
          </a:p>
          <a:p>
            <a:pPr>
              <a:buNone/>
            </a:pPr>
            <a:r>
              <a:rPr lang="en-GB" dirty="0" smtClean="0"/>
              <a:t>        </a:t>
            </a:r>
            <a:r>
              <a:rPr lang="en-GB" dirty="0" err="1" smtClean="0"/>
              <a:t>setVisible</a:t>
            </a:r>
            <a:r>
              <a:rPr lang="en-GB" dirty="0" smtClean="0"/>
              <a:t>(true);</a:t>
            </a:r>
          </a:p>
          <a:p>
            <a:pPr>
              <a:buNone/>
            </a:pPr>
            <a:r>
              <a:rPr lang="en-GB" dirty="0" smtClean="0"/>
              <a:t>        </a:t>
            </a:r>
            <a:r>
              <a:rPr lang="en-GB" dirty="0" err="1" smtClean="0">
                <a:solidFill>
                  <a:srgbClr val="FF0000"/>
                </a:solidFill>
              </a:rPr>
              <a:t>addMouseListener</a:t>
            </a:r>
            <a:r>
              <a:rPr lang="en-GB" dirty="0" smtClean="0">
                <a:solidFill>
                  <a:srgbClr val="FF0000"/>
                </a:solidFill>
              </a:rPr>
              <a:t>(</a:t>
            </a:r>
            <a:r>
              <a:rPr lang="en-GB" dirty="0" smtClean="0">
                <a:solidFill>
                  <a:srgbClr val="00B0F0"/>
                </a:solidFill>
              </a:rPr>
              <a:t>this</a:t>
            </a:r>
            <a:r>
              <a:rPr lang="en-GB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GB" dirty="0" smtClean="0"/>
              <a:t>        </a:t>
            </a:r>
            <a:r>
              <a:rPr lang="en-GB" dirty="0" err="1" smtClean="0"/>
              <a:t>setDefaultCloseOperation</a:t>
            </a:r>
            <a:r>
              <a:rPr lang="en-GB" dirty="0" smtClean="0"/>
              <a:t>(EXIT_ON_CLOSE);</a:t>
            </a:r>
          </a:p>
          <a:p>
            <a:pPr>
              <a:buNone/>
            </a:pPr>
            <a:r>
              <a:rPr lang="en-GB" dirty="0" smtClean="0"/>
              <a:t>       </a:t>
            </a:r>
            <a:r>
              <a:rPr lang="en-GB" dirty="0" smtClean="0"/>
              <a:t>	 </a:t>
            </a:r>
            <a:r>
              <a:rPr lang="en-GB" dirty="0" err="1" smtClean="0"/>
              <a:t>contentPane</a:t>
            </a:r>
            <a:r>
              <a:rPr lang="en-GB" dirty="0" smtClean="0"/>
              <a:t> = </a:t>
            </a:r>
            <a:r>
              <a:rPr lang="en-GB" dirty="0" err="1" smtClean="0"/>
              <a:t>getContentPane</a:t>
            </a:r>
            <a:r>
              <a:rPr lang="en-GB" dirty="0" smtClean="0"/>
              <a:t>();</a:t>
            </a:r>
          </a:p>
          <a:p>
            <a:pPr>
              <a:buNone/>
            </a:pPr>
            <a:r>
              <a:rPr lang="en-GB" dirty="0" smtClean="0"/>
              <a:t>       	 </a:t>
            </a:r>
            <a:r>
              <a:rPr lang="en-GB" dirty="0" err="1" smtClean="0"/>
              <a:t>contentPane.setLayout</a:t>
            </a:r>
            <a:r>
              <a:rPr lang="en-GB" dirty="0" smtClean="0"/>
              <a:t>(new </a:t>
            </a:r>
            <a:r>
              <a:rPr lang="en-GB" dirty="0" err="1" smtClean="0"/>
              <a:t>FlowLayout</a:t>
            </a:r>
            <a:r>
              <a:rPr lang="en-GB" dirty="0" smtClean="0"/>
              <a:t>());</a:t>
            </a:r>
          </a:p>
          <a:p>
            <a:pPr>
              <a:buNone/>
            </a:pPr>
            <a:r>
              <a:rPr lang="en-GB" dirty="0" smtClean="0"/>
              <a:t>       	    t1=new </a:t>
            </a:r>
            <a:r>
              <a:rPr lang="en-GB" dirty="0" err="1" smtClean="0"/>
              <a:t>JTextField</a:t>
            </a:r>
            <a:r>
              <a:rPr lang="en-GB" dirty="0" smtClean="0"/>
              <a:t> (20);</a:t>
            </a:r>
          </a:p>
          <a:p>
            <a:pPr>
              <a:buNone/>
            </a:pPr>
            <a:r>
              <a:rPr lang="en-GB" dirty="0" smtClean="0"/>
              <a:t>       	      </a:t>
            </a:r>
            <a:r>
              <a:rPr lang="en-GB" dirty="0" err="1" smtClean="0"/>
              <a:t>contentPane.add</a:t>
            </a:r>
            <a:r>
              <a:rPr lang="en-GB" dirty="0" smtClean="0"/>
              <a:t>(t1);</a:t>
            </a:r>
          </a:p>
          <a:p>
            <a:pPr>
              <a:buNone/>
            </a:pPr>
            <a:r>
              <a:rPr lang="en-GB" dirty="0" smtClean="0"/>
              <a:t>    }</a:t>
            </a:r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   </a:t>
            </a:r>
            <a:r>
              <a:rPr lang="en-GB" dirty="0" smtClean="0"/>
              <a:t>public void </a:t>
            </a:r>
            <a:r>
              <a:rPr lang="en-GB" dirty="0" err="1" smtClean="0">
                <a:solidFill>
                  <a:srgbClr val="FF0000"/>
                </a:solidFill>
              </a:rPr>
              <a:t>mouseEntered</a:t>
            </a:r>
            <a:r>
              <a:rPr lang="en-GB" dirty="0" smtClean="0"/>
              <a:t>(</a:t>
            </a:r>
            <a:r>
              <a:rPr lang="en-GB" dirty="0" err="1" smtClean="0"/>
              <a:t>MouseEvent</a:t>
            </a:r>
            <a:r>
              <a:rPr lang="en-GB" dirty="0" smtClean="0"/>
              <a:t> me) {</a:t>
            </a:r>
          </a:p>
          <a:p>
            <a:pPr>
              <a:buNone/>
            </a:pPr>
            <a:r>
              <a:rPr lang="en-GB" dirty="0" smtClean="0"/>
              <a:t>        t1.setText("Mouse entered at: ("+ </a:t>
            </a:r>
            <a:r>
              <a:rPr lang="en-GB" dirty="0" err="1" smtClean="0"/>
              <a:t>me.getX</a:t>
            </a:r>
            <a:r>
              <a:rPr lang="en-GB" dirty="0" smtClean="0"/>
              <a:t>() + ", " + </a:t>
            </a:r>
            <a:r>
              <a:rPr lang="en-GB" dirty="0" err="1" smtClean="0"/>
              <a:t>me.getY</a:t>
            </a:r>
            <a:r>
              <a:rPr lang="en-GB" dirty="0" smtClean="0"/>
              <a:t>() + ")");</a:t>
            </a:r>
          </a:p>
          <a:p>
            <a:pPr>
              <a:buNone/>
            </a:pPr>
            <a:r>
              <a:rPr lang="en-GB" dirty="0" smtClean="0"/>
              <a:t>    }</a:t>
            </a:r>
          </a:p>
          <a:p>
            <a:pPr>
              <a:buNone/>
            </a:pPr>
            <a:r>
              <a:rPr lang="en-GB" dirty="0" smtClean="0"/>
              <a:t>    </a:t>
            </a:r>
            <a:r>
              <a:rPr lang="en-GB" dirty="0" smtClean="0"/>
              <a:t>public void </a:t>
            </a:r>
            <a:r>
              <a:rPr lang="en-GB" dirty="0" err="1" smtClean="0">
                <a:solidFill>
                  <a:srgbClr val="FF0000"/>
                </a:solidFill>
              </a:rPr>
              <a:t>mouseExited</a:t>
            </a:r>
            <a:r>
              <a:rPr lang="en-GB" dirty="0" smtClean="0"/>
              <a:t>(</a:t>
            </a:r>
            <a:r>
              <a:rPr lang="en-GB" dirty="0" err="1" smtClean="0"/>
              <a:t>MouseEvent</a:t>
            </a:r>
            <a:r>
              <a:rPr lang="en-GB" dirty="0" smtClean="0"/>
              <a:t> me) {</a:t>
            </a:r>
          </a:p>
          <a:p>
            <a:pPr>
              <a:buNone/>
            </a:pPr>
            <a:r>
              <a:rPr lang="en-GB" dirty="0" smtClean="0"/>
              <a:t>        t1.setText("Mouse exited at: ("</a:t>
            </a:r>
          </a:p>
          <a:p>
            <a:pPr>
              <a:buNone/>
            </a:pPr>
            <a:r>
              <a:rPr lang="en-GB" dirty="0" smtClean="0"/>
              <a:t>            + </a:t>
            </a:r>
            <a:r>
              <a:rPr lang="en-GB" dirty="0" err="1" smtClean="0"/>
              <a:t>me.getX</a:t>
            </a:r>
            <a:r>
              <a:rPr lang="en-GB" dirty="0" smtClean="0"/>
              <a:t>() + ", " + </a:t>
            </a:r>
            <a:r>
              <a:rPr lang="en-GB" dirty="0" err="1" smtClean="0"/>
              <a:t>me.getY</a:t>
            </a:r>
            <a:r>
              <a:rPr lang="en-GB" dirty="0" smtClean="0"/>
              <a:t>() + ")");</a:t>
            </a:r>
          </a:p>
          <a:p>
            <a:pPr>
              <a:buNone/>
            </a:pPr>
            <a:r>
              <a:rPr lang="en-GB" dirty="0" smtClean="0"/>
              <a:t>    }</a:t>
            </a:r>
          </a:p>
          <a:p>
            <a:pPr>
              <a:buNone/>
            </a:pPr>
            <a:r>
              <a:rPr lang="en-GB" dirty="0" smtClean="0"/>
              <a:t>    </a:t>
            </a:r>
            <a:r>
              <a:rPr lang="en-GB" dirty="0" smtClean="0"/>
              <a:t>public void </a:t>
            </a:r>
            <a:r>
              <a:rPr lang="en-GB" dirty="0" err="1" smtClean="0">
                <a:solidFill>
                  <a:srgbClr val="FF0000"/>
                </a:solidFill>
              </a:rPr>
              <a:t>mouseClicked</a:t>
            </a:r>
            <a:r>
              <a:rPr lang="en-GB" dirty="0" smtClean="0"/>
              <a:t>(</a:t>
            </a:r>
            <a:r>
              <a:rPr lang="en-GB" dirty="0" err="1" smtClean="0"/>
              <a:t>MouseEvent</a:t>
            </a:r>
            <a:r>
              <a:rPr lang="en-GB" dirty="0" smtClean="0"/>
              <a:t> me) {</a:t>
            </a:r>
          </a:p>
          <a:p>
            <a:pPr>
              <a:buNone/>
            </a:pPr>
            <a:r>
              <a:rPr lang="en-GB" dirty="0" smtClean="0"/>
              <a:t>        t1.setText("Mouse clicked at: ("</a:t>
            </a:r>
          </a:p>
          <a:p>
            <a:pPr>
              <a:buNone/>
            </a:pPr>
            <a:r>
              <a:rPr lang="en-GB" dirty="0" smtClean="0"/>
              <a:t>            + </a:t>
            </a:r>
            <a:r>
              <a:rPr lang="en-GB" dirty="0" err="1" smtClean="0"/>
              <a:t>me.getX</a:t>
            </a:r>
            <a:r>
              <a:rPr lang="en-GB" dirty="0" smtClean="0"/>
              <a:t>() + ", " + </a:t>
            </a:r>
            <a:r>
              <a:rPr lang="en-GB" dirty="0" err="1" smtClean="0"/>
              <a:t>me.getY</a:t>
            </a:r>
            <a:r>
              <a:rPr lang="en-GB" dirty="0" smtClean="0"/>
              <a:t>() + ")");</a:t>
            </a:r>
          </a:p>
          <a:p>
            <a:pPr>
              <a:buNone/>
            </a:pPr>
            <a:r>
              <a:rPr lang="en-GB" dirty="0" smtClean="0"/>
              <a:t>    }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public void </a:t>
            </a:r>
            <a:r>
              <a:rPr lang="en-GB" dirty="0" err="1" smtClean="0">
                <a:solidFill>
                  <a:srgbClr val="FF0000"/>
                </a:solidFill>
              </a:rPr>
              <a:t>mousePressed</a:t>
            </a:r>
            <a:r>
              <a:rPr lang="en-GB" dirty="0" smtClean="0"/>
              <a:t>(</a:t>
            </a:r>
            <a:r>
              <a:rPr lang="en-GB" dirty="0" err="1" smtClean="0"/>
              <a:t>MouseEvent</a:t>
            </a:r>
            <a:r>
              <a:rPr lang="en-GB" dirty="0" smtClean="0"/>
              <a:t> me) {</a:t>
            </a:r>
          </a:p>
          <a:p>
            <a:pPr>
              <a:buNone/>
            </a:pPr>
            <a:r>
              <a:rPr lang="en-GB" dirty="0" smtClean="0"/>
              <a:t>        t1.setText("Mouse pressed at: ("</a:t>
            </a:r>
          </a:p>
          <a:p>
            <a:pPr>
              <a:buNone/>
            </a:pPr>
            <a:r>
              <a:rPr lang="en-GB" dirty="0" smtClean="0"/>
              <a:t>            + </a:t>
            </a:r>
            <a:r>
              <a:rPr lang="en-GB" dirty="0" err="1" smtClean="0"/>
              <a:t>me.getX</a:t>
            </a:r>
            <a:r>
              <a:rPr lang="en-GB" dirty="0" smtClean="0"/>
              <a:t>() + ", " + </a:t>
            </a:r>
            <a:r>
              <a:rPr lang="en-GB" dirty="0" err="1" smtClean="0"/>
              <a:t>me.getY</a:t>
            </a:r>
            <a:r>
              <a:rPr lang="en-GB" dirty="0" smtClean="0"/>
              <a:t>() + ")");</a:t>
            </a:r>
          </a:p>
          <a:p>
            <a:pPr>
              <a:buNone/>
            </a:pPr>
            <a:r>
              <a:rPr lang="en-GB" dirty="0" smtClean="0"/>
              <a:t>    }</a:t>
            </a:r>
          </a:p>
          <a:p>
            <a:pPr>
              <a:buNone/>
            </a:pPr>
            <a:r>
              <a:rPr lang="en-GB" dirty="0" smtClean="0"/>
              <a:t>    </a:t>
            </a:r>
            <a:r>
              <a:rPr lang="en-GB" dirty="0" smtClean="0"/>
              <a:t>public void </a:t>
            </a:r>
            <a:r>
              <a:rPr lang="en-GB" dirty="0" err="1" smtClean="0">
                <a:solidFill>
                  <a:srgbClr val="FF0000"/>
                </a:solidFill>
              </a:rPr>
              <a:t>mouseReleased</a:t>
            </a:r>
            <a:r>
              <a:rPr lang="en-GB" dirty="0" smtClean="0"/>
              <a:t>(</a:t>
            </a:r>
            <a:r>
              <a:rPr lang="en-GB" dirty="0" err="1" smtClean="0"/>
              <a:t>MouseEvent</a:t>
            </a:r>
            <a:r>
              <a:rPr lang="en-GB" dirty="0" smtClean="0"/>
              <a:t> me) {</a:t>
            </a:r>
          </a:p>
          <a:p>
            <a:pPr>
              <a:buNone/>
            </a:pPr>
            <a:r>
              <a:rPr lang="en-GB" dirty="0" smtClean="0"/>
              <a:t>         t1.setText("Mouse released at: ("</a:t>
            </a:r>
          </a:p>
          <a:p>
            <a:pPr>
              <a:buNone/>
            </a:pPr>
            <a:r>
              <a:rPr lang="en-GB" dirty="0" smtClean="0"/>
              <a:t>            + </a:t>
            </a:r>
            <a:r>
              <a:rPr lang="en-GB" dirty="0" err="1" smtClean="0"/>
              <a:t>me.getX</a:t>
            </a:r>
            <a:r>
              <a:rPr lang="en-GB" dirty="0" smtClean="0"/>
              <a:t>() + ", " + </a:t>
            </a:r>
            <a:r>
              <a:rPr lang="en-GB" dirty="0" err="1" smtClean="0"/>
              <a:t>me.getY</a:t>
            </a:r>
            <a:r>
              <a:rPr lang="en-GB" dirty="0" smtClean="0"/>
              <a:t>() + ")");</a:t>
            </a:r>
          </a:p>
          <a:p>
            <a:pPr>
              <a:buNone/>
            </a:pPr>
            <a:r>
              <a:rPr lang="en-GB" dirty="0" smtClean="0"/>
              <a:t>    }</a:t>
            </a:r>
          </a:p>
          <a:p>
            <a:pPr>
              <a:buNone/>
            </a:pPr>
            <a:r>
              <a:rPr lang="en-GB" dirty="0" smtClean="0"/>
              <a:t>    </a:t>
            </a:r>
            <a:r>
              <a:rPr lang="en-GB" dirty="0" smtClean="0"/>
              <a:t>public static void main(String[] </a:t>
            </a:r>
            <a:r>
              <a:rPr lang="en-GB" dirty="0" err="1" smtClean="0"/>
              <a:t>args</a:t>
            </a:r>
            <a:r>
              <a:rPr lang="en-GB" dirty="0" smtClean="0"/>
              <a:t>) {</a:t>
            </a:r>
          </a:p>
          <a:p>
            <a:pPr>
              <a:buNone/>
            </a:pPr>
            <a:r>
              <a:rPr lang="en-GB" dirty="0" smtClean="0"/>
              <a:t>        new Test();</a:t>
            </a:r>
          </a:p>
          <a:p>
            <a:pPr>
              <a:buNone/>
            </a:pPr>
            <a:r>
              <a:rPr lang="en-GB" dirty="0" smtClean="0"/>
              <a:t>    }</a:t>
            </a:r>
          </a:p>
          <a:p>
            <a:pPr>
              <a:buNone/>
            </a:pPr>
            <a:r>
              <a:rPr lang="en-GB" dirty="0" smtClean="0"/>
              <a:t>} </a:t>
            </a:r>
            <a:r>
              <a:rPr lang="en-GB" dirty="0" smtClean="0"/>
              <a:t>// End of </a:t>
            </a:r>
            <a:r>
              <a:rPr lang="en-GB" dirty="0" smtClean="0"/>
              <a:t>Test class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390525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708920"/>
            <a:ext cx="39243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76672"/>
            <a:ext cx="39433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3284984"/>
            <a:ext cx="389572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new java class file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After that build the file  … the you will get tow files</a:t>
            </a:r>
          </a:p>
          <a:p>
            <a:endParaRPr lang="en-GB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 l="9168" t="7691" r="12902" b="19248"/>
          <a:stretch>
            <a:fillRect/>
          </a:stretch>
        </p:blipFill>
        <p:spPr bwMode="auto">
          <a:xfrm>
            <a:off x="6300192" y="5301208"/>
            <a:ext cx="244827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988840"/>
            <a:ext cx="5184576" cy="2915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use the previous code in to a regular  HTML document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2060848"/>
          <a:ext cx="7632848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2848"/>
              </a:tblGrid>
              <a:tr h="30243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dirty="0" smtClean="0"/>
                        <a:t>&lt;HTML&gt;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  &lt;HEAD&gt;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    &lt;TITLE&gt; Welcome Applets &lt;/TITLE&gt;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 &lt;/HEAD&gt;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 &lt;BODY&gt;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  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&lt;OBJECT code="</a:t>
                      </a:r>
                      <a:r>
                        <a:rPr lang="en-GB" dirty="0" err="1" smtClean="0">
                          <a:solidFill>
                            <a:schemeClr val="tx1"/>
                          </a:solidFill>
                        </a:rPr>
                        <a:t>test.class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"  width="400" height="400" 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   &lt;/OBJECT&gt;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  &lt;/BODY&gt;</a:t>
                      </a:r>
                    </a:p>
                    <a:p>
                      <a:pPr>
                        <a:buNone/>
                      </a:pPr>
                      <a:r>
                        <a:rPr lang="en-GB" dirty="0" smtClean="0"/>
                        <a:t>&lt;/HTML&gt;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5904656" cy="6079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_yellow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F437039927A543A00F97AA22B90B52" ma:contentTypeVersion="0" ma:contentTypeDescription="Create a new document." ma:contentTypeScope="" ma:versionID="1f7d00f109cc7e0775e1d385045004d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47A889-B950-41B6-BA8B-94C7156B92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4FC814-97AD-4D27-81D0-9AA9A1FA723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0F8F512-721A-4FD0-A594-E82F157975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Theme_yellow</Template>
  <TotalTime>339</TotalTime>
  <Words>438</Words>
  <Application>Microsoft Office PowerPoint</Application>
  <PresentationFormat>On-screen Show (4:3)</PresentationFormat>
  <Paragraphs>85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Theme_yellow</vt:lpstr>
      <vt:lpstr>Java Examples</vt:lpstr>
      <vt:lpstr>Mouse events</vt:lpstr>
      <vt:lpstr>Slide 3</vt:lpstr>
      <vt:lpstr>Slide 4</vt:lpstr>
      <vt:lpstr>Slide 5</vt:lpstr>
      <vt:lpstr>Slide 6</vt:lpstr>
      <vt:lpstr>Getting started…</vt:lpstr>
      <vt:lpstr>Getting started…</vt:lpstr>
      <vt:lpstr>Slide 9</vt:lpstr>
      <vt:lpstr>JAVA application VS. applets</vt:lpstr>
      <vt:lpstr> converting JAVA application to applets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Applets</dc:title>
  <dc:creator>user</dc:creator>
  <cp:lastModifiedBy>Nouf</cp:lastModifiedBy>
  <cp:revision>33</cp:revision>
  <dcterms:created xsi:type="dcterms:W3CDTF">2012-12-10T02:51:36Z</dcterms:created>
  <dcterms:modified xsi:type="dcterms:W3CDTF">2013-12-08T19:04:52Z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0x010100D4F437039927A543A00F97AA22B90B52</vt:lpwstr>
  </property>
</Properties>
</file>