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عنوان و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56FF2-6FFD-485A-9E39-E7636EAEADE1}" type="datetimeFigureOut">
              <a:rPr lang="ar-SA" smtClean="0"/>
              <a:t>21/03/33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A062F-7BDE-45D7-A416-FB0826176B69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HTTP/1.1 404 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Connection: close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Date: Sun, 20 Mar 2011 20:44:57 GMT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Server: Microsoft-IIS/6.0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MicrosoftSharePointTeamServices: 12.0.0.6211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X-Powered-By: ASP.NET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عرض على الشاشة (3:4)‏</PresentationFormat>
  <Paragraphs>6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HTTP/1.1 404 </vt:lpstr>
      <vt:lpstr>Connection: close</vt:lpstr>
      <vt:lpstr>Date: Sun, 20 Mar 2011 20:44:57 GMT</vt:lpstr>
      <vt:lpstr>Server: Microsoft-IIS/6.0</vt:lpstr>
      <vt:lpstr>MicrosoftSharePointTeamServices: 12.0.0.6211</vt:lpstr>
      <vt:lpstr>X-Powered-By: ASP.NET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HTTP/1.1 404 </dc:title>
  <dc:creator>Dean Ship</dc:creator>
  <cp:lastModifiedBy>Dean Ship</cp:lastModifiedBy>
  <cp:revision>1</cp:revision>
  <dcterms:created xsi:type="dcterms:W3CDTF">2012-02-13T09:30:46Z</dcterms:created>
  <dcterms:modified xsi:type="dcterms:W3CDTF">2012-02-13T09:31:04Z</dcterms:modified>
</cp:coreProperties>
</file>