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Bobby Jones" charset="1" panose="00000000000000000000"/>
      <p:regular r:id="rId13"/>
    </p:embeddedFont>
    <p:embeddedFont>
      <p:font typeface="Roboto Bold" charset="1" panose="02000000000000000000"/>
      <p:regular r:id="rId14"/>
    </p:embeddedFont>
    <p:embeddedFont>
      <p:font typeface="Roboto Bold Italics" charset="1" panose="02000000000000000000"/>
      <p:regular r:id="rId15"/>
    </p:embeddedFont>
    <p:embeddedFont>
      <p:font typeface="Roboto" charset="1" panose="02000000000000000000"/>
      <p:regular r:id="rId16"/>
    </p:embeddedFont>
    <p:embeddedFont>
      <p:font typeface="TC Milo" charset="1" panose="00000000000000000000"/>
      <p:regular r:id="rId17"/>
    </p:embeddedFont>
    <p:embeddedFont>
      <p:font typeface="Fredoka" charset="1" panose="0200000000000000000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82529" y="1385493"/>
            <a:ext cx="12322943" cy="6838212"/>
            <a:chOff x="0" y="0"/>
            <a:chExt cx="3245549" cy="180101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45549" cy="1801011"/>
            </a:xfrm>
            <a:custGeom>
              <a:avLst/>
              <a:gdLst/>
              <a:ahLst/>
              <a:cxnLst/>
              <a:rect r="r" b="b" t="t" l="l"/>
              <a:pathLst>
                <a:path h="1801011" w="3245549">
                  <a:moveTo>
                    <a:pt x="0" y="0"/>
                  </a:moveTo>
                  <a:lnTo>
                    <a:pt x="3245549" y="0"/>
                  </a:lnTo>
                  <a:lnTo>
                    <a:pt x="3245549" y="1801011"/>
                  </a:lnTo>
                  <a:lnTo>
                    <a:pt x="0" y="1801011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245549" cy="183911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854634" y="6975084"/>
            <a:ext cx="8578733" cy="3161752"/>
            <a:chOff x="0" y="0"/>
            <a:chExt cx="2259419" cy="83272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259419" cy="832725"/>
            </a:xfrm>
            <a:custGeom>
              <a:avLst/>
              <a:gdLst/>
              <a:ahLst/>
              <a:cxnLst/>
              <a:rect r="r" b="b" t="t" l="l"/>
              <a:pathLst>
                <a:path h="832725" w="2259419">
                  <a:moveTo>
                    <a:pt x="0" y="0"/>
                  </a:moveTo>
                  <a:lnTo>
                    <a:pt x="2259419" y="0"/>
                  </a:lnTo>
                  <a:lnTo>
                    <a:pt x="2259419" y="832725"/>
                  </a:lnTo>
                  <a:lnTo>
                    <a:pt x="0" y="832725"/>
                  </a:ln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2259419" cy="870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3966067" y="2083712"/>
            <a:ext cx="10355866" cy="5251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000"/>
              </a:lnSpc>
            </a:pPr>
            <a:r>
              <a:rPr lang="en-US" sz="200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CHEMICAL BONDS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-1253576" y="5478757"/>
            <a:ext cx="3914049" cy="4658079"/>
            <a:chOff x="0" y="0"/>
            <a:chExt cx="5218732" cy="6210772"/>
          </a:xfrm>
        </p:grpSpPr>
        <p:grpSp>
          <p:nvGrpSpPr>
            <p:cNvPr name="Group 10" id="10"/>
            <p:cNvGrpSpPr/>
            <p:nvPr/>
          </p:nvGrpSpPr>
          <p:grpSpPr>
            <a:xfrm rot="0">
              <a:off x="0" y="496020"/>
              <a:ext cx="5218732" cy="5218732"/>
              <a:chOff x="0" y="0"/>
              <a:chExt cx="812800" cy="812800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2" id="12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13" id="13"/>
            <p:cNvGrpSpPr/>
            <p:nvPr/>
          </p:nvGrpSpPr>
          <p:grpSpPr>
            <a:xfrm rot="0">
              <a:off x="1119516" y="1615536"/>
              <a:ext cx="2979701" cy="2979701"/>
              <a:chOff x="0" y="0"/>
              <a:chExt cx="812800" cy="812800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5" id="15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16" id="16"/>
            <p:cNvGrpSpPr/>
            <p:nvPr/>
          </p:nvGrpSpPr>
          <p:grpSpPr>
            <a:xfrm rot="0">
              <a:off x="2113346" y="5218732"/>
              <a:ext cx="992040" cy="992040"/>
              <a:chOff x="0" y="0"/>
              <a:chExt cx="812800" cy="812800"/>
            </a:xfrm>
          </p:grpSpPr>
          <p:sp>
            <p:nvSpPr>
              <p:cNvPr name="Freeform 17" id="1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8" id="18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19" id="19"/>
            <p:cNvGrpSpPr/>
            <p:nvPr/>
          </p:nvGrpSpPr>
          <p:grpSpPr>
            <a:xfrm rot="0">
              <a:off x="2113346" y="0"/>
              <a:ext cx="992040" cy="992040"/>
              <a:chOff x="0" y="0"/>
              <a:chExt cx="812800" cy="812800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1" id="21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</p:grpSp>
      <p:grpSp>
        <p:nvGrpSpPr>
          <p:cNvPr name="Group 22" id="22"/>
          <p:cNvGrpSpPr/>
          <p:nvPr/>
        </p:nvGrpSpPr>
        <p:grpSpPr>
          <a:xfrm rot="-919851">
            <a:off x="15353710" y="6552498"/>
            <a:ext cx="5210279" cy="5411605"/>
            <a:chOff x="0" y="0"/>
            <a:chExt cx="6947038" cy="7215473"/>
          </a:xfrm>
        </p:grpSpPr>
        <p:grpSp>
          <p:nvGrpSpPr>
            <p:cNvPr name="Group 23" id="23"/>
            <p:cNvGrpSpPr/>
            <p:nvPr/>
          </p:nvGrpSpPr>
          <p:grpSpPr>
            <a:xfrm rot="0">
              <a:off x="282253" y="418598"/>
              <a:ext cx="6387016" cy="6387016"/>
              <a:chOff x="0" y="0"/>
              <a:chExt cx="812800" cy="812800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5" id="2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26" id="26"/>
            <p:cNvGrpSpPr/>
            <p:nvPr/>
          </p:nvGrpSpPr>
          <p:grpSpPr>
            <a:xfrm rot="0">
              <a:off x="1273683" y="1410028"/>
              <a:ext cx="4404156" cy="4404156"/>
              <a:chOff x="0" y="0"/>
              <a:chExt cx="812800" cy="812800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8" id="28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29" id="29"/>
            <p:cNvGrpSpPr/>
            <p:nvPr/>
          </p:nvGrpSpPr>
          <p:grpSpPr>
            <a:xfrm rot="0">
              <a:off x="2218457" y="2354802"/>
              <a:ext cx="2514608" cy="2514608"/>
              <a:chOff x="0" y="0"/>
              <a:chExt cx="812800" cy="812800"/>
            </a:xfrm>
          </p:grpSpPr>
          <p:sp>
            <p:nvSpPr>
              <p:cNvPr name="Freeform 30" id="3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1" id="31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32" id="32"/>
            <p:cNvGrpSpPr/>
            <p:nvPr/>
          </p:nvGrpSpPr>
          <p:grpSpPr>
            <a:xfrm rot="0">
              <a:off x="3057163" y="5395586"/>
              <a:ext cx="837195" cy="837195"/>
              <a:chOff x="0" y="0"/>
              <a:chExt cx="812800" cy="812800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4" id="34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35" id="35"/>
            <p:cNvGrpSpPr/>
            <p:nvPr/>
          </p:nvGrpSpPr>
          <p:grpSpPr>
            <a:xfrm rot="0">
              <a:off x="3057163" y="991430"/>
              <a:ext cx="837195" cy="837195"/>
              <a:chOff x="0" y="0"/>
              <a:chExt cx="812800" cy="812800"/>
            </a:xfrm>
          </p:grpSpPr>
          <p:sp>
            <p:nvSpPr>
              <p:cNvPr name="Freeform 36" id="3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7" id="3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38" id="38"/>
            <p:cNvGrpSpPr/>
            <p:nvPr/>
          </p:nvGrpSpPr>
          <p:grpSpPr>
            <a:xfrm rot="0">
              <a:off x="2638566" y="0"/>
              <a:ext cx="837195" cy="837195"/>
              <a:chOff x="0" y="0"/>
              <a:chExt cx="812800" cy="812800"/>
            </a:xfrm>
          </p:grpSpPr>
          <p:sp>
            <p:nvSpPr>
              <p:cNvPr name="Freeform 39" id="3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0" id="40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1" id="41"/>
            <p:cNvGrpSpPr/>
            <p:nvPr/>
          </p:nvGrpSpPr>
          <p:grpSpPr>
            <a:xfrm rot="0">
              <a:off x="3475761" y="0"/>
              <a:ext cx="837195" cy="837195"/>
              <a:chOff x="0" y="0"/>
              <a:chExt cx="812800" cy="812800"/>
            </a:xfrm>
          </p:grpSpPr>
          <p:sp>
            <p:nvSpPr>
              <p:cNvPr name="Freeform 42" id="4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3" id="43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4" id="44"/>
            <p:cNvGrpSpPr/>
            <p:nvPr/>
          </p:nvGrpSpPr>
          <p:grpSpPr>
            <a:xfrm rot="0">
              <a:off x="2638566" y="6378277"/>
              <a:ext cx="837195" cy="837195"/>
              <a:chOff x="0" y="0"/>
              <a:chExt cx="812800" cy="812800"/>
            </a:xfrm>
          </p:grpSpPr>
          <p:sp>
            <p:nvSpPr>
              <p:cNvPr name="Freeform 45" id="4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6" id="46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7" id="47"/>
            <p:cNvGrpSpPr/>
            <p:nvPr/>
          </p:nvGrpSpPr>
          <p:grpSpPr>
            <a:xfrm rot="0">
              <a:off x="3475761" y="6378277"/>
              <a:ext cx="837195" cy="837195"/>
              <a:chOff x="0" y="0"/>
              <a:chExt cx="812800" cy="812800"/>
            </a:xfrm>
          </p:grpSpPr>
          <p:sp>
            <p:nvSpPr>
              <p:cNvPr name="Freeform 48" id="4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9" id="49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0" id="50"/>
            <p:cNvGrpSpPr/>
            <p:nvPr/>
          </p:nvGrpSpPr>
          <p:grpSpPr>
            <a:xfrm rot="5400000">
              <a:off x="6109843" y="2774910"/>
              <a:ext cx="837195" cy="837195"/>
              <a:chOff x="0" y="0"/>
              <a:chExt cx="812800" cy="812800"/>
            </a:xfrm>
          </p:grpSpPr>
          <p:sp>
            <p:nvSpPr>
              <p:cNvPr name="Freeform 51" id="5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2" id="52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3" id="53"/>
            <p:cNvGrpSpPr/>
            <p:nvPr/>
          </p:nvGrpSpPr>
          <p:grpSpPr>
            <a:xfrm rot="5400000">
              <a:off x="6109843" y="3612106"/>
              <a:ext cx="837195" cy="837195"/>
              <a:chOff x="0" y="0"/>
              <a:chExt cx="812800" cy="812800"/>
            </a:xfrm>
          </p:grpSpPr>
          <p:sp>
            <p:nvSpPr>
              <p:cNvPr name="Freeform 54" id="5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5" id="5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6" id="56"/>
            <p:cNvGrpSpPr/>
            <p:nvPr/>
          </p:nvGrpSpPr>
          <p:grpSpPr>
            <a:xfrm rot="5400000">
              <a:off x="0" y="2774910"/>
              <a:ext cx="837195" cy="837195"/>
              <a:chOff x="0" y="0"/>
              <a:chExt cx="812800" cy="812800"/>
            </a:xfrm>
          </p:grpSpPr>
          <p:sp>
            <p:nvSpPr>
              <p:cNvPr name="Freeform 57" id="5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8" id="58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9" id="59"/>
            <p:cNvGrpSpPr/>
            <p:nvPr/>
          </p:nvGrpSpPr>
          <p:grpSpPr>
            <a:xfrm rot="5400000">
              <a:off x="0" y="3612106"/>
              <a:ext cx="837195" cy="837195"/>
              <a:chOff x="0" y="0"/>
              <a:chExt cx="812800" cy="812800"/>
            </a:xfrm>
          </p:grpSpPr>
          <p:sp>
            <p:nvSpPr>
              <p:cNvPr name="Freeform 60" id="6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1" id="61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</p:grpSp>
      <p:grpSp>
        <p:nvGrpSpPr>
          <p:cNvPr name="Group 62" id="62"/>
          <p:cNvGrpSpPr/>
          <p:nvPr/>
        </p:nvGrpSpPr>
        <p:grpSpPr>
          <a:xfrm rot="251260">
            <a:off x="15746547" y="-1267237"/>
            <a:ext cx="3914049" cy="3914049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86203" lIns="86203" bIns="86203" rIns="86203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251260">
            <a:off x="16586184" y="-427600"/>
            <a:ext cx="2234776" cy="2234776"/>
            <a:chOff x="0" y="0"/>
            <a:chExt cx="812800" cy="8128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anchor="ctr" rtlCol="false" tIns="86203" lIns="86203" bIns="86203" rIns="86203"/>
            <a:lstStyle/>
            <a:p>
              <a:pPr algn="ctr">
                <a:lnSpc>
                  <a:spcPts val="4899"/>
                </a:lnSpc>
              </a:pPr>
            </a:p>
          </p:txBody>
        </p:sp>
      </p:grpSp>
      <p:grpSp>
        <p:nvGrpSpPr>
          <p:cNvPr name="Group 68" id="68"/>
          <p:cNvGrpSpPr/>
          <p:nvPr/>
        </p:nvGrpSpPr>
        <p:grpSpPr>
          <a:xfrm rot="251260">
            <a:off x="16017444" y="1786035"/>
            <a:ext cx="744030" cy="744030"/>
            <a:chOff x="0" y="0"/>
            <a:chExt cx="812800" cy="81280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0" id="70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86203" lIns="86203" bIns="86203" rIns="86203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71" id="71"/>
          <p:cNvGrpSpPr/>
          <p:nvPr/>
        </p:nvGrpSpPr>
        <p:grpSpPr>
          <a:xfrm rot="-889625">
            <a:off x="-2532550" y="-1404922"/>
            <a:ext cx="5210279" cy="5411605"/>
            <a:chOff x="0" y="0"/>
            <a:chExt cx="6947038" cy="7215473"/>
          </a:xfrm>
        </p:grpSpPr>
        <p:grpSp>
          <p:nvGrpSpPr>
            <p:cNvPr name="Group 72" id="72"/>
            <p:cNvGrpSpPr/>
            <p:nvPr/>
          </p:nvGrpSpPr>
          <p:grpSpPr>
            <a:xfrm rot="0">
              <a:off x="282253" y="418598"/>
              <a:ext cx="6387016" cy="6387016"/>
              <a:chOff x="0" y="0"/>
              <a:chExt cx="812800" cy="812800"/>
            </a:xfrm>
          </p:grpSpPr>
          <p:sp>
            <p:nvSpPr>
              <p:cNvPr name="Freeform 73" id="7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74" id="74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75" id="75"/>
            <p:cNvGrpSpPr/>
            <p:nvPr/>
          </p:nvGrpSpPr>
          <p:grpSpPr>
            <a:xfrm rot="0">
              <a:off x="1273683" y="1410028"/>
              <a:ext cx="4404156" cy="4404156"/>
              <a:chOff x="0" y="0"/>
              <a:chExt cx="812800" cy="812800"/>
            </a:xfrm>
          </p:grpSpPr>
          <p:sp>
            <p:nvSpPr>
              <p:cNvPr name="Freeform 76" id="7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77" id="7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78" id="78"/>
            <p:cNvGrpSpPr/>
            <p:nvPr/>
          </p:nvGrpSpPr>
          <p:grpSpPr>
            <a:xfrm rot="0">
              <a:off x="2218457" y="2354802"/>
              <a:ext cx="2514608" cy="2514608"/>
              <a:chOff x="0" y="0"/>
              <a:chExt cx="812800" cy="812800"/>
            </a:xfrm>
          </p:grpSpPr>
          <p:sp>
            <p:nvSpPr>
              <p:cNvPr name="Freeform 79" id="7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0" id="80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81" id="81"/>
            <p:cNvGrpSpPr/>
            <p:nvPr/>
          </p:nvGrpSpPr>
          <p:grpSpPr>
            <a:xfrm rot="0">
              <a:off x="3057163" y="5395586"/>
              <a:ext cx="837195" cy="837195"/>
              <a:chOff x="0" y="0"/>
              <a:chExt cx="812800" cy="812800"/>
            </a:xfrm>
          </p:grpSpPr>
          <p:sp>
            <p:nvSpPr>
              <p:cNvPr name="Freeform 82" id="8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3" id="83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84" id="84"/>
            <p:cNvGrpSpPr/>
            <p:nvPr/>
          </p:nvGrpSpPr>
          <p:grpSpPr>
            <a:xfrm rot="0">
              <a:off x="3057163" y="991430"/>
              <a:ext cx="837195" cy="837195"/>
              <a:chOff x="0" y="0"/>
              <a:chExt cx="812800" cy="812800"/>
            </a:xfrm>
          </p:grpSpPr>
          <p:sp>
            <p:nvSpPr>
              <p:cNvPr name="Freeform 85" id="8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6" id="86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87" id="87"/>
            <p:cNvGrpSpPr/>
            <p:nvPr/>
          </p:nvGrpSpPr>
          <p:grpSpPr>
            <a:xfrm rot="0">
              <a:off x="2638566" y="0"/>
              <a:ext cx="837195" cy="837195"/>
              <a:chOff x="0" y="0"/>
              <a:chExt cx="812800" cy="812800"/>
            </a:xfrm>
          </p:grpSpPr>
          <p:sp>
            <p:nvSpPr>
              <p:cNvPr name="Freeform 88" id="8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9" id="89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0" id="90"/>
            <p:cNvGrpSpPr/>
            <p:nvPr/>
          </p:nvGrpSpPr>
          <p:grpSpPr>
            <a:xfrm rot="0">
              <a:off x="3475761" y="0"/>
              <a:ext cx="837195" cy="837195"/>
              <a:chOff x="0" y="0"/>
              <a:chExt cx="812800" cy="812800"/>
            </a:xfrm>
          </p:grpSpPr>
          <p:sp>
            <p:nvSpPr>
              <p:cNvPr name="Freeform 91" id="9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92" id="92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3" id="93"/>
            <p:cNvGrpSpPr/>
            <p:nvPr/>
          </p:nvGrpSpPr>
          <p:grpSpPr>
            <a:xfrm rot="0">
              <a:off x="2638566" y="6378277"/>
              <a:ext cx="837195" cy="837195"/>
              <a:chOff x="0" y="0"/>
              <a:chExt cx="812800" cy="812800"/>
            </a:xfrm>
          </p:grpSpPr>
          <p:sp>
            <p:nvSpPr>
              <p:cNvPr name="Freeform 94" id="9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95" id="9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6" id="96"/>
            <p:cNvGrpSpPr/>
            <p:nvPr/>
          </p:nvGrpSpPr>
          <p:grpSpPr>
            <a:xfrm rot="0">
              <a:off x="3475761" y="6378277"/>
              <a:ext cx="837195" cy="837195"/>
              <a:chOff x="0" y="0"/>
              <a:chExt cx="812800" cy="812800"/>
            </a:xfrm>
          </p:grpSpPr>
          <p:sp>
            <p:nvSpPr>
              <p:cNvPr name="Freeform 97" id="9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98" id="98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9" id="99"/>
            <p:cNvGrpSpPr/>
            <p:nvPr/>
          </p:nvGrpSpPr>
          <p:grpSpPr>
            <a:xfrm rot="5400000">
              <a:off x="6109843" y="2774910"/>
              <a:ext cx="837195" cy="837195"/>
              <a:chOff x="0" y="0"/>
              <a:chExt cx="812800" cy="812800"/>
            </a:xfrm>
          </p:grpSpPr>
          <p:sp>
            <p:nvSpPr>
              <p:cNvPr name="Freeform 100" id="10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1" id="101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102" id="102"/>
            <p:cNvGrpSpPr/>
            <p:nvPr/>
          </p:nvGrpSpPr>
          <p:grpSpPr>
            <a:xfrm rot="5400000">
              <a:off x="6109843" y="3612106"/>
              <a:ext cx="837195" cy="837195"/>
              <a:chOff x="0" y="0"/>
              <a:chExt cx="812800" cy="812800"/>
            </a:xfrm>
          </p:grpSpPr>
          <p:sp>
            <p:nvSpPr>
              <p:cNvPr name="Freeform 103" id="10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4" id="104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105" id="105"/>
            <p:cNvGrpSpPr/>
            <p:nvPr/>
          </p:nvGrpSpPr>
          <p:grpSpPr>
            <a:xfrm rot="5400000">
              <a:off x="0" y="2774910"/>
              <a:ext cx="837195" cy="837195"/>
              <a:chOff x="0" y="0"/>
              <a:chExt cx="812800" cy="812800"/>
            </a:xfrm>
          </p:grpSpPr>
          <p:sp>
            <p:nvSpPr>
              <p:cNvPr name="Freeform 106" id="10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7" id="10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108" id="108"/>
            <p:cNvGrpSpPr/>
            <p:nvPr/>
          </p:nvGrpSpPr>
          <p:grpSpPr>
            <a:xfrm rot="5400000">
              <a:off x="0" y="3612106"/>
              <a:ext cx="837195" cy="837195"/>
              <a:chOff x="0" y="0"/>
              <a:chExt cx="812800" cy="812800"/>
            </a:xfrm>
          </p:grpSpPr>
          <p:sp>
            <p:nvSpPr>
              <p:cNvPr name="Freeform 109" id="10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10" id="110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</p:grpSp>
      <p:sp>
        <p:nvSpPr>
          <p:cNvPr name="Freeform 111" id="111"/>
          <p:cNvSpPr/>
          <p:nvPr/>
        </p:nvSpPr>
        <p:spPr>
          <a:xfrm flipH="false" flipV="false" rot="0">
            <a:off x="13069933" y="4547513"/>
            <a:ext cx="1948709" cy="2319892"/>
          </a:xfrm>
          <a:custGeom>
            <a:avLst/>
            <a:gdLst/>
            <a:ahLst/>
            <a:cxnLst/>
            <a:rect r="r" b="b" t="t" l="l"/>
            <a:pathLst>
              <a:path h="2319892" w="1948709">
                <a:moveTo>
                  <a:pt x="0" y="0"/>
                </a:moveTo>
                <a:lnTo>
                  <a:pt x="1948709" y="0"/>
                </a:lnTo>
                <a:lnTo>
                  <a:pt x="1948709" y="2319891"/>
                </a:lnTo>
                <a:lnTo>
                  <a:pt x="0" y="2319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2" id="112"/>
          <p:cNvSpPr/>
          <p:nvPr/>
        </p:nvSpPr>
        <p:spPr>
          <a:xfrm flipH="false" flipV="false" rot="0">
            <a:off x="3189587" y="4429308"/>
            <a:ext cx="1598484" cy="3151133"/>
          </a:xfrm>
          <a:custGeom>
            <a:avLst/>
            <a:gdLst/>
            <a:ahLst/>
            <a:cxnLst/>
            <a:rect r="r" b="b" t="t" l="l"/>
            <a:pathLst>
              <a:path h="3151133" w="1598484">
                <a:moveTo>
                  <a:pt x="0" y="0"/>
                </a:moveTo>
                <a:lnTo>
                  <a:pt x="1598484" y="0"/>
                </a:lnTo>
                <a:lnTo>
                  <a:pt x="1598484" y="3151133"/>
                </a:lnTo>
                <a:lnTo>
                  <a:pt x="0" y="31511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3" id="113"/>
          <p:cNvSpPr txBox="true"/>
          <p:nvPr/>
        </p:nvSpPr>
        <p:spPr>
          <a:xfrm rot="0">
            <a:off x="7411706" y="7184496"/>
            <a:ext cx="5658228" cy="26669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rtl="true">
              <a:lnSpc>
                <a:spcPts val="4200"/>
              </a:lnSpc>
            </a:pPr>
            <a:r>
              <a:rPr lang="ar-EG" b="true" sz="3000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(</a:t>
            </a:r>
            <a:r>
              <a:rPr lang="ar-EG" b="true" sz="3000" i="true">
                <a:solidFill>
                  <a:srgbClr val="000000"/>
                </a:solidFill>
                <a:latin typeface="Roboto Bold Italics"/>
                <a:ea typeface="Roboto Bold Italics"/>
                <a:cs typeface="Roboto Bold Italics"/>
                <a:sym typeface="Roboto Bold Italics"/>
                <a:rtl val="true"/>
              </a:rPr>
              <a:t>القائد</a:t>
            </a:r>
            <a:r>
              <a:rPr lang="ar-EG" b="true" sz="3000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) الوليد الرشيد </a:t>
            </a:r>
            <a:r>
              <a:rPr lang="en-US" b="true" sz="3000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444100685</a:t>
            </a:r>
          </a:p>
          <a:p>
            <a:pPr algn="r" rtl="true">
              <a:lnSpc>
                <a:spcPts val="4200"/>
              </a:lnSpc>
            </a:pPr>
            <a:r>
              <a:rPr lang="ar-EG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مهند السحيم </a:t>
            </a:r>
            <a:r>
              <a:rPr lang="en-US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442103365</a:t>
            </a:r>
          </a:p>
          <a:p>
            <a:pPr algn="r" rtl="true">
              <a:lnSpc>
                <a:spcPts val="4200"/>
              </a:lnSpc>
            </a:pPr>
            <a:r>
              <a:rPr lang="ar-EG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فيصل المزروع </a:t>
            </a:r>
            <a:r>
              <a:rPr lang="en-US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442102252</a:t>
            </a:r>
          </a:p>
          <a:p>
            <a:pPr algn="r" rtl="true">
              <a:lnSpc>
                <a:spcPts val="4200"/>
              </a:lnSpc>
            </a:pPr>
            <a:r>
              <a:rPr lang="ar-EG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خالد المنيف </a:t>
            </a:r>
            <a:r>
              <a:rPr lang="en-US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444102150</a:t>
            </a:r>
            <a:r>
              <a:rPr lang="ar-EG" sz="30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 </a:t>
            </a:r>
          </a:p>
          <a:p>
            <a:pPr algn="r" rtl="true">
              <a:lnSpc>
                <a:spcPts val="4200"/>
              </a:lnSpc>
            </a:pPr>
            <a:r>
              <a:rPr lang="ar-EG" b="true" sz="3000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  <a:rtl val="true"/>
              </a:rPr>
              <a:t>عبدالله السلوم </a:t>
            </a:r>
            <a:r>
              <a:rPr lang="en-US" b="true" sz="3000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443102206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067780" y="8168583"/>
            <a:ext cx="2582364" cy="6890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b="true" sz="4000" i="true">
                <a:solidFill>
                  <a:srgbClr val="000000"/>
                </a:solidFill>
                <a:latin typeface="Roboto Bold Italics"/>
                <a:ea typeface="Roboto Bold Italics"/>
                <a:cs typeface="Roboto Bold Italics"/>
                <a:sym typeface="Roboto Bold Italics"/>
              </a:rPr>
              <a:t>Group ( 5 ):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10346" y="5430747"/>
            <a:ext cx="4112493" cy="3596326"/>
            <a:chOff x="0" y="0"/>
            <a:chExt cx="1664917" cy="145595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64917" cy="1455950"/>
            </a:xfrm>
            <a:custGeom>
              <a:avLst/>
              <a:gdLst/>
              <a:ahLst/>
              <a:cxnLst/>
              <a:rect r="r" b="b" t="t" l="l"/>
              <a:pathLst>
                <a:path h="1455950" w="1664917">
                  <a:moveTo>
                    <a:pt x="0" y="0"/>
                  </a:moveTo>
                  <a:lnTo>
                    <a:pt x="1664917" y="0"/>
                  </a:lnTo>
                  <a:lnTo>
                    <a:pt x="1664917" y="1455950"/>
                  </a:lnTo>
                  <a:lnTo>
                    <a:pt x="0" y="1455950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664917" cy="14940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753030" y="4746885"/>
            <a:ext cx="3227126" cy="1403839"/>
            <a:chOff x="0" y="0"/>
            <a:chExt cx="1306482" cy="56833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306482" cy="568335"/>
            </a:xfrm>
            <a:custGeom>
              <a:avLst/>
              <a:gdLst/>
              <a:ahLst/>
              <a:cxnLst/>
              <a:rect r="r" b="b" t="t" l="l"/>
              <a:pathLst>
                <a:path h="568335" w="1306482">
                  <a:moveTo>
                    <a:pt x="0" y="0"/>
                  </a:moveTo>
                  <a:lnTo>
                    <a:pt x="1306482" y="0"/>
                  </a:lnTo>
                  <a:lnTo>
                    <a:pt x="1306482" y="568335"/>
                  </a:lnTo>
                  <a:lnTo>
                    <a:pt x="0" y="568335"/>
                  </a:ln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306482" cy="60643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199834" y="2886280"/>
            <a:ext cx="9881969" cy="1676746"/>
            <a:chOff x="0" y="0"/>
            <a:chExt cx="4000654" cy="67882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000653" cy="678820"/>
            </a:xfrm>
            <a:custGeom>
              <a:avLst/>
              <a:gdLst/>
              <a:ahLst/>
              <a:cxnLst/>
              <a:rect r="r" b="b" t="t" l="l"/>
              <a:pathLst>
                <a:path h="678820" w="4000653">
                  <a:moveTo>
                    <a:pt x="0" y="0"/>
                  </a:moveTo>
                  <a:lnTo>
                    <a:pt x="4000653" y="0"/>
                  </a:lnTo>
                  <a:lnTo>
                    <a:pt x="4000653" y="678820"/>
                  </a:lnTo>
                  <a:lnTo>
                    <a:pt x="0" y="678820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4000654" cy="7169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-917320" y="469356"/>
            <a:ext cx="2972195" cy="3537186"/>
            <a:chOff x="0" y="0"/>
            <a:chExt cx="3962927" cy="4716248"/>
          </a:xfrm>
        </p:grpSpPr>
        <p:grpSp>
          <p:nvGrpSpPr>
            <p:cNvPr name="Group 12" id="12"/>
            <p:cNvGrpSpPr/>
            <p:nvPr/>
          </p:nvGrpSpPr>
          <p:grpSpPr>
            <a:xfrm rot="0">
              <a:off x="0" y="376661"/>
              <a:ext cx="3962927" cy="3962927"/>
              <a:chOff x="0" y="0"/>
              <a:chExt cx="812800" cy="8128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4" id="14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15" id="15"/>
            <p:cNvGrpSpPr/>
            <p:nvPr/>
          </p:nvGrpSpPr>
          <p:grpSpPr>
            <a:xfrm rot="0">
              <a:off x="850122" y="1226783"/>
              <a:ext cx="2262683" cy="2262683"/>
              <a:chOff x="0" y="0"/>
              <a:chExt cx="812800" cy="8128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18" id="18"/>
            <p:cNvGrpSpPr/>
            <p:nvPr/>
          </p:nvGrpSpPr>
          <p:grpSpPr>
            <a:xfrm rot="0">
              <a:off x="1604803" y="3962927"/>
              <a:ext cx="753321" cy="753321"/>
              <a:chOff x="0" y="0"/>
              <a:chExt cx="812800" cy="812800"/>
            </a:xfrm>
          </p:grpSpPr>
          <p:sp>
            <p:nvSpPr>
              <p:cNvPr name="Freeform 19" id="1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0" id="20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21" id="21"/>
            <p:cNvGrpSpPr/>
            <p:nvPr/>
          </p:nvGrpSpPr>
          <p:grpSpPr>
            <a:xfrm rot="0">
              <a:off x="1604803" y="0"/>
              <a:ext cx="753321" cy="753321"/>
              <a:chOff x="0" y="0"/>
              <a:chExt cx="812800" cy="812800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3" id="23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</p:grpSp>
      <p:grpSp>
        <p:nvGrpSpPr>
          <p:cNvPr name="Group 24" id="24"/>
          <p:cNvGrpSpPr/>
          <p:nvPr/>
        </p:nvGrpSpPr>
        <p:grpSpPr>
          <a:xfrm rot="0">
            <a:off x="16233266" y="469356"/>
            <a:ext cx="2972195" cy="3537186"/>
            <a:chOff x="0" y="0"/>
            <a:chExt cx="3962927" cy="4716248"/>
          </a:xfrm>
        </p:grpSpPr>
        <p:grpSp>
          <p:nvGrpSpPr>
            <p:cNvPr name="Group 25" id="25"/>
            <p:cNvGrpSpPr/>
            <p:nvPr/>
          </p:nvGrpSpPr>
          <p:grpSpPr>
            <a:xfrm rot="0">
              <a:off x="0" y="376661"/>
              <a:ext cx="3962927" cy="3962927"/>
              <a:chOff x="0" y="0"/>
              <a:chExt cx="812800" cy="812800"/>
            </a:xfrm>
          </p:grpSpPr>
          <p:sp>
            <p:nvSpPr>
              <p:cNvPr name="Freeform 26" id="2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7" id="27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28" id="28"/>
            <p:cNvGrpSpPr/>
            <p:nvPr/>
          </p:nvGrpSpPr>
          <p:grpSpPr>
            <a:xfrm rot="0">
              <a:off x="850122" y="1226783"/>
              <a:ext cx="2262683" cy="2262683"/>
              <a:chOff x="0" y="0"/>
              <a:chExt cx="812800" cy="812800"/>
            </a:xfrm>
          </p:grpSpPr>
          <p:sp>
            <p:nvSpPr>
              <p:cNvPr name="Freeform 29" id="2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0" id="30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31" id="31"/>
            <p:cNvGrpSpPr/>
            <p:nvPr/>
          </p:nvGrpSpPr>
          <p:grpSpPr>
            <a:xfrm rot="0">
              <a:off x="1604803" y="3962927"/>
              <a:ext cx="753321" cy="753321"/>
              <a:chOff x="0" y="0"/>
              <a:chExt cx="812800" cy="812800"/>
            </a:xfrm>
          </p:grpSpPr>
          <p:sp>
            <p:nvSpPr>
              <p:cNvPr name="Freeform 32" id="3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3" id="33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34" id="34"/>
            <p:cNvGrpSpPr/>
            <p:nvPr/>
          </p:nvGrpSpPr>
          <p:grpSpPr>
            <a:xfrm rot="0">
              <a:off x="1604803" y="0"/>
              <a:ext cx="753321" cy="753321"/>
              <a:chOff x="0" y="0"/>
              <a:chExt cx="812800" cy="812800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</p:grpSp>
      <p:sp>
        <p:nvSpPr>
          <p:cNvPr name="TextBox 37" id="37"/>
          <p:cNvSpPr txBox="true"/>
          <p:nvPr/>
        </p:nvSpPr>
        <p:spPr>
          <a:xfrm rot="0">
            <a:off x="1098084" y="4794510"/>
            <a:ext cx="2370541" cy="1320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80"/>
              </a:lnSpc>
            </a:pPr>
            <a:r>
              <a:rPr lang="en-US" sz="90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1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740456" y="6119470"/>
            <a:ext cx="3085796" cy="25804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871"/>
              </a:lnSpc>
            </a:pPr>
            <a:r>
              <a:rPr lang="en-US" sz="4908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Chemical compound formation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532509" y="3024381"/>
            <a:ext cx="7330552" cy="14242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32"/>
              </a:lnSpc>
            </a:pPr>
            <a:r>
              <a:rPr lang="en-US" sz="4939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THE IMPORTANCE OF CHEMICAL BONDS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4751917" y="5432469"/>
            <a:ext cx="4112493" cy="3596326"/>
            <a:chOff x="0" y="0"/>
            <a:chExt cx="1664917" cy="145595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1664917" cy="1455950"/>
            </a:xfrm>
            <a:custGeom>
              <a:avLst/>
              <a:gdLst/>
              <a:ahLst/>
              <a:cxnLst/>
              <a:rect r="r" b="b" t="t" l="l"/>
              <a:pathLst>
                <a:path h="1455950" w="1664917">
                  <a:moveTo>
                    <a:pt x="0" y="0"/>
                  </a:moveTo>
                  <a:lnTo>
                    <a:pt x="1664917" y="0"/>
                  </a:lnTo>
                  <a:lnTo>
                    <a:pt x="1664917" y="1455950"/>
                  </a:lnTo>
                  <a:lnTo>
                    <a:pt x="0" y="1455950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38100"/>
              <a:ext cx="1664917" cy="14940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9197785" y="5430747"/>
            <a:ext cx="4112493" cy="3596326"/>
            <a:chOff x="0" y="0"/>
            <a:chExt cx="1664917" cy="145595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664917" cy="1455950"/>
            </a:xfrm>
            <a:custGeom>
              <a:avLst/>
              <a:gdLst/>
              <a:ahLst/>
              <a:cxnLst/>
              <a:rect r="r" b="b" t="t" l="l"/>
              <a:pathLst>
                <a:path h="1455950" w="1664917">
                  <a:moveTo>
                    <a:pt x="0" y="0"/>
                  </a:moveTo>
                  <a:lnTo>
                    <a:pt x="1664917" y="0"/>
                  </a:lnTo>
                  <a:lnTo>
                    <a:pt x="1664917" y="1455950"/>
                  </a:lnTo>
                  <a:lnTo>
                    <a:pt x="0" y="1455950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38100"/>
              <a:ext cx="1664917" cy="14940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13606870" y="5430747"/>
            <a:ext cx="4112493" cy="3596326"/>
            <a:chOff x="0" y="0"/>
            <a:chExt cx="1664917" cy="145595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664917" cy="1455950"/>
            </a:xfrm>
            <a:custGeom>
              <a:avLst/>
              <a:gdLst/>
              <a:ahLst/>
              <a:cxnLst/>
              <a:rect r="r" b="b" t="t" l="l"/>
              <a:pathLst>
                <a:path h="1455950" w="1664917">
                  <a:moveTo>
                    <a:pt x="0" y="0"/>
                  </a:moveTo>
                  <a:lnTo>
                    <a:pt x="1664917" y="0"/>
                  </a:lnTo>
                  <a:lnTo>
                    <a:pt x="1664917" y="1455950"/>
                  </a:lnTo>
                  <a:lnTo>
                    <a:pt x="0" y="1455950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38100"/>
              <a:ext cx="1664917" cy="14940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5196749" y="4772466"/>
            <a:ext cx="3227126" cy="1320005"/>
            <a:chOff x="0" y="0"/>
            <a:chExt cx="1306482" cy="534396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1306482" cy="534396"/>
            </a:xfrm>
            <a:custGeom>
              <a:avLst/>
              <a:gdLst/>
              <a:ahLst/>
              <a:cxnLst/>
              <a:rect r="r" b="b" t="t" l="l"/>
              <a:pathLst>
                <a:path h="534396" w="1306482">
                  <a:moveTo>
                    <a:pt x="0" y="0"/>
                  </a:moveTo>
                  <a:lnTo>
                    <a:pt x="1306482" y="0"/>
                  </a:lnTo>
                  <a:lnTo>
                    <a:pt x="1306482" y="534396"/>
                  </a:lnTo>
                  <a:lnTo>
                    <a:pt x="0" y="534396"/>
                  </a:ln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-38100"/>
              <a:ext cx="1306482" cy="5724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52" id="52"/>
          <p:cNvSpPr txBox="true"/>
          <p:nvPr/>
        </p:nvSpPr>
        <p:spPr>
          <a:xfrm rot="0">
            <a:off x="5625042" y="4744001"/>
            <a:ext cx="2370541" cy="1320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80"/>
              </a:lnSpc>
            </a:pPr>
            <a:r>
              <a:rPr lang="en-US" sz="90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2</a:t>
            </a:r>
          </a:p>
        </p:txBody>
      </p:sp>
      <p:grpSp>
        <p:nvGrpSpPr>
          <p:cNvPr name="Group 53" id="53"/>
          <p:cNvGrpSpPr/>
          <p:nvPr/>
        </p:nvGrpSpPr>
        <p:grpSpPr>
          <a:xfrm rot="0">
            <a:off x="9635935" y="4772466"/>
            <a:ext cx="3227126" cy="1403839"/>
            <a:chOff x="0" y="0"/>
            <a:chExt cx="1306482" cy="568335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1306482" cy="568335"/>
            </a:xfrm>
            <a:custGeom>
              <a:avLst/>
              <a:gdLst/>
              <a:ahLst/>
              <a:cxnLst/>
              <a:rect r="r" b="b" t="t" l="l"/>
              <a:pathLst>
                <a:path h="568335" w="1306482">
                  <a:moveTo>
                    <a:pt x="0" y="0"/>
                  </a:moveTo>
                  <a:lnTo>
                    <a:pt x="1306482" y="0"/>
                  </a:lnTo>
                  <a:lnTo>
                    <a:pt x="1306482" y="568335"/>
                  </a:lnTo>
                  <a:lnTo>
                    <a:pt x="0" y="568335"/>
                  </a:ln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0" y="-38100"/>
              <a:ext cx="1306482" cy="60643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56" id="56"/>
          <p:cNvSpPr txBox="true"/>
          <p:nvPr/>
        </p:nvSpPr>
        <p:spPr>
          <a:xfrm rot="0">
            <a:off x="10150285" y="4856206"/>
            <a:ext cx="2370541" cy="1320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80"/>
              </a:lnSpc>
            </a:pPr>
            <a:r>
              <a:rPr lang="en-US" sz="90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3</a:t>
            </a:r>
          </a:p>
        </p:txBody>
      </p:sp>
      <p:grpSp>
        <p:nvGrpSpPr>
          <p:cNvPr name="Group 57" id="57"/>
          <p:cNvGrpSpPr/>
          <p:nvPr/>
        </p:nvGrpSpPr>
        <p:grpSpPr>
          <a:xfrm rot="0">
            <a:off x="14081803" y="4808581"/>
            <a:ext cx="3227126" cy="1403839"/>
            <a:chOff x="0" y="0"/>
            <a:chExt cx="1306482" cy="568335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306482" cy="568335"/>
            </a:xfrm>
            <a:custGeom>
              <a:avLst/>
              <a:gdLst/>
              <a:ahLst/>
              <a:cxnLst/>
              <a:rect r="r" b="b" t="t" l="l"/>
              <a:pathLst>
                <a:path h="568335" w="1306482">
                  <a:moveTo>
                    <a:pt x="0" y="0"/>
                  </a:moveTo>
                  <a:lnTo>
                    <a:pt x="1306482" y="0"/>
                  </a:lnTo>
                  <a:lnTo>
                    <a:pt x="1306482" y="568335"/>
                  </a:lnTo>
                  <a:lnTo>
                    <a:pt x="0" y="568335"/>
                  </a:ln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9" id="59"/>
            <p:cNvSpPr txBox="true"/>
            <p:nvPr/>
          </p:nvSpPr>
          <p:spPr>
            <a:xfrm>
              <a:off x="0" y="-38100"/>
              <a:ext cx="1306482" cy="60643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0" id="60"/>
          <p:cNvSpPr txBox="true"/>
          <p:nvPr/>
        </p:nvSpPr>
        <p:spPr>
          <a:xfrm rot="0">
            <a:off x="14596153" y="4892255"/>
            <a:ext cx="2370541" cy="132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80"/>
              </a:lnSpc>
            </a:pPr>
            <a:r>
              <a:rPr lang="en-US" sz="90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4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5561295" y="6558866"/>
            <a:ext cx="2493737" cy="1581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90"/>
              </a:lnSpc>
            </a:pPr>
            <a:r>
              <a:rPr lang="en-US" sz="4564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Stability </a:t>
            </a:r>
          </a:p>
          <a:p>
            <a:pPr algn="ctr">
              <a:lnSpc>
                <a:spcPts val="6390"/>
              </a:lnSpc>
              <a:spcBef>
                <a:spcPct val="0"/>
              </a:spcBef>
            </a:pPr>
            <a:r>
              <a:rPr lang="en-US" sz="4564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of matter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9943515" y="6219501"/>
            <a:ext cx="2784079" cy="26339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73"/>
              </a:lnSpc>
            </a:pPr>
            <a:r>
              <a:rPr lang="en-US" sz="3767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Physical and </a:t>
            </a:r>
          </a:p>
          <a:p>
            <a:pPr algn="ctr">
              <a:lnSpc>
                <a:spcPts val="5273"/>
              </a:lnSpc>
            </a:pPr>
            <a:r>
              <a:rPr lang="en-US" sz="3767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chemical </a:t>
            </a:r>
          </a:p>
          <a:p>
            <a:pPr algn="ctr">
              <a:lnSpc>
                <a:spcPts val="5273"/>
              </a:lnSpc>
            </a:pPr>
            <a:r>
              <a:rPr lang="en-US" sz="3767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properties</a:t>
            </a:r>
          </a:p>
          <a:p>
            <a:pPr algn="ctr">
              <a:lnSpc>
                <a:spcPts val="5273"/>
              </a:lnSpc>
              <a:spcBef>
                <a:spcPct val="0"/>
              </a:spcBef>
            </a:pPr>
            <a:r>
              <a:rPr lang="en-US" sz="3767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 of materials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14386603" y="6529725"/>
            <a:ext cx="2639217" cy="16299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59"/>
              </a:lnSpc>
            </a:pPr>
            <a:r>
              <a:rPr lang="en-US" sz="4685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Chemical </a:t>
            </a:r>
          </a:p>
          <a:p>
            <a:pPr algn="ctr">
              <a:lnSpc>
                <a:spcPts val="6559"/>
              </a:lnSpc>
              <a:spcBef>
                <a:spcPct val="0"/>
              </a:spcBef>
            </a:pPr>
            <a:r>
              <a:rPr lang="en-US" sz="4685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reactions</a:t>
            </a:r>
          </a:p>
        </p:txBody>
      </p:sp>
      <p:grpSp>
        <p:nvGrpSpPr>
          <p:cNvPr name="Group 64" id="64"/>
          <p:cNvGrpSpPr/>
          <p:nvPr/>
        </p:nvGrpSpPr>
        <p:grpSpPr>
          <a:xfrm rot="0">
            <a:off x="3826252" y="476109"/>
            <a:ext cx="10625778" cy="2192934"/>
            <a:chOff x="0" y="0"/>
            <a:chExt cx="4301780" cy="887796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4301780" cy="887796"/>
            </a:xfrm>
            <a:custGeom>
              <a:avLst/>
              <a:gdLst/>
              <a:ahLst/>
              <a:cxnLst/>
              <a:rect r="r" b="b" t="t" l="l"/>
              <a:pathLst>
                <a:path h="887796" w="4301780">
                  <a:moveTo>
                    <a:pt x="0" y="0"/>
                  </a:moveTo>
                  <a:lnTo>
                    <a:pt x="4301780" y="0"/>
                  </a:lnTo>
                  <a:lnTo>
                    <a:pt x="4301780" y="887796"/>
                  </a:lnTo>
                  <a:lnTo>
                    <a:pt x="0" y="887796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76200"/>
              <a:ext cx="4301780" cy="9639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  <a:r>
                <a:rPr lang="en-US" sz="3999">
                  <a:solidFill>
                    <a:srgbClr val="FFFFFF"/>
                  </a:solidFill>
                  <a:latin typeface="Bobby Jones"/>
                  <a:ea typeface="Bobby Jones"/>
                  <a:cs typeface="Bobby Jones"/>
                  <a:sym typeface="Bobby Jones"/>
                </a:rPr>
                <a:t>Chemical bonds are the forces </a:t>
              </a:r>
            </a:p>
            <a:p>
              <a:pPr algn="ctr">
                <a:lnSpc>
                  <a:spcPts val="4620"/>
                </a:lnSpc>
              </a:pPr>
              <a:r>
                <a:rPr lang="en-US" sz="3300">
                  <a:solidFill>
                    <a:srgbClr val="FFFFFF"/>
                  </a:solidFill>
                  <a:latin typeface="Bobby Jones"/>
                  <a:ea typeface="Bobby Jones"/>
                  <a:cs typeface="Bobby Jones"/>
                  <a:sym typeface="Bobby Jones"/>
                </a:rPr>
                <a:t>that hold atoms together to form molecules and compounds. 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1965835"/>
            <a:ext cx="16230600" cy="4064446"/>
            <a:chOff x="0" y="0"/>
            <a:chExt cx="7203833" cy="180397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203833" cy="1803975"/>
            </a:xfrm>
            <a:custGeom>
              <a:avLst/>
              <a:gdLst/>
              <a:ahLst/>
              <a:cxnLst/>
              <a:rect r="r" b="b" t="t" l="l"/>
              <a:pathLst>
                <a:path h="1803975" w="7203833">
                  <a:moveTo>
                    <a:pt x="0" y="0"/>
                  </a:moveTo>
                  <a:lnTo>
                    <a:pt x="7203833" y="0"/>
                  </a:lnTo>
                  <a:lnTo>
                    <a:pt x="7203833" y="1803975"/>
                  </a:lnTo>
                  <a:lnTo>
                    <a:pt x="0" y="1803975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7203833" cy="18420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2950084" y="1028700"/>
            <a:ext cx="12387831" cy="1874269"/>
            <a:chOff x="0" y="0"/>
            <a:chExt cx="5015136" cy="75878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015137" cy="758786"/>
            </a:xfrm>
            <a:custGeom>
              <a:avLst/>
              <a:gdLst/>
              <a:ahLst/>
              <a:cxnLst/>
              <a:rect r="r" b="b" t="t" l="l"/>
              <a:pathLst>
                <a:path h="758786" w="5015137">
                  <a:moveTo>
                    <a:pt x="0" y="0"/>
                  </a:moveTo>
                  <a:lnTo>
                    <a:pt x="5015137" y="0"/>
                  </a:lnTo>
                  <a:lnTo>
                    <a:pt x="5015137" y="758786"/>
                  </a:lnTo>
                  <a:lnTo>
                    <a:pt x="0" y="758786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5015136" cy="7968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028700" y="6433869"/>
            <a:ext cx="1393305" cy="1393305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028700" y="7827174"/>
            <a:ext cx="1393305" cy="1393305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2422005" y="6433869"/>
            <a:ext cx="1393305" cy="1393305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2422005" y="7827174"/>
            <a:ext cx="1393305" cy="1393305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3815309" y="6433869"/>
            <a:ext cx="1393305" cy="1393305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3815309" y="7827174"/>
            <a:ext cx="1393305" cy="1393305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5208614" y="6433869"/>
            <a:ext cx="1393305" cy="1393305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5208614" y="7827174"/>
            <a:ext cx="1393305" cy="1393305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4990461" y="7626428"/>
            <a:ext cx="436305" cy="436305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3597157" y="6277624"/>
            <a:ext cx="436305" cy="436305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4989272" y="6290938"/>
            <a:ext cx="436305" cy="436305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3597157" y="8838507"/>
            <a:ext cx="436305" cy="436305"/>
            <a:chOff x="0" y="0"/>
            <a:chExt cx="812800" cy="8128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3597157" y="7626428"/>
            <a:ext cx="436305" cy="436305"/>
            <a:chOff x="0" y="0"/>
            <a:chExt cx="812800" cy="8128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6601918" y="8386650"/>
            <a:ext cx="436305" cy="436305"/>
            <a:chOff x="0" y="0"/>
            <a:chExt cx="812800" cy="81280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2036892" y="6198309"/>
            <a:ext cx="436305" cy="436305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2203852" y="7809766"/>
            <a:ext cx="436305" cy="436305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11393427" y="7900417"/>
            <a:ext cx="5865873" cy="1357883"/>
            <a:chOff x="0" y="0"/>
            <a:chExt cx="2603525" cy="602686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2603525" cy="602686"/>
            </a:xfrm>
            <a:custGeom>
              <a:avLst/>
              <a:gdLst/>
              <a:ahLst/>
              <a:cxnLst/>
              <a:rect r="r" b="b" t="t" l="l"/>
              <a:pathLst>
                <a:path h="602686" w="2603525">
                  <a:moveTo>
                    <a:pt x="0" y="0"/>
                  </a:moveTo>
                  <a:lnTo>
                    <a:pt x="2603525" y="0"/>
                  </a:lnTo>
                  <a:lnTo>
                    <a:pt x="2603525" y="602686"/>
                  </a:lnTo>
                  <a:lnTo>
                    <a:pt x="0" y="602686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0" y="-38100"/>
              <a:ext cx="2603525" cy="6407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11393427" y="6287456"/>
            <a:ext cx="5865873" cy="1357883"/>
            <a:chOff x="0" y="0"/>
            <a:chExt cx="2603525" cy="602686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2603525" cy="602686"/>
            </a:xfrm>
            <a:custGeom>
              <a:avLst/>
              <a:gdLst/>
              <a:ahLst/>
              <a:cxnLst/>
              <a:rect r="r" b="b" t="t" l="l"/>
              <a:pathLst>
                <a:path h="602686" w="2603525">
                  <a:moveTo>
                    <a:pt x="0" y="0"/>
                  </a:moveTo>
                  <a:lnTo>
                    <a:pt x="2603525" y="0"/>
                  </a:lnTo>
                  <a:lnTo>
                    <a:pt x="2603525" y="602686"/>
                  </a:lnTo>
                  <a:lnTo>
                    <a:pt x="0" y="602686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0" y="-38100"/>
              <a:ext cx="2603525" cy="6407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6550181" y="6509090"/>
            <a:ext cx="4404068" cy="972240"/>
            <a:chOff x="0" y="0"/>
            <a:chExt cx="3681835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3681835" cy="812800"/>
            </a:xfrm>
            <a:custGeom>
              <a:avLst/>
              <a:gdLst/>
              <a:ahLst/>
              <a:cxnLst/>
              <a:rect r="r" b="b" t="t" l="l"/>
              <a:pathLst>
                <a:path h="812800" w="3681835">
                  <a:moveTo>
                    <a:pt x="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3681835" y="203200"/>
                  </a:lnTo>
                  <a:lnTo>
                    <a:pt x="3681835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D2FBA4"/>
            </a:solidFill>
            <a:ln w="762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101600" y="165100"/>
              <a:ext cx="3580235" cy="444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5" id="65"/>
          <p:cNvSpPr txBox="true"/>
          <p:nvPr/>
        </p:nvSpPr>
        <p:spPr>
          <a:xfrm rot="0">
            <a:off x="1413812" y="6672714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413812" y="8066019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807117" y="6672714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807117" y="8066019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4200422" y="6672714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4200422" y="8066019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593726" y="6672714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5593726" y="8066019"/>
            <a:ext cx="623080" cy="953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6526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+</a:t>
            </a:r>
          </a:p>
        </p:txBody>
      </p:sp>
      <p:grpSp>
        <p:nvGrpSpPr>
          <p:cNvPr name="Group 73" id="73"/>
          <p:cNvGrpSpPr/>
          <p:nvPr/>
        </p:nvGrpSpPr>
        <p:grpSpPr>
          <a:xfrm rot="0">
            <a:off x="6945276" y="8118683"/>
            <a:ext cx="4008973" cy="972240"/>
            <a:chOff x="0" y="0"/>
            <a:chExt cx="3351533" cy="812800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3351533" cy="812800"/>
            </a:xfrm>
            <a:custGeom>
              <a:avLst/>
              <a:gdLst/>
              <a:ahLst/>
              <a:cxnLst/>
              <a:rect r="r" b="b" t="t" l="l"/>
              <a:pathLst>
                <a:path h="812800" w="3351533">
                  <a:moveTo>
                    <a:pt x="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3351533" y="203200"/>
                  </a:lnTo>
                  <a:lnTo>
                    <a:pt x="3351533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D2FBA4"/>
            </a:solidFill>
            <a:ln w="762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5" id="75"/>
            <p:cNvSpPr txBox="true"/>
            <p:nvPr/>
          </p:nvSpPr>
          <p:spPr>
            <a:xfrm>
              <a:off x="101600" y="165100"/>
              <a:ext cx="3249933" cy="444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76" id="76"/>
          <p:cNvSpPr txBox="true"/>
          <p:nvPr/>
        </p:nvSpPr>
        <p:spPr>
          <a:xfrm rot="0">
            <a:off x="1463643" y="3158138"/>
            <a:ext cx="15360715" cy="3711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Definition:</a:t>
            </a:r>
          </a:p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chemical bond in which metal atoms share delocalized electrons, forming a "sea of electrons" around a lattice of positively charged ions.</a:t>
            </a:r>
          </a:p>
          <a:p>
            <a:pPr algn="l">
              <a:lnSpc>
                <a:spcPts val="4900"/>
              </a:lnSpc>
            </a:pPr>
          </a:p>
          <a:p>
            <a:pPr algn="l">
              <a:lnSpc>
                <a:spcPts val="4900"/>
              </a:lnSpc>
            </a:pPr>
          </a:p>
          <a:p>
            <a:pPr algn="l">
              <a:lnSpc>
                <a:spcPts val="4900"/>
              </a:lnSpc>
            </a:pPr>
          </a:p>
        </p:txBody>
      </p:sp>
      <p:sp>
        <p:nvSpPr>
          <p:cNvPr name="TextBox 77" id="77"/>
          <p:cNvSpPr txBox="true"/>
          <p:nvPr/>
        </p:nvSpPr>
        <p:spPr>
          <a:xfrm rot="0">
            <a:off x="3610710" y="1226657"/>
            <a:ext cx="11066581" cy="15354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61"/>
              </a:lnSpc>
            </a:pPr>
            <a:r>
              <a:rPr lang="en-US" sz="105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METALLIC BONDING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12324652" y="6615560"/>
            <a:ext cx="4003423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Positive metal ions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12107181" y="8226364"/>
            <a:ext cx="4438366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Delocalised electrons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503149" y="155809"/>
            <a:ext cx="7281702" cy="1101716"/>
            <a:chOff x="0" y="0"/>
            <a:chExt cx="5015136" cy="75878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15137" cy="758786"/>
            </a:xfrm>
            <a:custGeom>
              <a:avLst/>
              <a:gdLst/>
              <a:ahLst/>
              <a:cxnLst/>
              <a:rect r="r" b="b" t="t" l="l"/>
              <a:pathLst>
                <a:path h="758786" w="5015137">
                  <a:moveTo>
                    <a:pt x="0" y="0"/>
                  </a:moveTo>
                  <a:lnTo>
                    <a:pt x="5015137" y="0"/>
                  </a:lnTo>
                  <a:lnTo>
                    <a:pt x="5015137" y="758786"/>
                  </a:lnTo>
                  <a:lnTo>
                    <a:pt x="0" y="758786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15136" cy="7968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5891472" y="267152"/>
            <a:ext cx="6505057" cy="907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913"/>
              </a:lnSpc>
            </a:pPr>
            <a:r>
              <a:rPr lang="en-US" sz="6172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COVALENT BONDING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87230" y="1710935"/>
            <a:ext cx="9056770" cy="7277616"/>
            <a:chOff x="0" y="0"/>
            <a:chExt cx="4019781" cy="32301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019781" cy="3230117"/>
            </a:xfrm>
            <a:custGeom>
              <a:avLst/>
              <a:gdLst/>
              <a:ahLst/>
              <a:cxnLst/>
              <a:rect r="r" b="b" t="t" l="l"/>
              <a:pathLst>
                <a:path h="3230117" w="4019781">
                  <a:moveTo>
                    <a:pt x="0" y="0"/>
                  </a:moveTo>
                  <a:lnTo>
                    <a:pt x="4019781" y="0"/>
                  </a:lnTo>
                  <a:lnTo>
                    <a:pt x="4019781" y="3230117"/>
                  </a:lnTo>
                  <a:lnTo>
                    <a:pt x="0" y="3230117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019781" cy="32682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245528" y="1803014"/>
            <a:ext cx="8740174" cy="17068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Definition:-</a:t>
            </a:r>
          </a:p>
          <a:p>
            <a:pPr algn="l">
              <a:lnSpc>
                <a:spcPts val="4340"/>
              </a:lnSpc>
            </a:pP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Chemical bond where atoms share electrons to complete their outer shells.</a:t>
            </a:r>
          </a:p>
        </p:txBody>
      </p:sp>
      <p:grpSp>
        <p:nvGrpSpPr>
          <p:cNvPr name="Group 10" id="10"/>
          <p:cNvGrpSpPr/>
          <p:nvPr/>
        </p:nvGrpSpPr>
        <p:grpSpPr>
          <a:xfrm rot="5400000">
            <a:off x="15532280" y="5037738"/>
            <a:ext cx="673849" cy="673849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5400000">
            <a:off x="11072924" y="9159839"/>
            <a:ext cx="751897" cy="751897"/>
            <a:chOff x="0" y="0"/>
            <a:chExt cx="812800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15751616" y="5103117"/>
            <a:ext cx="235177" cy="4763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64"/>
              </a:lnSpc>
            </a:pPr>
            <a:r>
              <a:rPr lang="en-US" sz="268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16411357" y="5143698"/>
            <a:ext cx="248064" cy="248064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6411357" y="5357564"/>
            <a:ext cx="248064" cy="248064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5400000">
            <a:off x="14195590" y="5072877"/>
            <a:ext cx="673849" cy="673849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26" id="26"/>
          <p:cNvSpPr txBox="true"/>
          <p:nvPr/>
        </p:nvSpPr>
        <p:spPr>
          <a:xfrm rot="0">
            <a:off x="14414926" y="5138256"/>
            <a:ext cx="235177" cy="4763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64"/>
              </a:lnSpc>
            </a:pPr>
            <a:r>
              <a:rPr lang="en-US" sz="268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</a:t>
            </a:r>
          </a:p>
        </p:txBody>
      </p:sp>
      <p:grpSp>
        <p:nvGrpSpPr>
          <p:cNvPr name="Group 27" id="27"/>
          <p:cNvGrpSpPr/>
          <p:nvPr/>
        </p:nvGrpSpPr>
        <p:grpSpPr>
          <a:xfrm rot="5400000">
            <a:off x="13910121" y="4786099"/>
            <a:ext cx="1197566" cy="1197566"/>
            <a:chOff x="0" y="0"/>
            <a:chExt cx="812800" cy="81280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15074667" y="5178837"/>
            <a:ext cx="248064" cy="248064"/>
            <a:chOff x="0" y="0"/>
            <a:chExt cx="812800" cy="8128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15074667" y="5392703"/>
            <a:ext cx="248064" cy="248064"/>
            <a:chOff x="0" y="0"/>
            <a:chExt cx="812800" cy="812800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5" id="3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5400000">
            <a:off x="16890538" y="5038495"/>
            <a:ext cx="673849" cy="673849"/>
            <a:chOff x="0" y="0"/>
            <a:chExt cx="812800" cy="8128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8" id="3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39" id="39"/>
          <p:cNvSpPr txBox="true"/>
          <p:nvPr/>
        </p:nvSpPr>
        <p:spPr>
          <a:xfrm rot="0">
            <a:off x="17109874" y="5103874"/>
            <a:ext cx="235177" cy="4763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64"/>
              </a:lnSpc>
            </a:pPr>
            <a:r>
              <a:rPr lang="en-US" sz="268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</a:t>
            </a:r>
          </a:p>
        </p:txBody>
      </p:sp>
      <p:grpSp>
        <p:nvGrpSpPr>
          <p:cNvPr name="Group 40" id="40"/>
          <p:cNvGrpSpPr/>
          <p:nvPr/>
        </p:nvGrpSpPr>
        <p:grpSpPr>
          <a:xfrm rot="5400000">
            <a:off x="16611094" y="4793736"/>
            <a:ext cx="1197566" cy="1197566"/>
            <a:chOff x="0" y="0"/>
            <a:chExt cx="812800" cy="8128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5400000">
            <a:off x="16996984" y="4583998"/>
            <a:ext cx="248064" cy="248064"/>
            <a:chOff x="0" y="0"/>
            <a:chExt cx="812800" cy="81280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17209877" y="4583998"/>
            <a:ext cx="248064" cy="248064"/>
            <a:chOff x="0" y="0"/>
            <a:chExt cx="812800" cy="8128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5400000">
            <a:off x="17014570" y="5917215"/>
            <a:ext cx="248064" cy="248064"/>
            <a:chOff x="0" y="0"/>
            <a:chExt cx="812800" cy="812800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17227462" y="5917215"/>
            <a:ext cx="248064" cy="248064"/>
            <a:chOff x="0" y="0"/>
            <a:chExt cx="812800" cy="81280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4" id="5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5400000">
            <a:off x="14296012" y="4618380"/>
            <a:ext cx="248064" cy="248064"/>
            <a:chOff x="0" y="0"/>
            <a:chExt cx="812800" cy="812800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7" id="5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14508905" y="4618380"/>
            <a:ext cx="248064" cy="248064"/>
            <a:chOff x="0" y="0"/>
            <a:chExt cx="812800" cy="81280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0" id="6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1" id="61"/>
          <p:cNvGrpSpPr/>
          <p:nvPr/>
        </p:nvGrpSpPr>
        <p:grpSpPr>
          <a:xfrm rot="5400000">
            <a:off x="14278427" y="5951597"/>
            <a:ext cx="248064" cy="248064"/>
            <a:chOff x="0" y="0"/>
            <a:chExt cx="812800" cy="812800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14491319" y="5951597"/>
            <a:ext cx="248064" cy="248064"/>
            <a:chOff x="0" y="0"/>
            <a:chExt cx="812800" cy="81280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5400000">
            <a:off x="15270421" y="4792978"/>
            <a:ext cx="1197566" cy="1197566"/>
            <a:chOff x="0" y="0"/>
            <a:chExt cx="812800" cy="81280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70" id="70"/>
          <p:cNvGrpSpPr/>
          <p:nvPr/>
        </p:nvGrpSpPr>
        <p:grpSpPr>
          <a:xfrm rot="5400000">
            <a:off x="11725929" y="2621990"/>
            <a:ext cx="751897" cy="751897"/>
            <a:chOff x="0" y="0"/>
            <a:chExt cx="812800" cy="81280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2" id="7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11970669" y="2693138"/>
            <a:ext cx="262416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</a:p>
        </p:txBody>
      </p:sp>
      <p:grpSp>
        <p:nvGrpSpPr>
          <p:cNvPr name="Group 74" id="74"/>
          <p:cNvGrpSpPr/>
          <p:nvPr/>
        </p:nvGrpSpPr>
        <p:grpSpPr>
          <a:xfrm rot="5400000">
            <a:off x="11433740" y="2329801"/>
            <a:ext cx="1336274" cy="1336274"/>
            <a:chOff x="0" y="0"/>
            <a:chExt cx="812800" cy="8128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6" id="7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77" id="77"/>
          <p:cNvGrpSpPr/>
          <p:nvPr/>
        </p:nvGrpSpPr>
        <p:grpSpPr>
          <a:xfrm rot="5400000">
            <a:off x="11489974" y="2261730"/>
            <a:ext cx="276795" cy="276795"/>
            <a:chOff x="0" y="0"/>
            <a:chExt cx="812800" cy="812800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9" id="7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80" id="80"/>
          <p:cNvGrpSpPr/>
          <p:nvPr/>
        </p:nvGrpSpPr>
        <p:grpSpPr>
          <a:xfrm rot="5400000">
            <a:off x="11342530" y="2435954"/>
            <a:ext cx="276795" cy="276795"/>
            <a:chOff x="0" y="0"/>
            <a:chExt cx="812800" cy="8128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2" id="8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11628372" y="3536287"/>
            <a:ext cx="276795" cy="276795"/>
            <a:chOff x="0" y="0"/>
            <a:chExt cx="812800" cy="812800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5" id="8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11419893" y="3373886"/>
            <a:ext cx="276795" cy="276795"/>
            <a:chOff x="0" y="0"/>
            <a:chExt cx="812800" cy="812800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8" id="8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89" id="89"/>
          <p:cNvGrpSpPr/>
          <p:nvPr/>
        </p:nvGrpSpPr>
        <p:grpSpPr>
          <a:xfrm rot="5400000">
            <a:off x="12653844" y="3226538"/>
            <a:ext cx="276795" cy="276795"/>
            <a:chOff x="0" y="0"/>
            <a:chExt cx="812800" cy="812800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1" id="9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92" id="92"/>
          <p:cNvGrpSpPr/>
          <p:nvPr/>
        </p:nvGrpSpPr>
        <p:grpSpPr>
          <a:xfrm rot="5400000">
            <a:off x="12506400" y="3400762"/>
            <a:ext cx="276795" cy="276795"/>
            <a:chOff x="0" y="0"/>
            <a:chExt cx="812800" cy="812800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4" id="9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12544272" y="2378757"/>
            <a:ext cx="276795" cy="276795"/>
            <a:chOff x="0" y="0"/>
            <a:chExt cx="812800" cy="812800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7" id="9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98" id="98"/>
          <p:cNvGrpSpPr/>
          <p:nvPr/>
        </p:nvGrpSpPr>
        <p:grpSpPr>
          <a:xfrm rot="0">
            <a:off x="12335793" y="2216356"/>
            <a:ext cx="276795" cy="276795"/>
            <a:chOff x="0" y="0"/>
            <a:chExt cx="812800" cy="812800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0" id="10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01" id="101"/>
          <p:cNvGrpSpPr/>
          <p:nvPr/>
        </p:nvGrpSpPr>
        <p:grpSpPr>
          <a:xfrm rot="5400000">
            <a:off x="10812791" y="1822455"/>
            <a:ext cx="751897" cy="751897"/>
            <a:chOff x="0" y="0"/>
            <a:chExt cx="812800" cy="812800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3" id="10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04" id="104"/>
          <p:cNvGrpSpPr/>
          <p:nvPr/>
        </p:nvGrpSpPr>
        <p:grpSpPr>
          <a:xfrm rot="5400000">
            <a:off x="10975532" y="3545067"/>
            <a:ext cx="751897" cy="751897"/>
            <a:chOff x="0" y="0"/>
            <a:chExt cx="812800" cy="812800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6" id="10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07" id="107"/>
          <p:cNvGrpSpPr/>
          <p:nvPr/>
        </p:nvGrpSpPr>
        <p:grpSpPr>
          <a:xfrm rot="5400000">
            <a:off x="10984334" y="1993998"/>
            <a:ext cx="408810" cy="408810"/>
            <a:chOff x="0" y="0"/>
            <a:chExt cx="812800" cy="812800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9" id="10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10" id="110"/>
          <p:cNvGrpSpPr/>
          <p:nvPr/>
        </p:nvGrpSpPr>
        <p:grpSpPr>
          <a:xfrm rot="5400000">
            <a:off x="11147075" y="3716610"/>
            <a:ext cx="408810" cy="408810"/>
            <a:chOff x="0" y="0"/>
            <a:chExt cx="812800" cy="812800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2" id="11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113" id="113"/>
          <p:cNvSpPr txBox="true"/>
          <p:nvPr/>
        </p:nvSpPr>
        <p:spPr>
          <a:xfrm rot="0">
            <a:off x="11102645" y="2009945"/>
            <a:ext cx="172188" cy="3292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02"/>
              </a:lnSpc>
            </a:pPr>
            <a:r>
              <a:rPr lang="en-US" sz="185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11265387" y="3732557"/>
            <a:ext cx="172188" cy="3292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02"/>
              </a:lnSpc>
            </a:pPr>
            <a:r>
              <a:rPr lang="en-US" sz="185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</a:t>
            </a:r>
          </a:p>
        </p:txBody>
      </p:sp>
      <p:grpSp>
        <p:nvGrpSpPr>
          <p:cNvPr name="Group 115" id="115"/>
          <p:cNvGrpSpPr/>
          <p:nvPr/>
        </p:nvGrpSpPr>
        <p:grpSpPr>
          <a:xfrm rot="5400000">
            <a:off x="11087517" y="7986430"/>
            <a:ext cx="751897" cy="751897"/>
            <a:chOff x="0" y="0"/>
            <a:chExt cx="812800" cy="812800"/>
          </a:xfrm>
        </p:grpSpPr>
        <p:sp>
          <p:nvSpPr>
            <p:cNvPr name="Freeform 116" id="1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7" id="11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118" id="118"/>
          <p:cNvSpPr txBox="true"/>
          <p:nvPr/>
        </p:nvSpPr>
        <p:spPr>
          <a:xfrm rot="0">
            <a:off x="11332258" y="8057579"/>
            <a:ext cx="262416" cy="5333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</a:t>
            </a:r>
          </a:p>
        </p:txBody>
      </p:sp>
      <p:grpSp>
        <p:nvGrpSpPr>
          <p:cNvPr name="Group 119" id="119"/>
          <p:cNvGrpSpPr/>
          <p:nvPr/>
        </p:nvGrpSpPr>
        <p:grpSpPr>
          <a:xfrm rot="5400000">
            <a:off x="10812791" y="7692531"/>
            <a:ext cx="1336274" cy="1336274"/>
            <a:chOff x="0" y="0"/>
            <a:chExt cx="812800" cy="812800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1" id="12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22" id="122"/>
          <p:cNvGrpSpPr/>
          <p:nvPr/>
        </p:nvGrpSpPr>
        <p:grpSpPr>
          <a:xfrm rot="5400000">
            <a:off x="11188105" y="8988609"/>
            <a:ext cx="276795" cy="276795"/>
            <a:chOff x="0" y="0"/>
            <a:chExt cx="812800" cy="812800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4" id="12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25" id="125"/>
          <p:cNvGrpSpPr/>
          <p:nvPr/>
        </p:nvGrpSpPr>
        <p:grpSpPr>
          <a:xfrm rot="0">
            <a:off x="11432845" y="8988609"/>
            <a:ext cx="276795" cy="276795"/>
            <a:chOff x="0" y="0"/>
            <a:chExt cx="812800" cy="812800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7" id="12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28" id="128"/>
          <p:cNvGrpSpPr/>
          <p:nvPr/>
        </p:nvGrpSpPr>
        <p:grpSpPr>
          <a:xfrm rot="0">
            <a:off x="11188105" y="8988551"/>
            <a:ext cx="276795" cy="276795"/>
            <a:chOff x="0" y="0"/>
            <a:chExt cx="812800" cy="812800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0" id="13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31" id="131"/>
          <p:cNvGrpSpPr/>
          <p:nvPr/>
        </p:nvGrpSpPr>
        <p:grpSpPr>
          <a:xfrm rot="5400000">
            <a:off x="11259061" y="9331383"/>
            <a:ext cx="408810" cy="408810"/>
            <a:chOff x="0" y="0"/>
            <a:chExt cx="812800" cy="812800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3" id="13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134" id="134"/>
          <p:cNvSpPr txBox="true"/>
          <p:nvPr/>
        </p:nvSpPr>
        <p:spPr>
          <a:xfrm rot="0">
            <a:off x="11377372" y="9347329"/>
            <a:ext cx="172188" cy="3292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02"/>
              </a:lnSpc>
            </a:pPr>
            <a:r>
              <a:rPr lang="en-US" sz="185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</a:t>
            </a:r>
          </a:p>
        </p:txBody>
      </p:sp>
      <p:grpSp>
        <p:nvGrpSpPr>
          <p:cNvPr name="Group 135" id="135"/>
          <p:cNvGrpSpPr/>
          <p:nvPr/>
        </p:nvGrpSpPr>
        <p:grpSpPr>
          <a:xfrm rot="5400000">
            <a:off x="12132231" y="7278254"/>
            <a:ext cx="751897" cy="751897"/>
            <a:chOff x="0" y="0"/>
            <a:chExt cx="812800" cy="812800"/>
          </a:xfrm>
        </p:grpSpPr>
        <p:sp>
          <p:nvSpPr>
            <p:cNvPr name="Freeform 136" id="1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7" id="13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38" id="138"/>
          <p:cNvGrpSpPr/>
          <p:nvPr/>
        </p:nvGrpSpPr>
        <p:grpSpPr>
          <a:xfrm rot="5400000">
            <a:off x="12318368" y="7449798"/>
            <a:ext cx="408810" cy="408810"/>
            <a:chOff x="0" y="0"/>
            <a:chExt cx="812800" cy="812800"/>
          </a:xfrm>
        </p:grpSpPr>
        <p:sp>
          <p:nvSpPr>
            <p:cNvPr name="Freeform 139" id="1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0" id="14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141" id="141"/>
          <p:cNvSpPr txBox="true"/>
          <p:nvPr/>
        </p:nvSpPr>
        <p:spPr>
          <a:xfrm rot="0">
            <a:off x="12436679" y="7465744"/>
            <a:ext cx="172188" cy="3292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02"/>
              </a:lnSpc>
            </a:pPr>
            <a:r>
              <a:rPr lang="en-US" sz="185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</a:t>
            </a:r>
          </a:p>
        </p:txBody>
      </p:sp>
      <p:grpSp>
        <p:nvGrpSpPr>
          <p:cNvPr name="Group 142" id="142"/>
          <p:cNvGrpSpPr/>
          <p:nvPr/>
        </p:nvGrpSpPr>
        <p:grpSpPr>
          <a:xfrm rot="5400000">
            <a:off x="10133344" y="7316582"/>
            <a:ext cx="751897" cy="751897"/>
            <a:chOff x="0" y="0"/>
            <a:chExt cx="812800" cy="812800"/>
          </a:xfrm>
        </p:grpSpPr>
        <p:sp>
          <p:nvSpPr>
            <p:cNvPr name="Freeform 143" id="14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4" id="14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45" id="145"/>
          <p:cNvGrpSpPr/>
          <p:nvPr/>
        </p:nvGrpSpPr>
        <p:grpSpPr>
          <a:xfrm rot="5400000">
            <a:off x="10319481" y="7488126"/>
            <a:ext cx="408810" cy="408810"/>
            <a:chOff x="0" y="0"/>
            <a:chExt cx="812800" cy="812800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148" id="148"/>
          <p:cNvSpPr txBox="true"/>
          <p:nvPr/>
        </p:nvSpPr>
        <p:spPr>
          <a:xfrm rot="0">
            <a:off x="10437792" y="7504073"/>
            <a:ext cx="172188" cy="3292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02"/>
              </a:lnSpc>
            </a:pPr>
            <a:r>
              <a:rPr lang="en-US" sz="185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260318" y="3959470"/>
            <a:ext cx="7362807" cy="2249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Key Characteristics:-</a:t>
            </a:r>
          </a:p>
          <a:p>
            <a:pPr algn="l">
              <a:lnSpc>
                <a:spcPts val="4340"/>
              </a:lnSpc>
            </a:pP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Electron sharing, not transfer.</a:t>
            </a:r>
          </a:p>
          <a:p>
            <a:pPr algn="l">
              <a:lnSpc>
                <a:spcPts val="4340"/>
              </a:lnSpc>
            </a:pP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Commonly between non-metals.</a:t>
            </a:r>
          </a:p>
          <a:p>
            <a:pPr algn="l">
              <a:lnSpc>
                <a:spcPts val="4340"/>
              </a:lnSpc>
            </a:pP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Strong bonds creating distinct molecules.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245528" y="6545556"/>
            <a:ext cx="8640379" cy="2249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Types:-</a:t>
            </a:r>
          </a:p>
          <a:p>
            <a:pPr algn="l">
              <a:lnSpc>
                <a:spcPts val="4340"/>
              </a:lnSpc>
            </a:pPr>
            <a:r>
              <a:rPr lang="en-US" sz="31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Single Bond: </a:t>
            </a: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One pair of shared electrons (HF).</a:t>
            </a:r>
          </a:p>
          <a:p>
            <a:pPr algn="l">
              <a:lnSpc>
                <a:spcPts val="4340"/>
              </a:lnSpc>
            </a:pPr>
            <a:r>
              <a:rPr lang="en-US" sz="31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Double Bond: </a:t>
            </a: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Two pairs of shared electrons (O₂).</a:t>
            </a:r>
          </a:p>
          <a:p>
            <a:pPr algn="l">
              <a:lnSpc>
                <a:spcPts val="4340"/>
              </a:lnSpc>
            </a:pPr>
            <a:r>
              <a:rPr lang="en-US" sz="31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Triple Bond: </a:t>
            </a:r>
            <a:r>
              <a:rPr lang="en-US" sz="3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Three pairs of shared electrons (N₂).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14532514" y="2693138"/>
            <a:ext cx="2290277" cy="540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40"/>
              </a:lnSpc>
            </a:pPr>
            <a:r>
              <a:rPr lang="en-US" sz="31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Water (H₂O):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9253395" y="5144688"/>
            <a:ext cx="4358901" cy="540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39"/>
              </a:lnSpc>
            </a:pPr>
            <a:r>
              <a:rPr lang="en-US" sz="3099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Oxygen Difluoride (OF₂):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13626965" y="7979771"/>
            <a:ext cx="4137447" cy="540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40"/>
              </a:lnSpc>
            </a:pPr>
            <a:r>
              <a:rPr lang="en-US" sz="3100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Boron Trifluoride (BF₃):</a:t>
            </a:r>
          </a:p>
        </p:txBody>
      </p:sp>
      <p:grpSp>
        <p:nvGrpSpPr>
          <p:cNvPr name="Group 154" id="154"/>
          <p:cNvGrpSpPr/>
          <p:nvPr/>
        </p:nvGrpSpPr>
        <p:grpSpPr>
          <a:xfrm rot="5400000">
            <a:off x="10810722" y="7717529"/>
            <a:ext cx="276795" cy="276795"/>
            <a:chOff x="0" y="0"/>
            <a:chExt cx="812800" cy="812800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6" id="15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57" id="157"/>
          <p:cNvGrpSpPr/>
          <p:nvPr/>
        </p:nvGrpSpPr>
        <p:grpSpPr>
          <a:xfrm rot="5400000">
            <a:off x="10663278" y="7891753"/>
            <a:ext cx="276795" cy="276795"/>
            <a:chOff x="0" y="0"/>
            <a:chExt cx="812800" cy="812800"/>
          </a:xfrm>
        </p:grpSpPr>
        <p:sp>
          <p:nvSpPr>
            <p:cNvPr name="Freeform 158" id="15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9" id="15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60" id="160"/>
          <p:cNvGrpSpPr/>
          <p:nvPr/>
        </p:nvGrpSpPr>
        <p:grpSpPr>
          <a:xfrm rot="0">
            <a:off x="12044887" y="7896936"/>
            <a:ext cx="276795" cy="276795"/>
            <a:chOff x="0" y="0"/>
            <a:chExt cx="812800" cy="812800"/>
          </a:xfrm>
        </p:grpSpPr>
        <p:sp>
          <p:nvSpPr>
            <p:cNvPr name="Freeform 161" id="16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2" id="16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63" id="163"/>
          <p:cNvGrpSpPr/>
          <p:nvPr/>
        </p:nvGrpSpPr>
        <p:grpSpPr>
          <a:xfrm rot="0">
            <a:off x="11906489" y="7713362"/>
            <a:ext cx="276795" cy="276795"/>
            <a:chOff x="0" y="0"/>
            <a:chExt cx="812800" cy="812800"/>
          </a:xfrm>
        </p:grpSpPr>
        <p:sp>
          <p:nvSpPr>
            <p:cNvPr name="Freeform 164" id="16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5" id="16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66" id="166"/>
          <p:cNvGrpSpPr/>
          <p:nvPr/>
        </p:nvGrpSpPr>
        <p:grpSpPr>
          <a:xfrm rot="0">
            <a:off x="13705131" y="5204931"/>
            <a:ext cx="248064" cy="248064"/>
            <a:chOff x="0" y="0"/>
            <a:chExt cx="812800" cy="812800"/>
          </a:xfrm>
        </p:grpSpPr>
        <p:sp>
          <p:nvSpPr>
            <p:cNvPr name="Freeform 167" id="16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8" id="16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69" id="169"/>
          <p:cNvGrpSpPr/>
          <p:nvPr/>
        </p:nvGrpSpPr>
        <p:grpSpPr>
          <a:xfrm rot="0">
            <a:off x="13705131" y="5418797"/>
            <a:ext cx="248064" cy="248064"/>
            <a:chOff x="0" y="0"/>
            <a:chExt cx="812800" cy="812800"/>
          </a:xfrm>
        </p:grpSpPr>
        <p:sp>
          <p:nvSpPr>
            <p:cNvPr name="Freeform 170" id="17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1" id="17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72" id="172"/>
          <p:cNvGrpSpPr/>
          <p:nvPr/>
        </p:nvGrpSpPr>
        <p:grpSpPr>
          <a:xfrm rot="0">
            <a:off x="17764412" y="5178837"/>
            <a:ext cx="248064" cy="248064"/>
            <a:chOff x="0" y="0"/>
            <a:chExt cx="812800" cy="812800"/>
          </a:xfrm>
        </p:grpSpPr>
        <p:sp>
          <p:nvSpPr>
            <p:cNvPr name="Freeform 173" id="17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4" id="17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75" id="175"/>
          <p:cNvGrpSpPr/>
          <p:nvPr/>
        </p:nvGrpSpPr>
        <p:grpSpPr>
          <a:xfrm rot="0">
            <a:off x="17764412" y="5392703"/>
            <a:ext cx="248064" cy="248064"/>
            <a:chOff x="0" y="0"/>
            <a:chExt cx="812800" cy="812800"/>
          </a:xfrm>
        </p:grpSpPr>
        <p:sp>
          <p:nvSpPr>
            <p:cNvPr name="Freeform 176" id="17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7" id="17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78" id="178"/>
          <p:cNvGrpSpPr/>
          <p:nvPr/>
        </p:nvGrpSpPr>
        <p:grpSpPr>
          <a:xfrm rot="0">
            <a:off x="10717771" y="7274902"/>
            <a:ext cx="276795" cy="276795"/>
            <a:chOff x="0" y="0"/>
            <a:chExt cx="812800" cy="812800"/>
          </a:xfrm>
        </p:grpSpPr>
        <p:sp>
          <p:nvSpPr>
            <p:cNvPr name="Freeform 179" id="17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0" id="18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81" id="181"/>
          <p:cNvGrpSpPr/>
          <p:nvPr/>
        </p:nvGrpSpPr>
        <p:grpSpPr>
          <a:xfrm rot="0">
            <a:off x="10509293" y="7112502"/>
            <a:ext cx="276795" cy="276795"/>
            <a:chOff x="0" y="0"/>
            <a:chExt cx="812800" cy="812800"/>
          </a:xfrm>
        </p:grpSpPr>
        <p:sp>
          <p:nvSpPr>
            <p:cNvPr name="Freeform 182" id="18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3" id="18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84" id="184"/>
          <p:cNvGrpSpPr/>
          <p:nvPr/>
        </p:nvGrpSpPr>
        <p:grpSpPr>
          <a:xfrm rot="5400000">
            <a:off x="10069756" y="7187790"/>
            <a:ext cx="276795" cy="276795"/>
            <a:chOff x="0" y="0"/>
            <a:chExt cx="812800" cy="812800"/>
          </a:xfrm>
        </p:grpSpPr>
        <p:sp>
          <p:nvSpPr>
            <p:cNvPr name="Freeform 185" id="18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6" id="18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87" id="187"/>
          <p:cNvGrpSpPr/>
          <p:nvPr/>
        </p:nvGrpSpPr>
        <p:grpSpPr>
          <a:xfrm rot="5400000">
            <a:off x="9922312" y="7362014"/>
            <a:ext cx="276795" cy="276795"/>
            <a:chOff x="0" y="0"/>
            <a:chExt cx="812800" cy="812800"/>
          </a:xfrm>
        </p:grpSpPr>
        <p:sp>
          <p:nvSpPr>
            <p:cNvPr name="Freeform 188" id="18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9" id="18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90" id="190"/>
          <p:cNvGrpSpPr/>
          <p:nvPr/>
        </p:nvGrpSpPr>
        <p:grpSpPr>
          <a:xfrm rot="0">
            <a:off x="10188067" y="8011282"/>
            <a:ext cx="276795" cy="276795"/>
            <a:chOff x="0" y="0"/>
            <a:chExt cx="812800" cy="812800"/>
          </a:xfrm>
        </p:grpSpPr>
        <p:sp>
          <p:nvSpPr>
            <p:cNvPr name="Freeform 191" id="19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2" id="19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93" id="193"/>
          <p:cNvGrpSpPr/>
          <p:nvPr/>
        </p:nvGrpSpPr>
        <p:grpSpPr>
          <a:xfrm rot="0">
            <a:off x="9979588" y="7848881"/>
            <a:ext cx="276795" cy="276795"/>
            <a:chOff x="0" y="0"/>
            <a:chExt cx="812800" cy="812800"/>
          </a:xfrm>
        </p:grpSpPr>
        <p:sp>
          <p:nvSpPr>
            <p:cNvPr name="Freeform 194" id="19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5" id="19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96" id="196"/>
          <p:cNvGrpSpPr/>
          <p:nvPr/>
        </p:nvGrpSpPr>
        <p:grpSpPr>
          <a:xfrm rot="0">
            <a:off x="12774670" y="7274902"/>
            <a:ext cx="276795" cy="276795"/>
            <a:chOff x="0" y="0"/>
            <a:chExt cx="812800" cy="812800"/>
          </a:xfrm>
        </p:grpSpPr>
        <p:sp>
          <p:nvSpPr>
            <p:cNvPr name="Freeform 197" id="19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8" id="19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99" id="199"/>
          <p:cNvGrpSpPr/>
          <p:nvPr/>
        </p:nvGrpSpPr>
        <p:grpSpPr>
          <a:xfrm rot="0">
            <a:off x="12566192" y="7112502"/>
            <a:ext cx="276795" cy="276795"/>
            <a:chOff x="0" y="0"/>
            <a:chExt cx="812800" cy="812800"/>
          </a:xfrm>
        </p:grpSpPr>
        <p:sp>
          <p:nvSpPr>
            <p:cNvPr name="Freeform 200" id="20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1" id="20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02" id="202"/>
          <p:cNvGrpSpPr/>
          <p:nvPr/>
        </p:nvGrpSpPr>
        <p:grpSpPr>
          <a:xfrm rot="-4364693">
            <a:off x="12739847" y="7796358"/>
            <a:ext cx="276795" cy="276795"/>
            <a:chOff x="0" y="0"/>
            <a:chExt cx="812800" cy="812800"/>
          </a:xfrm>
        </p:grpSpPr>
        <p:sp>
          <p:nvSpPr>
            <p:cNvPr name="Freeform 203" id="20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4" id="20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05" id="205"/>
          <p:cNvGrpSpPr/>
          <p:nvPr/>
        </p:nvGrpSpPr>
        <p:grpSpPr>
          <a:xfrm rot="-4364693">
            <a:off x="12522915" y="7947281"/>
            <a:ext cx="276795" cy="276795"/>
            <a:chOff x="0" y="0"/>
            <a:chExt cx="812800" cy="812800"/>
          </a:xfrm>
        </p:grpSpPr>
        <p:sp>
          <p:nvSpPr>
            <p:cNvPr name="Freeform 206" id="20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7" id="20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08" id="208"/>
          <p:cNvGrpSpPr/>
          <p:nvPr/>
        </p:nvGrpSpPr>
        <p:grpSpPr>
          <a:xfrm rot="-5285530">
            <a:off x="12095292" y="7098135"/>
            <a:ext cx="276795" cy="276795"/>
            <a:chOff x="0" y="0"/>
            <a:chExt cx="812800" cy="812800"/>
          </a:xfrm>
        </p:grpSpPr>
        <p:sp>
          <p:nvSpPr>
            <p:cNvPr name="Freeform 209" id="20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0" id="2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11" id="211"/>
          <p:cNvGrpSpPr/>
          <p:nvPr/>
        </p:nvGrpSpPr>
        <p:grpSpPr>
          <a:xfrm rot="-5285530">
            <a:off x="11926041" y="7301092"/>
            <a:ext cx="276795" cy="276795"/>
            <a:chOff x="0" y="0"/>
            <a:chExt cx="812800" cy="812800"/>
          </a:xfrm>
        </p:grpSpPr>
        <p:sp>
          <p:nvSpPr>
            <p:cNvPr name="Freeform 212" id="2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3" id="21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14" id="214"/>
          <p:cNvGrpSpPr/>
          <p:nvPr/>
        </p:nvGrpSpPr>
        <p:grpSpPr>
          <a:xfrm rot="-1791218">
            <a:off x="11425274" y="9855900"/>
            <a:ext cx="276795" cy="276795"/>
            <a:chOff x="0" y="0"/>
            <a:chExt cx="812800" cy="812800"/>
          </a:xfrm>
        </p:grpSpPr>
        <p:sp>
          <p:nvSpPr>
            <p:cNvPr name="Freeform 215" id="2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6" id="21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17" id="217"/>
          <p:cNvGrpSpPr/>
          <p:nvPr/>
        </p:nvGrpSpPr>
        <p:grpSpPr>
          <a:xfrm rot="-1791218">
            <a:off x="11163620" y="9818828"/>
            <a:ext cx="276795" cy="276795"/>
            <a:chOff x="0" y="0"/>
            <a:chExt cx="812800" cy="812800"/>
          </a:xfrm>
        </p:grpSpPr>
        <p:sp>
          <p:nvSpPr>
            <p:cNvPr name="Freeform 218" id="2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9" id="21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20" id="220"/>
          <p:cNvGrpSpPr/>
          <p:nvPr/>
        </p:nvGrpSpPr>
        <p:grpSpPr>
          <a:xfrm rot="-8047905">
            <a:off x="11753790" y="9246261"/>
            <a:ext cx="276795" cy="276795"/>
            <a:chOff x="0" y="0"/>
            <a:chExt cx="812800" cy="812800"/>
          </a:xfrm>
        </p:grpSpPr>
        <p:sp>
          <p:nvSpPr>
            <p:cNvPr name="Freeform 221" id="2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2" id="22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23" id="223"/>
          <p:cNvGrpSpPr/>
          <p:nvPr/>
        </p:nvGrpSpPr>
        <p:grpSpPr>
          <a:xfrm rot="-8047905">
            <a:off x="11782394" y="9508976"/>
            <a:ext cx="276795" cy="276795"/>
            <a:chOff x="0" y="0"/>
            <a:chExt cx="812800" cy="812800"/>
          </a:xfrm>
        </p:grpSpPr>
        <p:sp>
          <p:nvSpPr>
            <p:cNvPr name="Freeform 224" id="2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5" id="22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26" id="226"/>
          <p:cNvGrpSpPr/>
          <p:nvPr/>
        </p:nvGrpSpPr>
        <p:grpSpPr>
          <a:xfrm rot="-8047905">
            <a:off x="10843392" y="9296743"/>
            <a:ext cx="276795" cy="276795"/>
            <a:chOff x="0" y="0"/>
            <a:chExt cx="812800" cy="812800"/>
          </a:xfrm>
        </p:grpSpPr>
        <p:sp>
          <p:nvSpPr>
            <p:cNvPr name="Freeform 227" id="2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8" id="22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29" id="229"/>
          <p:cNvGrpSpPr/>
          <p:nvPr/>
        </p:nvGrpSpPr>
        <p:grpSpPr>
          <a:xfrm rot="-8047905">
            <a:off x="10871996" y="9559457"/>
            <a:ext cx="276795" cy="276795"/>
            <a:chOff x="0" y="0"/>
            <a:chExt cx="812800" cy="812800"/>
          </a:xfrm>
        </p:grpSpPr>
        <p:sp>
          <p:nvSpPr>
            <p:cNvPr name="Freeform 230" id="2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31" id="23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1724712"/>
            <a:ext cx="16230600" cy="4117432"/>
            <a:chOff x="0" y="0"/>
            <a:chExt cx="7203833" cy="182749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203833" cy="1827492"/>
            </a:xfrm>
            <a:custGeom>
              <a:avLst/>
              <a:gdLst/>
              <a:ahLst/>
              <a:cxnLst/>
              <a:rect r="r" b="b" t="t" l="l"/>
              <a:pathLst>
                <a:path h="1827492" w="7203833">
                  <a:moveTo>
                    <a:pt x="0" y="0"/>
                  </a:moveTo>
                  <a:lnTo>
                    <a:pt x="7203833" y="0"/>
                  </a:lnTo>
                  <a:lnTo>
                    <a:pt x="7203833" y="1827492"/>
                  </a:lnTo>
                  <a:lnTo>
                    <a:pt x="0" y="1827492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7203833" cy="18655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2950084" y="1028700"/>
            <a:ext cx="12387831" cy="1874269"/>
            <a:chOff x="0" y="0"/>
            <a:chExt cx="5015136" cy="75878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015137" cy="758786"/>
            </a:xfrm>
            <a:custGeom>
              <a:avLst/>
              <a:gdLst/>
              <a:ahLst/>
              <a:cxnLst/>
              <a:rect r="r" b="b" t="t" l="l"/>
              <a:pathLst>
                <a:path h="758786" w="5015137">
                  <a:moveTo>
                    <a:pt x="0" y="0"/>
                  </a:moveTo>
                  <a:lnTo>
                    <a:pt x="5015137" y="0"/>
                  </a:lnTo>
                  <a:lnTo>
                    <a:pt x="5015137" y="758786"/>
                  </a:lnTo>
                  <a:lnTo>
                    <a:pt x="0" y="758786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5015136" cy="7968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354749" y="6542655"/>
            <a:ext cx="2383362" cy="2383362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724708" y="6912615"/>
            <a:ext cx="1643443" cy="1643443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2390227" y="8399855"/>
            <a:ext cx="312406" cy="312406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2390227" y="6756412"/>
            <a:ext cx="312406" cy="312406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2234024" y="6386453"/>
            <a:ext cx="312406" cy="312406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546430" y="6386453"/>
            <a:ext cx="312406" cy="312406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234024" y="8766553"/>
            <a:ext cx="312406" cy="312406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2546430" y="8766553"/>
            <a:ext cx="312406" cy="312406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5400000">
            <a:off x="3529356" y="7421931"/>
            <a:ext cx="312406" cy="312406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5400000">
            <a:off x="3529356" y="7734336"/>
            <a:ext cx="312406" cy="312406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5400000">
            <a:off x="1249424" y="7421931"/>
            <a:ext cx="312406" cy="312406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5400000">
            <a:off x="1249424" y="7734336"/>
            <a:ext cx="312406" cy="312406"/>
            <a:chOff x="0" y="0"/>
            <a:chExt cx="812800" cy="8128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5164016" y="6542655"/>
            <a:ext cx="2383362" cy="2383362"/>
            <a:chOff x="0" y="0"/>
            <a:chExt cx="812800" cy="8128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5533976" y="6912615"/>
            <a:ext cx="1643443" cy="1643443"/>
            <a:chOff x="0" y="0"/>
            <a:chExt cx="812800" cy="81280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6199494" y="8399855"/>
            <a:ext cx="312406" cy="312406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6199494" y="6756412"/>
            <a:ext cx="312406" cy="312406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6043292" y="6386453"/>
            <a:ext cx="312406" cy="312406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6355697" y="6386453"/>
            <a:ext cx="312406" cy="312406"/>
            <a:chOff x="0" y="0"/>
            <a:chExt cx="812800" cy="8128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6043292" y="8766553"/>
            <a:ext cx="312406" cy="312406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6355697" y="8766553"/>
            <a:ext cx="312406" cy="312406"/>
            <a:chOff x="0" y="0"/>
            <a:chExt cx="812800" cy="8128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8" id="68"/>
          <p:cNvGrpSpPr/>
          <p:nvPr/>
        </p:nvGrpSpPr>
        <p:grpSpPr>
          <a:xfrm rot="5400000">
            <a:off x="7338624" y="7421931"/>
            <a:ext cx="312406" cy="312406"/>
            <a:chOff x="0" y="0"/>
            <a:chExt cx="812800" cy="81280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0" id="7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71" id="71"/>
          <p:cNvGrpSpPr/>
          <p:nvPr/>
        </p:nvGrpSpPr>
        <p:grpSpPr>
          <a:xfrm rot="5400000">
            <a:off x="7338624" y="7734336"/>
            <a:ext cx="312406" cy="312406"/>
            <a:chOff x="0" y="0"/>
            <a:chExt cx="812800" cy="812800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BC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3" id="7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74" id="74"/>
          <p:cNvGrpSpPr/>
          <p:nvPr/>
        </p:nvGrpSpPr>
        <p:grpSpPr>
          <a:xfrm rot="5400000">
            <a:off x="5058692" y="7421931"/>
            <a:ext cx="312406" cy="312406"/>
            <a:chOff x="0" y="0"/>
            <a:chExt cx="812800" cy="8128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6" id="7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77" id="77"/>
          <p:cNvGrpSpPr/>
          <p:nvPr/>
        </p:nvGrpSpPr>
        <p:grpSpPr>
          <a:xfrm rot="5400000">
            <a:off x="5058692" y="7734336"/>
            <a:ext cx="312406" cy="312406"/>
            <a:chOff x="0" y="0"/>
            <a:chExt cx="812800" cy="812800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9" id="79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2077257" y="7265164"/>
            <a:ext cx="938344" cy="938344"/>
            <a:chOff x="0" y="0"/>
            <a:chExt cx="812800" cy="8128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2" id="82"/>
            <p:cNvSpPr txBox="true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4199"/>
                </a:lnSpc>
              </a:pPr>
              <a:r>
                <a:rPr lang="en-US" sz="2999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Mg</a:t>
              </a: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5886525" y="7265164"/>
            <a:ext cx="938344" cy="938344"/>
            <a:chOff x="0" y="0"/>
            <a:chExt cx="812800" cy="812800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D741B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5" id="85"/>
            <p:cNvSpPr txBox="true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anchor="ctr" rtlCol="false" tIns="36195" lIns="36195" bIns="36195" rIns="36195"/>
            <a:lstStyle/>
            <a:p>
              <a:pPr algn="ctr">
                <a:lnSpc>
                  <a:spcPts val="4199"/>
                </a:lnSpc>
              </a:pPr>
              <a:r>
                <a:rPr lang="en-US" sz="2999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O</a:t>
              </a: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8782066" y="6213619"/>
            <a:ext cx="8477234" cy="3044681"/>
            <a:chOff x="0" y="0"/>
            <a:chExt cx="3762559" cy="1351360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3762559" cy="1351360"/>
            </a:xfrm>
            <a:custGeom>
              <a:avLst/>
              <a:gdLst/>
              <a:ahLst/>
              <a:cxnLst/>
              <a:rect r="r" b="b" t="t" l="l"/>
              <a:pathLst>
                <a:path h="1351360" w="3762559">
                  <a:moveTo>
                    <a:pt x="0" y="0"/>
                  </a:moveTo>
                  <a:lnTo>
                    <a:pt x="3762559" y="0"/>
                  </a:lnTo>
                  <a:lnTo>
                    <a:pt x="3762559" y="1351360"/>
                  </a:lnTo>
                  <a:lnTo>
                    <a:pt x="0" y="1351360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8" id="88"/>
            <p:cNvSpPr txBox="true"/>
            <p:nvPr/>
          </p:nvSpPr>
          <p:spPr>
            <a:xfrm>
              <a:off x="0" y="-38100"/>
              <a:ext cx="3762559" cy="138946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89" id="89"/>
          <p:cNvSpPr/>
          <p:nvPr/>
        </p:nvSpPr>
        <p:spPr>
          <a:xfrm flipH="false" flipV="false" rot="0">
            <a:off x="1042462" y="6270218"/>
            <a:ext cx="705890" cy="2986459"/>
          </a:xfrm>
          <a:custGeom>
            <a:avLst/>
            <a:gdLst/>
            <a:ahLst/>
            <a:cxnLst/>
            <a:rect r="r" b="b" t="t" l="l"/>
            <a:pathLst>
              <a:path h="2986459" w="705890">
                <a:moveTo>
                  <a:pt x="0" y="0"/>
                </a:moveTo>
                <a:lnTo>
                  <a:pt x="705890" y="0"/>
                </a:lnTo>
                <a:lnTo>
                  <a:pt x="705890" y="2986459"/>
                </a:lnTo>
                <a:lnTo>
                  <a:pt x="0" y="298645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0" id="90"/>
          <p:cNvSpPr txBox="true"/>
          <p:nvPr/>
        </p:nvSpPr>
        <p:spPr>
          <a:xfrm rot="0">
            <a:off x="4041787" y="6319778"/>
            <a:ext cx="616855" cy="5317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89"/>
              </a:lnSpc>
            </a:pPr>
            <a:r>
              <a:rPr lang="en-US" b="true" sz="3063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2+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7850886" y="6319778"/>
            <a:ext cx="616855" cy="5317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89"/>
              </a:lnSpc>
            </a:pPr>
            <a:r>
              <a:rPr lang="en-US" b="true" sz="3063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2-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1463643" y="3543102"/>
            <a:ext cx="15360715" cy="1600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Metal atoms become positively charged ions(cation) by losing electrons. Non-metal atoms become negatively charged ions (anion) by gaining electrons. The oppositely charged ions are very strongly attracted to each other. This is known as an electrostatic attraction.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3610710" y="1226657"/>
            <a:ext cx="11066581" cy="15355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61"/>
              </a:lnSpc>
            </a:pPr>
            <a:r>
              <a:rPr lang="en-US" sz="10500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IONIC BONDING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9332583" y="6687526"/>
            <a:ext cx="7376199" cy="213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 this example, the metal magnesium has transferred two electrons to the non-metal oxygen. Magnesium becomes a positive ion and oxygen becomes a negative ion.</a:t>
            </a:r>
          </a:p>
        </p:txBody>
      </p:sp>
      <p:sp>
        <p:nvSpPr>
          <p:cNvPr name="Freeform 95" id="95"/>
          <p:cNvSpPr/>
          <p:nvPr/>
        </p:nvSpPr>
        <p:spPr>
          <a:xfrm flipH="false" flipV="false" rot="0">
            <a:off x="4784060" y="6270218"/>
            <a:ext cx="706274" cy="2988082"/>
          </a:xfrm>
          <a:custGeom>
            <a:avLst/>
            <a:gdLst/>
            <a:ahLst/>
            <a:cxnLst/>
            <a:rect r="r" b="b" t="t" l="l"/>
            <a:pathLst>
              <a:path h="2988082" w="706274">
                <a:moveTo>
                  <a:pt x="0" y="0"/>
                </a:moveTo>
                <a:lnTo>
                  <a:pt x="706274" y="0"/>
                </a:lnTo>
                <a:lnTo>
                  <a:pt x="706274" y="2988082"/>
                </a:lnTo>
                <a:lnTo>
                  <a:pt x="0" y="298808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6" id="96"/>
          <p:cNvSpPr/>
          <p:nvPr/>
        </p:nvSpPr>
        <p:spPr>
          <a:xfrm flipH="true" flipV="false" rot="0">
            <a:off x="7144612" y="6270218"/>
            <a:ext cx="706274" cy="2988082"/>
          </a:xfrm>
          <a:custGeom>
            <a:avLst/>
            <a:gdLst/>
            <a:ahLst/>
            <a:cxnLst/>
            <a:rect r="r" b="b" t="t" l="l"/>
            <a:pathLst>
              <a:path h="2988082" w="706274">
                <a:moveTo>
                  <a:pt x="706274" y="0"/>
                </a:moveTo>
                <a:lnTo>
                  <a:pt x="0" y="0"/>
                </a:lnTo>
                <a:lnTo>
                  <a:pt x="0" y="2988082"/>
                </a:lnTo>
                <a:lnTo>
                  <a:pt x="706274" y="2988082"/>
                </a:lnTo>
                <a:lnTo>
                  <a:pt x="70627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7" id="97"/>
          <p:cNvSpPr/>
          <p:nvPr/>
        </p:nvSpPr>
        <p:spPr>
          <a:xfrm flipH="true" flipV="false" rot="0">
            <a:off x="3310983" y="6270218"/>
            <a:ext cx="706274" cy="2988082"/>
          </a:xfrm>
          <a:custGeom>
            <a:avLst/>
            <a:gdLst/>
            <a:ahLst/>
            <a:cxnLst/>
            <a:rect r="r" b="b" t="t" l="l"/>
            <a:pathLst>
              <a:path h="2988082" w="706274">
                <a:moveTo>
                  <a:pt x="706274" y="0"/>
                </a:moveTo>
                <a:lnTo>
                  <a:pt x="0" y="0"/>
                </a:lnTo>
                <a:lnTo>
                  <a:pt x="0" y="2988082"/>
                </a:lnTo>
                <a:lnTo>
                  <a:pt x="706274" y="2988082"/>
                </a:lnTo>
                <a:lnTo>
                  <a:pt x="70627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828675" y="727116"/>
            <a:ext cx="12630651" cy="2216296"/>
            <a:chOff x="0" y="0"/>
            <a:chExt cx="7203833" cy="126405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203833" cy="1264054"/>
            </a:xfrm>
            <a:custGeom>
              <a:avLst/>
              <a:gdLst/>
              <a:ahLst/>
              <a:cxnLst/>
              <a:rect r="r" b="b" t="t" l="l"/>
              <a:pathLst>
                <a:path h="1264054" w="7203833">
                  <a:moveTo>
                    <a:pt x="0" y="0"/>
                  </a:moveTo>
                  <a:lnTo>
                    <a:pt x="7203833" y="0"/>
                  </a:lnTo>
                  <a:lnTo>
                    <a:pt x="7203833" y="1264054"/>
                  </a:lnTo>
                  <a:lnTo>
                    <a:pt x="0" y="1264054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7203833" cy="13021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296206" y="185479"/>
            <a:ext cx="11695588" cy="1083273"/>
            <a:chOff x="0" y="0"/>
            <a:chExt cx="6670525" cy="61784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670525" cy="617840"/>
            </a:xfrm>
            <a:custGeom>
              <a:avLst/>
              <a:gdLst/>
              <a:ahLst/>
              <a:cxnLst/>
              <a:rect r="r" b="b" t="t" l="l"/>
              <a:pathLst>
                <a:path h="617840" w="6670525">
                  <a:moveTo>
                    <a:pt x="0" y="0"/>
                  </a:moveTo>
                  <a:lnTo>
                    <a:pt x="6670525" y="0"/>
                  </a:lnTo>
                  <a:lnTo>
                    <a:pt x="6670525" y="617840"/>
                  </a:lnTo>
                  <a:lnTo>
                    <a:pt x="0" y="617840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6670525" cy="6559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3553984" y="360983"/>
            <a:ext cx="11180032" cy="7513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65"/>
              </a:lnSpc>
            </a:pPr>
            <a:r>
              <a:rPr lang="en-US" sz="5058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VAN DER WAALS BOND (SECONDARY BONDS)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167147" y="1584051"/>
            <a:ext cx="11953706" cy="88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48"/>
              </a:lnSpc>
            </a:pPr>
            <a:r>
              <a:rPr lang="en-US" sz="253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Weak secondary interactions between molecules or atoms that do not involve sharing or transfer of electrons (unlike covalent or ionic bonds).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2828675" y="3476811"/>
            <a:ext cx="4112493" cy="3320101"/>
            <a:chOff x="0" y="0"/>
            <a:chExt cx="1664917" cy="13441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664917" cy="1344122"/>
            </a:xfrm>
            <a:custGeom>
              <a:avLst/>
              <a:gdLst/>
              <a:ahLst/>
              <a:cxnLst/>
              <a:rect r="r" b="b" t="t" l="l"/>
              <a:pathLst>
                <a:path h="1344122" w="1664917">
                  <a:moveTo>
                    <a:pt x="0" y="0"/>
                  </a:moveTo>
                  <a:lnTo>
                    <a:pt x="1664917" y="0"/>
                  </a:lnTo>
                  <a:lnTo>
                    <a:pt x="1664917" y="1344122"/>
                  </a:lnTo>
                  <a:lnTo>
                    <a:pt x="0" y="1344122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1664917" cy="13822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3167147" y="3072133"/>
            <a:ext cx="3424016" cy="809356"/>
            <a:chOff x="0" y="0"/>
            <a:chExt cx="1952872" cy="46161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952871" cy="461612"/>
            </a:xfrm>
            <a:custGeom>
              <a:avLst/>
              <a:gdLst/>
              <a:ahLst/>
              <a:cxnLst/>
              <a:rect r="r" b="b" t="t" l="l"/>
              <a:pathLst>
                <a:path h="461612" w="1952871">
                  <a:moveTo>
                    <a:pt x="0" y="0"/>
                  </a:moveTo>
                  <a:lnTo>
                    <a:pt x="1952871" y="0"/>
                  </a:lnTo>
                  <a:lnTo>
                    <a:pt x="1952871" y="461612"/>
                  </a:lnTo>
                  <a:lnTo>
                    <a:pt x="0" y="461612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38100"/>
              <a:ext cx="1952872" cy="4997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2738095" y="4335175"/>
            <a:ext cx="4033252" cy="16902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96561" indent="-248280" lvl="1">
              <a:lnSpc>
                <a:spcPts val="4599"/>
              </a:lnSpc>
              <a:buAutoNum type="arabicPeriod" startAt="1"/>
            </a:pPr>
            <a:r>
              <a:rPr lang="en-US" sz="229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Dispersion Forces.</a:t>
            </a:r>
          </a:p>
          <a:p>
            <a:pPr algn="l" marL="496561" indent="-248280" lvl="1">
              <a:lnSpc>
                <a:spcPts val="4599"/>
              </a:lnSpc>
              <a:buAutoNum type="arabicPeriod" startAt="1"/>
            </a:pPr>
            <a:r>
              <a:rPr lang="en-US" sz="229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Dipole-Dipole Interactions.</a:t>
            </a:r>
          </a:p>
          <a:p>
            <a:pPr algn="l" marL="496561" indent="-248280" lvl="1">
              <a:lnSpc>
                <a:spcPts val="4599"/>
              </a:lnSpc>
              <a:buAutoNum type="arabicPeriod" startAt="1"/>
            </a:pPr>
            <a:r>
              <a:rPr lang="en-US" sz="229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Hydrogen Bonds.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7061477" y="3476811"/>
            <a:ext cx="8397849" cy="3320101"/>
            <a:chOff x="0" y="0"/>
            <a:chExt cx="3399817" cy="1344122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3399817" cy="1344122"/>
            </a:xfrm>
            <a:custGeom>
              <a:avLst/>
              <a:gdLst/>
              <a:ahLst/>
              <a:cxnLst/>
              <a:rect r="r" b="b" t="t" l="l"/>
              <a:pathLst>
                <a:path h="1344122" w="3399817">
                  <a:moveTo>
                    <a:pt x="0" y="0"/>
                  </a:moveTo>
                  <a:lnTo>
                    <a:pt x="3399817" y="0"/>
                  </a:lnTo>
                  <a:lnTo>
                    <a:pt x="3399817" y="1344122"/>
                  </a:lnTo>
                  <a:lnTo>
                    <a:pt x="0" y="1344122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3399817" cy="13822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7431992" y="3072133"/>
            <a:ext cx="7559802" cy="809356"/>
            <a:chOff x="0" y="0"/>
            <a:chExt cx="4311698" cy="461612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4311698" cy="461612"/>
            </a:xfrm>
            <a:custGeom>
              <a:avLst/>
              <a:gdLst/>
              <a:ahLst/>
              <a:cxnLst/>
              <a:rect r="r" b="b" t="t" l="l"/>
              <a:pathLst>
                <a:path h="461612" w="4311698">
                  <a:moveTo>
                    <a:pt x="0" y="0"/>
                  </a:moveTo>
                  <a:lnTo>
                    <a:pt x="4311698" y="0"/>
                  </a:lnTo>
                  <a:lnTo>
                    <a:pt x="4311698" y="461612"/>
                  </a:lnTo>
                  <a:lnTo>
                    <a:pt x="0" y="461612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38100"/>
              <a:ext cx="4311698" cy="4997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23" id="23"/>
          <p:cNvSpPr txBox="true"/>
          <p:nvPr/>
        </p:nvSpPr>
        <p:spPr>
          <a:xfrm rot="0">
            <a:off x="6952989" y="3267503"/>
            <a:ext cx="8679792" cy="4281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18"/>
              </a:lnSpc>
            </a:pPr>
            <a:r>
              <a:rPr lang="en-US" sz="2873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CHARACTERISTICS OF VAN DER WAALS BONDS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420335" y="3175272"/>
            <a:ext cx="2856398" cy="612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66"/>
              </a:lnSpc>
            </a:pPr>
            <a:r>
              <a:rPr lang="en-US" sz="2112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TYPES OF VAN DER WAALS BONDS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952989" y="3967214"/>
            <a:ext cx="8347531" cy="2658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73155" indent="-236577" lvl="1">
              <a:lnSpc>
                <a:spcPts val="3068"/>
              </a:lnSpc>
              <a:buFont typeface="Arial"/>
              <a:buChar char="•"/>
            </a:pPr>
            <a:r>
              <a:rPr lang="en-US" sz="219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Weak in Strength: Much weaker than primary bonds (covalent, ionic, metallic).</a:t>
            </a:r>
          </a:p>
          <a:p>
            <a:pPr algn="l" marL="473155" indent="-236577" lvl="1">
              <a:lnSpc>
                <a:spcPts val="3068"/>
              </a:lnSpc>
              <a:buFont typeface="Arial"/>
              <a:buChar char="•"/>
            </a:pPr>
            <a:r>
              <a:rPr lang="en-US" sz="219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Short-Range: Effective only over short distances.</a:t>
            </a:r>
          </a:p>
          <a:p>
            <a:pPr algn="l" marL="473155" indent="-236577" lvl="1">
              <a:lnSpc>
                <a:spcPts val="3068"/>
              </a:lnSpc>
              <a:buFont typeface="Arial"/>
              <a:buChar char="•"/>
            </a:pPr>
            <a:r>
              <a:rPr lang="en-US" sz="219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Determine physical properties like boiling/melting points and solubility.</a:t>
            </a:r>
          </a:p>
          <a:p>
            <a:pPr algn="l" marL="473155" indent="-236577" lvl="1">
              <a:lnSpc>
                <a:spcPts val="3068"/>
              </a:lnSpc>
              <a:buFont typeface="Arial"/>
              <a:buChar char="•"/>
            </a:pPr>
            <a:r>
              <a:rPr lang="en-US" sz="219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Essential in biological systems (e.g., protein folding, DNA structure).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243108" y="7105091"/>
            <a:ext cx="1657100" cy="3578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02"/>
              </a:lnSpc>
            </a:pPr>
            <a:r>
              <a:rPr lang="en-US" sz="2412">
                <a:solidFill>
                  <a:srgbClr val="D9D9D9"/>
                </a:solidFill>
                <a:latin typeface="Bobby Jones"/>
                <a:ea typeface="Bobby Jones"/>
                <a:cs typeface="Bobby Jones"/>
                <a:sym typeface="Bobby Jones"/>
              </a:rPr>
              <a:t>EXAMPELS:</a:t>
            </a:r>
          </a:p>
        </p:txBody>
      </p:sp>
      <p:grpSp>
        <p:nvGrpSpPr>
          <p:cNvPr name="Group 27" id="27"/>
          <p:cNvGrpSpPr/>
          <p:nvPr/>
        </p:nvGrpSpPr>
        <p:grpSpPr>
          <a:xfrm rot="0">
            <a:off x="11975826" y="6930262"/>
            <a:ext cx="3483499" cy="3244719"/>
            <a:chOff x="0" y="0"/>
            <a:chExt cx="1410273" cy="1313604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410273" cy="1313604"/>
            </a:xfrm>
            <a:custGeom>
              <a:avLst/>
              <a:gdLst/>
              <a:ahLst/>
              <a:cxnLst/>
              <a:rect r="r" b="b" t="t" l="l"/>
              <a:pathLst>
                <a:path h="1313604" w="1410273">
                  <a:moveTo>
                    <a:pt x="0" y="0"/>
                  </a:moveTo>
                  <a:lnTo>
                    <a:pt x="1410273" y="0"/>
                  </a:lnTo>
                  <a:lnTo>
                    <a:pt x="1410273" y="1313604"/>
                  </a:lnTo>
                  <a:lnTo>
                    <a:pt x="0" y="1313604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38100"/>
              <a:ext cx="1410273" cy="13517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30" id="30"/>
          <p:cNvSpPr txBox="true"/>
          <p:nvPr/>
        </p:nvSpPr>
        <p:spPr>
          <a:xfrm rot="0">
            <a:off x="12134632" y="7388661"/>
            <a:ext cx="3165888" cy="2435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86"/>
              </a:lnSpc>
            </a:pPr>
            <a:r>
              <a:rPr lang="en-US" sz="3470">
                <a:solidFill>
                  <a:srgbClr val="5EB229"/>
                </a:solidFill>
                <a:latin typeface="Bobby Jones"/>
                <a:ea typeface="Bobby Jones"/>
                <a:cs typeface="Bobby Jones"/>
                <a:sym typeface="Bobby Jones"/>
              </a:rPr>
              <a:t>GECKO FEET STICK TO SURFACES DUE TO VAN DER WAALS BONDS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2828675" y="6930262"/>
            <a:ext cx="9001395" cy="3244719"/>
            <a:chOff x="0" y="0"/>
            <a:chExt cx="3644159" cy="1313604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3644159" cy="1313604"/>
            </a:xfrm>
            <a:custGeom>
              <a:avLst/>
              <a:gdLst/>
              <a:ahLst/>
              <a:cxnLst/>
              <a:rect r="r" b="b" t="t" l="l"/>
              <a:pathLst>
                <a:path h="1313604" w="3644159">
                  <a:moveTo>
                    <a:pt x="0" y="0"/>
                  </a:moveTo>
                  <a:lnTo>
                    <a:pt x="3644159" y="0"/>
                  </a:lnTo>
                  <a:lnTo>
                    <a:pt x="3644159" y="1313604"/>
                  </a:lnTo>
                  <a:lnTo>
                    <a:pt x="0" y="1313604"/>
                  </a:lnTo>
                  <a:close/>
                </a:path>
              </a:pathLst>
            </a:custGeom>
            <a:solidFill>
              <a:srgbClr val="FFFFFF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38100"/>
              <a:ext cx="3644159" cy="13517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7875653" y="8323166"/>
            <a:ext cx="528302" cy="528302"/>
            <a:chOff x="0" y="0"/>
            <a:chExt cx="812800" cy="8128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8821237" y="8043012"/>
            <a:ext cx="1056604" cy="1056604"/>
            <a:chOff x="0" y="0"/>
            <a:chExt cx="812800" cy="81280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9D9D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4899"/>
                </a:lnSpc>
              </a:pPr>
              <a:r>
                <a:rPr lang="en-US" sz="3499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C</a:t>
              </a:r>
            </a:p>
          </p:txBody>
        </p:sp>
      </p:grpSp>
      <p:sp>
        <p:nvSpPr>
          <p:cNvPr name="AutoShape 40" id="40"/>
          <p:cNvSpPr/>
          <p:nvPr/>
        </p:nvSpPr>
        <p:spPr>
          <a:xfrm>
            <a:off x="9877841" y="8587317"/>
            <a:ext cx="417282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>
            <a:off x="8403955" y="8603320"/>
            <a:ext cx="417282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2" id="42"/>
          <p:cNvSpPr/>
          <p:nvPr/>
        </p:nvSpPr>
        <p:spPr>
          <a:xfrm>
            <a:off x="9349539" y="9099616"/>
            <a:ext cx="0" cy="419144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3" id="43"/>
          <p:cNvGrpSpPr/>
          <p:nvPr/>
        </p:nvGrpSpPr>
        <p:grpSpPr>
          <a:xfrm rot="0">
            <a:off x="9085388" y="9518760"/>
            <a:ext cx="528302" cy="528302"/>
            <a:chOff x="0" y="0"/>
            <a:chExt cx="812800" cy="81280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10295124" y="8323166"/>
            <a:ext cx="528302" cy="528302"/>
            <a:chOff x="0" y="0"/>
            <a:chExt cx="812800" cy="8128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AutoShape 49" id="49"/>
          <p:cNvSpPr/>
          <p:nvPr/>
        </p:nvSpPr>
        <p:spPr>
          <a:xfrm>
            <a:off x="9333536" y="7623868"/>
            <a:ext cx="0" cy="419144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0" id="50"/>
          <p:cNvGrpSpPr/>
          <p:nvPr/>
        </p:nvGrpSpPr>
        <p:grpSpPr>
          <a:xfrm rot="0">
            <a:off x="9069385" y="7095566"/>
            <a:ext cx="528302" cy="528302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4087725" y="8323166"/>
            <a:ext cx="528302" cy="528302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5033309" y="8043012"/>
            <a:ext cx="1056604" cy="1056604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9D9D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4899"/>
                </a:lnSpc>
              </a:pPr>
              <a:r>
                <a:rPr lang="en-US" sz="3499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C</a:t>
              </a:r>
            </a:p>
          </p:txBody>
        </p:sp>
      </p:grpSp>
      <p:sp>
        <p:nvSpPr>
          <p:cNvPr name="AutoShape 59" id="59"/>
          <p:cNvSpPr/>
          <p:nvPr/>
        </p:nvSpPr>
        <p:spPr>
          <a:xfrm>
            <a:off x="6089914" y="8587317"/>
            <a:ext cx="417282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>
            <a:off x="4616027" y="8603320"/>
            <a:ext cx="417282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>
            <a:off x="5561612" y="9099616"/>
            <a:ext cx="0" cy="419144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2" id="62"/>
          <p:cNvGrpSpPr/>
          <p:nvPr/>
        </p:nvGrpSpPr>
        <p:grpSpPr>
          <a:xfrm rot="0">
            <a:off x="5297461" y="9518760"/>
            <a:ext cx="528302" cy="528302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6507196" y="8323166"/>
            <a:ext cx="528302" cy="528302"/>
            <a:chOff x="0" y="0"/>
            <a:chExt cx="812800" cy="8128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AutoShape 68" id="68"/>
          <p:cNvSpPr/>
          <p:nvPr/>
        </p:nvSpPr>
        <p:spPr>
          <a:xfrm>
            <a:off x="5545609" y="7623868"/>
            <a:ext cx="0" cy="419144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9" id="69"/>
          <p:cNvGrpSpPr/>
          <p:nvPr/>
        </p:nvGrpSpPr>
        <p:grpSpPr>
          <a:xfrm rot="0">
            <a:off x="5281458" y="7095566"/>
            <a:ext cx="528302" cy="528302"/>
            <a:chOff x="0" y="0"/>
            <a:chExt cx="812800" cy="812800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65410" lIns="65410" bIns="65410" rIns="65410"/>
            <a:lstStyle/>
            <a:p>
              <a:pPr algn="ctr">
                <a:lnSpc>
                  <a:spcPts val="2799"/>
                </a:lnSpc>
              </a:pPr>
            </a:p>
          </p:txBody>
        </p:sp>
      </p:grpSp>
      <p:sp>
        <p:nvSpPr>
          <p:cNvPr name="TextBox 72" id="72"/>
          <p:cNvSpPr txBox="true"/>
          <p:nvPr/>
        </p:nvSpPr>
        <p:spPr>
          <a:xfrm rot="0">
            <a:off x="9258960" y="9615531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0468696" y="8435940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046764" y="8435940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9242957" y="7192706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5471032" y="9615531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6680768" y="8435940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4258836" y="8435940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455029" y="7192706"/>
            <a:ext cx="181158" cy="287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4"/>
              </a:lnSpc>
              <a:spcBef>
                <a:spcPct val="0"/>
              </a:spcBef>
            </a:pPr>
            <a:r>
              <a:rPr lang="en-US" sz="1596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978729" y="7985862"/>
            <a:ext cx="214426" cy="4329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6"/>
              </a:lnSpc>
              <a:spcBef>
                <a:spcPct val="0"/>
              </a:spcBef>
            </a:pPr>
            <a:r>
              <a:rPr lang="en-US" sz="2504">
                <a:solidFill>
                  <a:srgbClr val="000000"/>
                </a:solidFill>
                <a:latin typeface="TC Milo"/>
                <a:ea typeface="TC Milo"/>
                <a:cs typeface="TC Milo"/>
                <a:sym typeface="TC Milo"/>
              </a:rPr>
              <a:t>s+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7875653" y="7890186"/>
            <a:ext cx="214426" cy="4329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6"/>
              </a:lnSpc>
              <a:spcBef>
                <a:spcPct val="0"/>
              </a:spcBef>
            </a:pPr>
            <a:r>
              <a:rPr lang="en-US" sz="2504">
                <a:solidFill>
                  <a:srgbClr val="000000"/>
                </a:solidFill>
                <a:latin typeface="TC Milo"/>
                <a:ea typeface="TC Milo"/>
                <a:cs typeface="TC Milo"/>
                <a:sym typeface="TC Milo"/>
              </a:rPr>
              <a:t>s+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6930069" y="7890186"/>
            <a:ext cx="208344" cy="4329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6"/>
              </a:lnSpc>
              <a:spcBef>
                <a:spcPct val="0"/>
              </a:spcBef>
            </a:pPr>
            <a:r>
              <a:rPr lang="en-US" sz="2504">
                <a:solidFill>
                  <a:srgbClr val="000000"/>
                </a:solidFill>
                <a:latin typeface="TC Milo"/>
                <a:ea typeface="TC Milo"/>
                <a:cs typeface="TC Milo"/>
                <a:sym typeface="TC Milo"/>
              </a:rPr>
              <a:t>s-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10823426" y="7890186"/>
            <a:ext cx="208344" cy="4329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6"/>
              </a:lnSpc>
              <a:spcBef>
                <a:spcPct val="0"/>
              </a:spcBef>
            </a:pPr>
            <a:r>
              <a:rPr lang="en-US" sz="2504">
                <a:solidFill>
                  <a:srgbClr val="000000"/>
                </a:solidFill>
                <a:latin typeface="TC Milo"/>
                <a:ea typeface="TC Milo"/>
                <a:cs typeface="TC Milo"/>
                <a:sym typeface="TC Milo"/>
              </a:rPr>
              <a:t>s-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2FBA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492888" y="2086578"/>
            <a:ext cx="13302224" cy="5430877"/>
            <a:chOff x="0" y="0"/>
            <a:chExt cx="3503466" cy="143035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503466" cy="1430355"/>
            </a:xfrm>
            <a:custGeom>
              <a:avLst/>
              <a:gdLst/>
              <a:ahLst/>
              <a:cxnLst/>
              <a:rect r="r" b="b" t="t" l="l"/>
              <a:pathLst>
                <a:path h="1430355" w="3503466">
                  <a:moveTo>
                    <a:pt x="0" y="0"/>
                  </a:moveTo>
                  <a:lnTo>
                    <a:pt x="3503466" y="0"/>
                  </a:lnTo>
                  <a:lnTo>
                    <a:pt x="3503466" y="1430355"/>
                  </a:lnTo>
                  <a:lnTo>
                    <a:pt x="0" y="1430355"/>
                  </a:lnTo>
                  <a:close/>
                </a:path>
              </a:pathLst>
            </a:custGeom>
            <a:solidFill>
              <a:srgbClr val="1D741B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503466" cy="14684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925521" y="6780671"/>
            <a:ext cx="8436958" cy="1419751"/>
            <a:chOff x="0" y="0"/>
            <a:chExt cx="2222079" cy="37392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222079" cy="373926"/>
            </a:xfrm>
            <a:custGeom>
              <a:avLst/>
              <a:gdLst/>
              <a:ahLst/>
              <a:cxnLst/>
              <a:rect r="r" b="b" t="t" l="l"/>
              <a:pathLst>
                <a:path h="373926" w="2222079">
                  <a:moveTo>
                    <a:pt x="0" y="0"/>
                  </a:moveTo>
                  <a:lnTo>
                    <a:pt x="2222079" y="0"/>
                  </a:lnTo>
                  <a:lnTo>
                    <a:pt x="2222079" y="373926"/>
                  </a:lnTo>
                  <a:lnTo>
                    <a:pt x="0" y="373926"/>
                  </a:lnTo>
                  <a:close/>
                </a:path>
              </a:pathLst>
            </a:custGeom>
            <a:solidFill>
              <a:srgbClr val="FFCBC4"/>
            </a:solidFill>
            <a:ln w="952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2222079" cy="41202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-1669770" y="5628921"/>
            <a:ext cx="3914049" cy="4658079"/>
            <a:chOff x="0" y="0"/>
            <a:chExt cx="5218732" cy="6210772"/>
          </a:xfrm>
        </p:grpSpPr>
        <p:grpSp>
          <p:nvGrpSpPr>
            <p:cNvPr name="Group 9" id="9"/>
            <p:cNvGrpSpPr/>
            <p:nvPr/>
          </p:nvGrpSpPr>
          <p:grpSpPr>
            <a:xfrm rot="0">
              <a:off x="0" y="496020"/>
              <a:ext cx="5218732" cy="5218732"/>
              <a:chOff x="0" y="0"/>
              <a:chExt cx="812800" cy="812800"/>
            </a:xfrm>
          </p:grpSpPr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1" id="11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12" id="12"/>
            <p:cNvGrpSpPr/>
            <p:nvPr/>
          </p:nvGrpSpPr>
          <p:grpSpPr>
            <a:xfrm rot="0">
              <a:off x="1119516" y="1615536"/>
              <a:ext cx="2979701" cy="2979701"/>
              <a:chOff x="0" y="0"/>
              <a:chExt cx="812800" cy="8128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4" id="14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15" id="15"/>
            <p:cNvGrpSpPr/>
            <p:nvPr/>
          </p:nvGrpSpPr>
          <p:grpSpPr>
            <a:xfrm rot="0">
              <a:off x="2113346" y="5218732"/>
              <a:ext cx="992040" cy="992040"/>
              <a:chOff x="0" y="0"/>
              <a:chExt cx="812800" cy="8128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18" id="18"/>
            <p:cNvGrpSpPr/>
            <p:nvPr/>
          </p:nvGrpSpPr>
          <p:grpSpPr>
            <a:xfrm rot="0">
              <a:off x="2113346" y="0"/>
              <a:ext cx="992040" cy="992040"/>
              <a:chOff x="0" y="0"/>
              <a:chExt cx="812800" cy="812800"/>
            </a:xfrm>
          </p:grpSpPr>
          <p:sp>
            <p:nvSpPr>
              <p:cNvPr name="Freeform 19" id="1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0" id="20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1453" lIns="51453" bIns="51453" rIns="51453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</p:grpSp>
      <p:grpSp>
        <p:nvGrpSpPr>
          <p:cNvPr name="Group 21" id="21"/>
          <p:cNvGrpSpPr/>
          <p:nvPr/>
        </p:nvGrpSpPr>
        <p:grpSpPr>
          <a:xfrm rot="-919851">
            <a:off x="15353710" y="6552498"/>
            <a:ext cx="5210279" cy="5411605"/>
            <a:chOff x="0" y="0"/>
            <a:chExt cx="6947038" cy="7215473"/>
          </a:xfrm>
        </p:grpSpPr>
        <p:grpSp>
          <p:nvGrpSpPr>
            <p:cNvPr name="Group 22" id="22"/>
            <p:cNvGrpSpPr/>
            <p:nvPr/>
          </p:nvGrpSpPr>
          <p:grpSpPr>
            <a:xfrm rot="0">
              <a:off x="282253" y="418598"/>
              <a:ext cx="6387016" cy="6387016"/>
              <a:chOff x="0" y="0"/>
              <a:chExt cx="812800" cy="812800"/>
            </a:xfrm>
          </p:grpSpPr>
          <p:sp>
            <p:nvSpPr>
              <p:cNvPr name="Freeform 23" id="2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4" id="24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25" id="25"/>
            <p:cNvGrpSpPr/>
            <p:nvPr/>
          </p:nvGrpSpPr>
          <p:grpSpPr>
            <a:xfrm rot="0">
              <a:off x="1273683" y="1410028"/>
              <a:ext cx="4404156" cy="4404156"/>
              <a:chOff x="0" y="0"/>
              <a:chExt cx="812800" cy="812800"/>
            </a:xfrm>
          </p:grpSpPr>
          <p:sp>
            <p:nvSpPr>
              <p:cNvPr name="Freeform 26" id="2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7" id="2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28" id="28"/>
            <p:cNvGrpSpPr/>
            <p:nvPr/>
          </p:nvGrpSpPr>
          <p:grpSpPr>
            <a:xfrm rot="0">
              <a:off x="2218457" y="2354802"/>
              <a:ext cx="2514608" cy="2514608"/>
              <a:chOff x="0" y="0"/>
              <a:chExt cx="812800" cy="812800"/>
            </a:xfrm>
          </p:grpSpPr>
          <p:sp>
            <p:nvSpPr>
              <p:cNvPr name="Freeform 29" id="2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0" id="30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31" id="31"/>
            <p:cNvGrpSpPr/>
            <p:nvPr/>
          </p:nvGrpSpPr>
          <p:grpSpPr>
            <a:xfrm rot="0">
              <a:off x="3057163" y="5395586"/>
              <a:ext cx="837195" cy="837195"/>
              <a:chOff x="0" y="0"/>
              <a:chExt cx="812800" cy="812800"/>
            </a:xfrm>
          </p:grpSpPr>
          <p:sp>
            <p:nvSpPr>
              <p:cNvPr name="Freeform 32" id="3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3" id="33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34" id="34"/>
            <p:cNvGrpSpPr/>
            <p:nvPr/>
          </p:nvGrpSpPr>
          <p:grpSpPr>
            <a:xfrm rot="0">
              <a:off x="3057163" y="991430"/>
              <a:ext cx="837195" cy="837195"/>
              <a:chOff x="0" y="0"/>
              <a:chExt cx="812800" cy="812800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37" id="37"/>
            <p:cNvGrpSpPr/>
            <p:nvPr/>
          </p:nvGrpSpPr>
          <p:grpSpPr>
            <a:xfrm rot="0">
              <a:off x="2638566" y="0"/>
              <a:ext cx="837195" cy="837195"/>
              <a:chOff x="0" y="0"/>
              <a:chExt cx="812800" cy="812800"/>
            </a:xfrm>
          </p:grpSpPr>
          <p:sp>
            <p:nvSpPr>
              <p:cNvPr name="Freeform 38" id="3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39" id="39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0" id="40"/>
            <p:cNvGrpSpPr/>
            <p:nvPr/>
          </p:nvGrpSpPr>
          <p:grpSpPr>
            <a:xfrm rot="0">
              <a:off x="3475761" y="0"/>
              <a:ext cx="837195" cy="837195"/>
              <a:chOff x="0" y="0"/>
              <a:chExt cx="812800" cy="812800"/>
            </a:xfrm>
          </p:grpSpPr>
          <p:sp>
            <p:nvSpPr>
              <p:cNvPr name="Freeform 41" id="4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2" id="42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3" id="43"/>
            <p:cNvGrpSpPr/>
            <p:nvPr/>
          </p:nvGrpSpPr>
          <p:grpSpPr>
            <a:xfrm rot="0">
              <a:off x="2638566" y="6378277"/>
              <a:ext cx="837195" cy="837195"/>
              <a:chOff x="0" y="0"/>
              <a:chExt cx="812800" cy="812800"/>
            </a:xfrm>
          </p:grpSpPr>
          <p:sp>
            <p:nvSpPr>
              <p:cNvPr name="Freeform 44" id="4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5" id="4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6" id="46"/>
            <p:cNvGrpSpPr/>
            <p:nvPr/>
          </p:nvGrpSpPr>
          <p:grpSpPr>
            <a:xfrm rot="0">
              <a:off x="3475761" y="6378277"/>
              <a:ext cx="837195" cy="837195"/>
              <a:chOff x="0" y="0"/>
              <a:chExt cx="812800" cy="812800"/>
            </a:xfrm>
          </p:grpSpPr>
          <p:sp>
            <p:nvSpPr>
              <p:cNvPr name="Freeform 47" id="4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8" id="48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49" id="49"/>
            <p:cNvGrpSpPr/>
            <p:nvPr/>
          </p:nvGrpSpPr>
          <p:grpSpPr>
            <a:xfrm rot="5400000">
              <a:off x="6109843" y="2774910"/>
              <a:ext cx="837195" cy="837195"/>
              <a:chOff x="0" y="0"/>
              <a:chExt cx="812800" cy="812800"/>
            </a:xfrm>
          </p:grpSpPr>
          <p:sp>
            <p:nvSpPr>
              <p:cNvPr name="Freeform 50" id="5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1" id="51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2" id="52"/>
            <p:cNvGrpSpPr/>
            <p:nvPr/>
          </p:nvGrpSpPr>
          <p:grpSpPr>
            <a:xfrm rot="5400000">
              <a:off x="6109843" y="3612106"/>
              <a:ext cx="837195" cy="837195"/>
              <a:chOff x="0" y="0"/>
              <a:chExt cx="812800" cy="812800"/>
            </a:xfrm>
          </p:grpSpPr>
          <p:sp>
            <p:nvSpPr>
              <p:cNvPr name="Freeform 53" id="5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4" id="54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5" id="55"/>
            <p:cNvGrpSpPr/>
            <p:nvPr/>
          </p:nvGrpSpPr>
          <p:grpSpPr>
            <a:xfrm rot="5400000">
              <a:off x="0" y="2774910"/>
              <a:ext cx="837195" cy="837195"/>
              <a:chOff x="0" y="0"/>
              <a:chExt cx="812800" cy="812800"/>
            </a:xfrm>
          </p:grpSpPr>
          <p:sp>
            <p:nvSpPr>
              <p:cNvPr name="Freeform 56" id="5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7" id="5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58" id="58"/>
            <p:cNvGrpSpPr/>
            <p:nvPr/>
          </p:nvGrpSpPr>
          <p:grpSpPr>
            <a:xfrm rot="5400000">
              <a:off x="0" y="3612106"/>
              <a:ext cx="837195" cy="837195"/>
              <a:chOff x="0" y="0"/>
              <a:chExt cx="812800" cy="812800"/>
            </a:xfrm>
          </p:grpSpPr>
          <p:sp>
            <p:nvSpPr>
              <p:cNvPr name="Freeform 59" id="5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0" id="60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</p:grpSp>
      <p:grpSp>
        <p:nvGrpSpPr>
          <p:cNvPr name="Group 61" id="61"/>
          <p:cNvGrpSpPr/>
          <p:nvPr/>
        </p:nvGrpSpPr>
        <p:grpSpPr>
          <a:xfrm rot="251260">
            <a:off x="15746547" y="-1267237"/>
            <a:ext cx="3914049" cy="3914049"/>
            <a:chOff x="0" y="0"/>
            <a:chExt cx="812800" cy="812800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86203" lIns="86203" bIns="86203" rIns="86203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251260">
            <a:off x="16586184" y="-427600"/>
            <a:ext cx="2234776" cy="2234776"/>
            <a:chOff x="0" y="0"/>
            <a:chExt cx="812800" cy="81280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EB229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anchor="ctr" rtlCol="false" tIns="86203" lIns="86203" bIns="86203" rIns="86203"/>
            <a:lstStyle/>
            <a:p>
              <a:pPr algn="ctr">
                <a:lnSpc>
                  <a:spcPts val="4899"/>
                </a:lnSpc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251260">
            <a:off x="16017444" y="1786035"/>
            <a:ext cx="744030" cy="744030"/>
            <a:chOff x="0" y="0"/>
            <a:chExt cx="812800" cy="81280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6260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86203" lIns="86203" bIns="86203" rIns="86203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70" id="70"/>
          <p:cNvGrpSpPr/>
          <p:nvPr/>
        </p:nvGrpSpPr>
        <p:grpSpPr>
          <a:xfrm rot="-889625">
            <a:off x="-2532550" y="-1404922"/>
            <a:ext cx="5210279" cy="5411605"/>
            <a:chOff x="0" y="0"/>
            <a:chExt cx="6947038" cy="7215473"/>
          </a:xfrm>
        </p:grpSpPr>
        <p:grpSp>
          <p:nvGrpSpPr>
            <p:cNvPr name="Group 71" id="71"/>
            <p:cNvGrpSpPr/>
            <p:nvPr/>
          </p:nvGrpSpPr>
          <p:grpSpPr>
            <a:xfrm rot="0">
              <a:off x="282253" y="418598"/>
              <a:ext cx="6387016" cy="6387016"/>
              <a:chOff x="0" y="0"/>
              <a:chExt cx="812800" cy="812800"/>
            </a:xfrm>
          </p:grpSpPr>
          <p:sp>
            <p:nvSpPr>
              <p:cNvPr name="Freeform 72" id="7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73" id="73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74" id="74"/>
            <p:cNvGrpSpPr/>
            <p:nvPr/>
          </p:nvGrpSpPr>
          <p:grpSpPr>
            <a:xfrm rot="0">
              <a:off x="1273683" y="1410028"/>
              <a:ext cx="4404156" cy="4404156"/>
              <a:chOff x="0" y="0"/>
              <a:chExt cx="812800" cy="812800"/>
            </a:xfrm>
          </p:grpSpPr>
          <p:sp>
            <p:nvSpPr>
              <p:cNvPr name="Freeform 75" id="7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76" id="76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77" id="77"/>
            <p:cNvGrpSpPr/>
            <p:nvPr/>
          </p:nvGrpSpPr>
          <p:grpSpPr>
            <a:xfrm rot="0">
              <a:off x="2218457" y="2354802"/>
              <a:ext cx="2514608" cy="2514608"/>
              <a:chOff x="0" y="0"/>
              <a:chExt cx="812800" cy="812800"/>
            </a:xfrm>
          </p:grpSpPr>
          <p:sp>
            <p:nvSpPr>
              <p:cNvPr name="Freeform 78" id="7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5EB229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79" id="79"/>
              <p:cNvSpPr txBox="true"/>
              <p:nvPr/>
            </p:nvSpPr>
            <p:spPr>
              <a:xfrm>
                <a:off x="76200" y="-66675"/>
                <a:ext cx="660400" cy="8032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4899"/>
                  </a:lnSpc>
                </a:pPr>
              </a:p>
            </p:txBody>
          </p:sp>
        </p:grpSp>
        <p:grpSp>
          <p:nvGrpSpPr>
            <p:cNvPr name="Group 80" id="80"/>
            <p:cNvGrpSpPr/>
            <p:nvPr/>
          </p:nvGrpSpPr>
          <p:grpSpPr>
            <a:xfrm rot="0">
              <a:off x="3057163" y="5395586"/>
              <a:ext cx="837195" cy="837195"/>
              <a:chOff x="0" y="0"/>
              <a:chExt cx="812800" cy="812800"/>
            </a:xfrm>
          </p:grpSpPr>
          <p:sp>
            <p:nvSpPr>
              <p:cNvPr name="Freeform 81" id="8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2" id="82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83" id="83"/>
            <p:cNvGrpSpPr/>
            <p:nvPr/>
          </p:nvGrpSpPr>
          <p:grpSpPr>
            <a:xfrm rot="0">
              <a:off x="3057163" y="991430"/>
              <a:ext cx="837195" cy="837195"/>
              <a:chOff x="0" y="0"/>
              <a:chExt cx="812800" cy="812800"/>
            </a:xfrm>
          </p:grpSpPr>
          <p:sp>
            <p:nvSpPr>
              <p:cNvPr name="Freeform 84" id="8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5" id="8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86" id="86"/>
            <p:cNvGrpSpPr/>
            <p:nvPr/>
          </p:nvGrpSpPr>
          <p:grpSpPr>
            <a:xfrm rot="0">
              <a:off x="2638566" y="0"/>
              <a:ext cx="837195" cy="837195"/>
              <a:chOff x="0" y="0"/>
              <a:chExt cx="812800" cy="812800"/>
            </a:xfrm>
          </p:grpSpPr>
          <p:sp>
            <p:nvSpPr>
              <p:cNvPr name="Freeform 87" id="8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88" id="88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89" id="89"/>
            <p:cNvGrpSpPr/>
            <p:nvPr/>
          </p:nvGrpSpPr>
          <p:grpSpPr>
            <a:xfrm rot="0">
              <a:off x="3475761" y="0"/>
              <a:ext cx="837195" cy="837195"/>
              <a:chOff x="0" y="0"/>
              <a:chExt cx="812800" cy="812800"/>
            </a:xfrm>
          </p:grpSpPr>
          <p:sp>
            <p:nvSpPr>
              <p:cNvPr name="Freeform 90" id="9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91" id="91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2" id="92"/>
            <p:cNvGrpSpPr/>
            <p:nvPr/>
          </p:nvGrpSpPr>
          <p:grpSpPr>
            <a:xfrm rot="0">
              <a:off x="2638566" y="6378277"/>
              <a:ext cx="837195" cy="837195"/>
              <a:chOff x="0" y="0"/>
              <a:chExt cx="812800" cy="812800"/>
            </a:xfrm>
          </p:grpSpPr>
          <p:sp>
            <p:nvSpPr>
              <p:cNvPr name="Freeform 93" id="9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94" id="94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5" id="95"/>
            <p:cNvGrpSpPr/>
            <p:nvPr/>
          </p:nvGrpSpPr>
          <p:grpSpPr>
            <a:xfrm rot="0">
              <a:off x="3475761" y="6378277"/>
              <a:ext cx="837195" cy="837195"/>
              <a:chOff x="0" y="0"/>
              <a:chExt cx="812800" cy="812800"/>
            </a:xfrm>
          </p:grpSpPr>
          <p:sp>
            <p:nvSpPr>
              <p:cNvPr name="Freeform 96" id="9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626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97" id="9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98" id="98"/>
            <p:cNvGrpSpPr/>
            <p:nvPr/>
          </p:nvGrpSpPr>
          <p:grpSpPr>
            <a:xfrm rot="5400000">
              <a:off x="6109843" y="2774910"/>
              <a:ext cx="837195" cy="837195"/>
              <a:chOff x="0" y="0"/>
              <a:chExt cx="812800" cy="812800"/>
            </a:xfrm>
          </p:grpSpPr>
          <p:sp>
            <p:nvSpPr>
              <p:cNvPr name="Freeform 99" id="9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0" id="100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101" id="101"/>
            <p:cNvGrpSpPr/>
            <p:nvPr/>
          </p:nvGrpSpPr>
          <p:grpSpPr>
            <a:xfrm rot="5400000">
              <a:off x="6109843" y="3612106"/>
              <a:ext cx="837195" cy="837195"/>
              <a:chOff x="0" y="0"/>
              <a:chExt cx="812800" cy="812800"/>
            </a:xfrm>
          </p:grpSpPr>
          <p:sp>
            <p:nvSpPr>
              <p:cNvPr name="Freeform 102" id="10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3" id="103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104" id="104"/>
            <p:cNvGrpSpPr/>
            <p:nvPr/>
          </p:nvGrpSpPr>
          <p:grpSpPr>
            <a:xfrm rot="5400000">
              <a:off x="0" y="2774910"/>
              <a:ext cx="837195" cy="837195"/>
              <a:chOff x="0" y="0"/>
              <a:chExt cx="812800" cy="812800"/>
            </a:xfrm>
          </p:grpSpPr>
          <p:sp>
            <p:nvSpPr>
              <p:cNvPr name="Freeform 105" id="10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6" id="106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grpSp>
          <p:nvGrpSpPr>
            <p:cNvPr name="Group 107" id="107"/>
            <p:cNvGrpSpPr/>
            <p:nvPr/>
          </p:nvGrpSpPr>
          <p:grpSpPr>
            <a:xfrm rot="5400000">
              <a:off x="0" y="3612106"/>
              <a:ext cx="837195" cy="837195"/>
              <a:chOff x="0" y="0"/>
              <a:chExt cx="812800" cy="812800"/>
            </a:xfrm>
          </p:grpSpPr>
          <p:sp>
            <p:nvSpPr>
              <p:cNvPr name="Freeform 108" id="10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85C70"/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09" id="109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</p:grpSp>
      <p:sp>
        <p:nvSpPr>
          <p:cNvPr name="Freeform 110" id="110"/>
          <p:cNvSpPr/>
          <p:nvPr/>
        </p:nvSpPr>
        <p:spPr>
          <a:xfrm flipH="false" flipV="false" rot="0">
            <a:off x="13069933" y="4540464"/>
            <a:ext cx="2505801" cy="2176914"/>
          </a:xfrm>
          <a:custGeom>
            <a:avLst/>
            <a:gdLst/>
            <a:ahLst/>
            <a:cxnLst/>
            <a:rect r="r" b="b" t="t" l="l"/>
            <a:pathLst>
              <a:path h="2176914" w="2505801">
                <a:moveTo>
                  <a:pt x="0" y="0"/>
                </a:moveTo>
                <a:lnTo>
                  <a:pt x="2505801" y="0"/>
                </a:lnTo>
                <a:lnTo>
                  <a:pt x="2505801" y="2176914"/>
                </a:lnTo>
                <a:lnTo>
                  <a:pt x="0" y="21769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11" id="111"/>
          <p:cNvSpPr txBox="true"/>
          <p:nvPr/>
        </p:nvSpPr>
        <p:spPr>
          <a:xfrm rot="0">
            <a:off x="3378498" y="2857625"/>
            <a:ext cx="11531003" cy="37110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01"/>
              </a:lnSpc>
            </a:pPr>
            <a:r>
              <a:rPr lang="en-US" sz="14101">
                <a:solidFill>
                  <a:srgbClr val="FFFFFF"/>
                </a:solidFill>
                <a:latin typeface="Bobby Jones"/>
                <a:ea typeface="Bobby Jones"/>
                <a:cs typeface="Bobby Jones"/>
                <a:sym typeface="Bobby Jones"/>
              </a:rPr>
              <a:t>THANK YOU FOR LISTENING!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5218067" y="7015867"/>
            <a:ext cx="7851866" cy="8540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999"/>
              </a:lnSpc>
            </a:pPr>
            <a:r>
              <a:rPr lang="en-US" sz="4999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Chemical Bonds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DAGWFX2SX_Y</dc:identifier>
  <dcterms:modified xsi:type="dcterms:W3CDTF">2011-08-01T06:04:30Z</dcterms:modified>
  <cp:revision>1</cp:revision>
  <dc:title>3</dc:title>
</cp:coreProperties>
</file>