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E77A9-D740-C49C-9443-76DF9E0897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26A2D2-6E77-7FC6-C52F-A60B981962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2A9DE5-813A-AAC9-774D-6DA63A238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FC1D6-F110-4D9B-82F3-AF83ECD375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A5889B-2E15-DB2F-C7E0-6242F36D3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9A455-412D-E2AB-4141-837E74621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72189-F650-4ABE-91CC-F8EECC5F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218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99C22-026C-9ACF-0CE0-019ED5942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81C210-FF5E-0B01-B412-1E0F64D617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FEA542-C6F4-2D2D-0ACE-7996A13E4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FC1D6-F110-4D9B-82F3-AF83ECD375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77319-09C7-F696-4D54-37B19C16B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F88BC-18E5-48FC-E626-4EEB04873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72189-F650-4ABE-91CC-F8EECC5F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362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3C4E94-549B-BB35-D1D6-9FC7BFD527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3D5CEA-74A4-6401-95A2-3B3F8A45FA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5ABE8-C52E-D430-E463-3286E2777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FC1D6-F110-4D9B-82F3-AF83ECD375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C353C7-CF48-B3FF-76A2-16F02CE4F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CD18A-163E-57E3-256E-563DF3C35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72189-F650-4ABE-91CC-F8EECC5F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59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CAF8D-9F93-0F9F-956D-4D894A803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6F11F-EAF9-F051-57B1-D569DB7A3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7544FC-FD6C-F6DF-E672-1449B6BE1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FC1D6-F110-4D9B-82F3-AF83ECD375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1A95CA-336E-B56C-6FDE-CD2ACA28B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928ED-12DB-4B6D-D63F-D8B82C5A5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72189-F650-4ABE-91CC-F8EECC5F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681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97CCC-BECB-82EC-7C5D-553C524B3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CCCA14-82ED-3EC3-3304-8DF55ABE75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68B7C-CF39-2C9C-0BB4-57ACD96F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FC1D6-F110-4D9B-82F3-AF83ECD375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89393A-31CD-C068-EC75-B7C2E6719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9AD76-A243-7330-18D3-E1EF143B1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72189-F650-4ABE-91CC-F8EECC5F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260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EFAD1-CA6D-59EC-DE03-D2DA5ED4E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41A37-E3FA-B1C3-378A-670F2CBE41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2088C1-B4E4-D820-ECB3-9571BF35AC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586803-FF0B-A166-E738-46E5568A6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FC1D6-F110-4D9B-82F3-AF83ECD375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29A555-9F93-6649-03FA-823E48130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40B1F-81C1-84AA-4738-C0A94AF4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72189-F650-4ABE-91CC-F8EECC5F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974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D8FCD-FC41-35F5-13DE-E8DD33C66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A95318-0487-FB05-3B7B-A3CB4ED5B2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A92585-88D7-37E3-E37C-85462660BA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FCB74E-0E20-787F-44AC-B69304FBF2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8CB2A4-AC8E-45B6-7E87-66821717C0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EDE47E-B5AE-C93C-861A-D6D2F5665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FC1D6-F110-4D9B-82F3-AF83ECD375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4FD340-9823-4E91-42DD-B4785736B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A81264-EBE8-9343-5B90-13B1C74E6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72189-F650-4ABE-91CC-F8EECC5F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255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13E27-DA78-9FF1-CF1F-89BB4D194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9FC12D-3C9A-3917-C3A6-C12FE791E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FC1D6-F110-4D9B-82F3-AF83ECD375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4A3F5A-6EA7-4018-31FA-F8EEAED90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A921A5-1F09-A8DF-2F9D-6BADC022A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72189-F650-4ABE-91CC-F8EECC5F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102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C76379-18DB-74F8-8B66-430C2ACFC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FC1D6-F110-4D9B-82F3-AF83ECD375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649ABD-5D49-A49C-947E-3CE1AE54A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FEC363-1C0B-7AC5-7AF9-DA5255140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72189-F650-4ABE-91CC-F8EECC5F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989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703D1-115B-3931-4BA9-C15F3F946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E0D5D-7D9B-1852-A5B9-06A745246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50C25F-8724-A6F6-FF31-3476044C27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6BD79B-B28B-0AD0-4D92-78ABE1089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FC1D6-F110-4D9B-82F3-AF83ECD375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CED500-6CD0-B686-F840-16ADD541F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EC74C8-45BB-72D1-29E6-1A60955A1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72189-F650-4ABE-91CC-F8EECC5F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745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ABA5A-B22D-DA3C-A415-163B4E1B7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154FCD-7294-2163-710D-1EB792B2FF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605CB-9B0B-853A-38FE-5A6087E588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01261C-1C2F-4B97-00A9-BC04A761E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FC1D6-F110-4D9B-82F3-AF83ECD375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5E3D65-9620-8B91-A619-6507E48EE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09C1BF-7026-DBCA-D10B-02BC02B74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72189-F650-4ABE-91CC-F8EECC5F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99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416AC6-B06A-80A0-D601-47F32A727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6216EE-BE25-95E4-BA2A-177C7E2E9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9238E-DDD6-7CD5-0161-FD8938894F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3FC1D6-F110-4D9B-82F3-AF83ECD375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9DC01-29A2-EC63-72E6-4E9B2610FC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8EE9B6-35B4-35DA-BE56-25D8331B0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C72189-F650-4ABE-91CC-F8EECC5F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633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C9464-D7B5-E8D6-D8E1-0E58B8F236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Gases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B0BD2D-26F2-CE85-B20F-C4F3CDC393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Exercises</a:t>
            </a:r>
          </a:p>
        </p:txBody>
      </p:sp>
    </p:spTree>
    <p:extLst>
      <p:ext uri="{BB962C8B-B14F-4D97-AF65-F5344CB8AC3E}">
        <p14:creationId xmlns:p14="http://schemas.microsoft.com/office/powerpoint/2010/main" val="2084387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C1BF35E-EBC5-6280-9238-DA608D19B2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625" y="563165"/>
            <a:ext cx="10389560" cy="141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182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556714B-CB64-AFD4-B178-0BB0449639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037" y="544658"/>
            <a:ext cx="10473959" cy="922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512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D02A609-7F55-C729-4900-3433F7CF3C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424" y="312804"/>
            <a:ext cx="10997226" cy="230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38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4BA107-B666-5F5D-966C-3E8F999EEB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377678"/>
            <a:ext cx="10905066" cy="1511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789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AD62CA2-27A1-053C-01CC-A69E229B27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362" y="586978"/>
            <a:ext cx="10317594" cy="1127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071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A96B2EC-2128-F64B-5155-4FD6FA1510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324" y="464343"/>
            <a:ext cx="10757101" cy="926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077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8D38203-62F5-9ED9-421E-FD30C49737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325" y="483393"/>
            <a:ext cx="10610850" cy="1416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220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762FC21-221A-0C4A-D509-247110D522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" y="472677"/>
            <a:ext cx="11241400" cy="100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482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DE3EE8E-B21E-8026-97E0-57D690CE4E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187" y="342900"/>
            <a:ext cx="10891838" cy="1368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783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</Words>
  <Application>Microsoft Office PowerPoint</Application>
  <PresentationFormat>Widescreen</PresentationFormat>
  <Paragraphs>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Gases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Ammar</dc:creator>
  <cp:lastModifiedBy>Ammar Tighezza</cp:lastModifiedBy>
  <cp:revision>1</cp:revision>
  <dcterms:created xsi:type="dcterms:W3CDTF">2026-02-03T03:09:54Z</dcterms:created>
  <dcterms:modified xsi:type="dcterms:W3CDTF">2026-02-03T03:35:45Z</dcterms:modified>
</cp:coreProperties>
</file>