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26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6EBE93-3E5C-4B6E-BA7F-DC0D66DD70E6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716CDE-A3A8-4623-8F48-DBA13B86D46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XAMPP is the most popular PHP development environment</a:t>
          </a:r>
          <a:endParaRPr lang="en-US"/>
        </a:p>
      </dgm:t>
    </dgm:pt>
    <dgm:pt modelId="{D17283A6-9905-4230-84B6-C9E1BC861B7C}" type="parTrans" cxnId="{84684F8B-A549-4100-9B37-0A3A97FDCE79}">
      <dgm:prSet/>
      <dgm:spPr/>
      <dgm:t>
        <a:bodyPr/>
        <a:lstStyle/>
        <a:p>
          <a:endParaRPr lang="en-US"/>
        </a:p>
      </dgm:t>
    </dgm:pt>
    <dgm:pt modelId="{C7FD7277-E3AD-4A3E-A2FA-CAE30768723F}" type="sibTrans" cxnId="{84684F8B-A549-4100-9B37-0A3A97FDCE7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1C2436A-E4A0-4A52-8559-723D50F1F84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XAMPP is a completely free, easy to install Apache distribution containing MariaDB, PHP, and Perl. The XAMPP open source package has been set up to be incredibly easy to install and to use.</a:t>
          </a:r>
          <a:endParaRPr lang="en-US"/>
        </a:p>
      </dgm:t>
    </dgm:pt>
    <dgm:pt modelId="{CAE2989D-C7D7-471D-AAB8-79F430728ACE}" type="parTrans" cxnId="{72ACE3B8-C0EA-49C6-B0E9-EC23E12EF843}">
      <dgm:prSet/>
      <dgm:spPr/>
      <dgm:t>
        <a:bodyPr/>
        <a:lstStyle/>
        <a:p>
          <a:endParaRPr lang="en-US"/>
        </a:p>
      </dgm:t>
    </dgm:pt>
    <dgm:pt modelId="{2EB48BC4-504F-474F-AF38-D14752F70632}" type="sibTrans" cxnId="{72ACE3B8-C0EA-49C6-B0E9-EC23E12EF843}">
      <dgm:prSet/>
      <dgm:spPr/>
      <dgm:t>
        <a:bodyPr/>
        <a:lstStyle/>
        <a:p>
          <a:endParaRPr lang="en-US"/>
        </a:p>
      </dgm:t>
    </dgm:pt>
    <dgm:pt modelId="{A490CFA6-37BE-4C0E-B099-AE228C44CB98}" type="pres">
      <dgm:prSet presAssocID="{3D6EBE93-3E5C-4B6E-BA7F-DC0D66DD70E6}" presName="root" presStyleCnt="0">
        <dgm:presLayoutVars>
          <dgm:dir/>
          <dgm:resizeHandles val="exact"/>
        </dgm:presLayoutVars>
      </dgm:prSet>
      <dgm:spPr/>
    </dgm:pt>
    <dgm:pt modelId="{AD06F0AC-2C97-4F21-AEA3-EF7AC767D4E6}" type="pres">
      <dgm:prSet presAssocID="{3D6EBE93-3E5C-4B6E-BA7F-DC0D66DD70E6}" presName="container" presStyleCnt="0">
        <dgm:presLayoutVars>
          <dgm:dir/>
          <dgm:resizeHandles val="exact"/>
        </dgm:presLayoutVars>
      </dgm:prSet>
      <dgm:spPr/>
    </dgm:pt>
    <dgm:pt modelId="{DC51BEA8-23B6-48A5-AF2B-8CB98F4E0BEF}" type="pres">
      <dgm:prSet presAssocID="{15716CDE-A3A8-4623-8F48-DBA13B86D464}" presName="compNode" presStyleCnt="0"/>
      <dgm:spPr/>
    </dgm:pt>
    <dgm:pt modelId="{D36A66C4-AE5D-414F-8A31-2DD1C12642B5}" type="pres">
      <dgm:prSet presAssocID="{15716CDE-A3A8-4623-8F48-DBA13B86D464}" presName="iconBgRect" presStyleLbl="bgShp" presStyleIdx="0" presStyleCnt="2"/>
      <dgm:spPr/>
    </dgm:pt>
    <dgm:pt modelId="{6D80E18A-0861-4008-9E9A-FBBB50596FED}" type="pres">
      <dgm:prSet presAssocID="{15716CDE-A3A8-4623-8F48-DBA13B86D46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66B31E4E-F633-4266-BB31-870A482343BD}" type="pres">
      <dgm:prSet presAssocID="{15716CDE-A3A8-4623-8F48-DBA13B86D464}" presName="spaceRect" presStyleCnt="0"/>
      <dgm:spPr/>
    </dgm:pt>
    <dgm:pt modelId="{26B6E25E-C63F-4AB5-91CC-765DBAF895F0}" type="pres">
      <dgm:prSet presAssocID="{15716CDE-A3A8-4623-8F48-DBA13B86D464}" presName="textRect" presStyleLbl="revTx" presStyleIdx="0" presStyleCnt="2">
        <dgm:presLayoutVars>
          <dgm:chMax val="1"/>
          <dgm:chPref val="1"/>
        </dgm:presLayoutVars>
      </dgm:prSet>
      <dgm:spPr/>
    </dgm:pt>
    <dgm:pt modelId="{DEDEE1C7-E284-4495-91B9-CC7DDDC4DA94}" type="pres">
      <dgm:prSet presAssocID="{C7FD7277-E3AD-4A3E-A2FA-CAE30768723F}" presName="sibTrans" presStyleLbl="sibTrans2D1" presStyleIdx="0" presStyleCnt="0"/>
      <dgm:spPr/>
    </dgm:pt>
    <dgm:pt modelId="{21CC04A0-7BCD-46F9-9A78-92435FB0428E}" type="pres">
      <dgm:prSet presAssocID="{81C2436A-E4A0-4A52-8559-723D50F1F849}" presName="compNode" presStyleCnt="0"/>
      <dgm:spPr/>
    </dgm:pt>
    <dgm:pt modelId="{BE15E0B3-7D4E-4ECE-B578-DB6CB72EC7BE}" type="pres">
      <dgm:prSet presAssocID="{81C2436A-E4A0-4A52-8559-723D50F1F849}" presName="iconBgRect" presStyleLbl="bgShp" presStyleIdx="1" presStyleCnt="2"/>
      <dgm:spPr/>
    </dgm:pt>
    <dgm:pt modelId="{045F2D82-723C-41A2-87A8-AC6F93186DA7}" type="pres">
      <dgm:prSet presAssocID="{81C2436A-E4A0-4A52-8559-723D50F1F84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5F691AB7-8344-4E6C-B1E9-AB9F1216F868}" type="pres">
      <dgm:prSet presAssocID="{81C2436A-E4A0-4A52-8559-723D50F1F849}" presName="spaceRect" presStyleCnt="0"/>
      <dgm:spPr/>
    </dgm:pt>
    <dgm:pt modelId="{A0954D32-454C-4806-8D36-32E33D35D3DB}" type="pres">
      <dgm:prSet presAssocID="{81C2436A-E4A0-4A52-8559-723D50F1F84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0C65F11-7C97-410D-8819-7E2F834F4769}" type="presOf" srcId="{C7FD7277-E3AD-4A3E-A2FA-CAE30768723F}" destId="{DEDEE1C7-E284-4495-91B9-CC7DDDC4DA94}" srcOrd="0" destOrd="0" presId="urn:microsoft.com/office/officeart/2018/2/layout/IconCircleList"/>
    <dgm:cxn modelId="{84684F8B-A549-4100-9B37-0A3A97FDCE79}" srcId="{3D6EBE93-3E5C-4B6E-BA7F-DC0D66DD70E6}" destId="{15716CDE-A3A8-4623-8F48-DBA13B86D464}" srcOrd="0" destOrd="0" parTransId="{D17283A6-9905-4230-84B6-C9E1BC861B7C}" sibTransId="{C7FD7277-E3AD-4A3E-A2FA-CAE30768723F}"/>
    <dgm:cxn modelId="{72ACE3B8-C0EA-49C6-B0E9-EC23E12EF843}" srcId="{3D6EBE93-3E5C-4B6E-BA7F-DC0D66DD70E6}" destId="{81C2436A-E4A0-4A52-8559-723D50F1F849}" srcOrd="1" destOrd="0" parTransId="{CAE2989D-C7D7-471D-AAB8-79F430728ACE}" sibTransId="{2EB48BC4-504F-474F-AF38-D14752F70632}"/>
    <dgm:cxn modelId="{B9178DBD-3580-4BC6-AB29-E90CEA1B0C94}" type="presOf" srcId="{81C2436A-E4A0-4A52-8559-723D50F1F849}" destId="{A0954D32-454C-4806-8D36-32E33D35D3DB}" srcOrd="0" destOrd="0" presId="urn:microsoft.com/office/officeart/2018/2/layout/IconCircleList"/>
    <dgm:cxn modelId="{A1CAE0C6-73EB-4772-BC22-79654159DF69}" type="presOf" srcId="{3D6EBE93-3E5C-4B6E-BA7F-DC0D66DD70E6}" destId="{A490CFA6-37BE-4C0E-B099-AE228C44CB98}" srcOrd="0" destOrd="0" presId="urn:microsoft.com/office/officeart/2018/2/layout/IconCircleList"/>
    <dgm:cxn modelId="{C02209EB-664D-472B-80AA-3203135121DB}" type="presOf" srcId="{15716CDE-A3A8-4623-8F48-DBA13B86D464}" destId="{26B6E25E-C63F-4AB5-91CC-765DBAF895F0}" srcOrd="0" destOrd="0" presId="urn:microsoft.com/office/officeart/2018/2/layout/IconCircleList"/>
    <dgm:cxn modelId="{48AA86E2-E63A-4B61-859D-FC8EE68196A1}" type="presParOf" srcId="{A490CFA6-37BE-4C0E-B099-AE228C44CB98}" destId="{AD06F0AC-2C97-4F21-AEA3-EF7AC767D4E6}" srcOrd="0" destOrd="0" presId="urn:microsoft.com/office/officeart/2018/2/layout/IconCircleList"/>
    <dgm:cxn modelId="{C6B0C786-9B47-474A-9614-7D93E40F2CAE}" type="presParOf" srcId="{AD06F0AC-2C97-4F21-AEA3-EF7AC767D4E6}" destId="{DC51BEA8-23B6-48A5-AF2B-8CB98F4E0BEF}" srcOrd="0" destOrd="0" presId="urn:microsoft.com/office/officeart/2018/2/layout/IconCircleList"/>
    <dgm:cxn modelId="{EC00E230-6AD7-4BE4-8A3D-8A70DE6C6FD9}" type="presParOf" srcId="{DC51BEA8-23B6-48A5-AF2B-8CB98F4E0BEF}" destId="{D36A66C4-AE5D-414F-8A31-2DD1C12642B5}" srcOrd="0" destOrd="0" presId="urn:microsoft.com/office/officeart/2018/2/layout/IconCircleList"/>
    <dgm:cxn modelId="{72EF58DC-1F73-4D7A-AB68-5C621557C586}" type="presParOf" srcId="{DC51BEA8-23B6-48A5-AF2B-8CB98F4E0BEF}" destId="{6D80E18A-0861-4008-9E9A-FBBB50596FED}" srcOrd="1" destOrd="0" presId="urn:microsoft.com/office/officeart/2018/2/layout/IconCircleList"/>
    <dgm:cxn modelId="{3B6F0315-1955-4E45-9DBF-29A379ED9F88}" type="presParOf" srcId="{DC51BEA8-23B6-48A5-AF2B-8CB98F4E0BEF}" destId="{66B31E4E-F633-4266-BB31-870A482343BD}" srcOrd="2" destOrd="0" presId="urn:microsoft.com/office/officeart/2018/2/layout/IconCircleList"/>
    <dgm:cxn modelId="{220F3391-63C6-4C00-9CF8-FF9396F0BA96}" type="presParOf" srcId="{DC51BEA8-23B6-48A5-AF2B-8CB98F4E0BEF}" destId="{26B6E25E-C63F-4AB5-91CC-765DBAF895F0}" srcOrd="3" destOrd="0" presId="urn:microsoft.com/office/officeart/2018/2/layout/IconCircleList"/>
    <dgm:cxn modelId="{45DD4D77-3AF2-42CC-9EF5-1D7080FF17BB}" type="presParOf" srcId="{AD06F0AC-2C97-4F21-AEA3-EF7AC767D4E6}" destId="{DEDEE1C7-E284-4495-91B9-CC7DDDC4DA94}" srcOrd="1" destOrd="0" presId="urn:microsoft.com/office/officeart/2018/2/layout/IconCircleList"/>
    <dgm:cxn modelId="{6A31DF11-04E2-44CB-BC22-3AE6C3F03BCC}" type="presParOf" srcId="{AD06F0AC-2C97-4F21-AEA3-EF7AC767D4E6}" destId="{21CC04A0-7BCD-46F9-9A78-92435FB0428E}" srcOrd="2" destOrd="0" presId="urn:microsoft.com/office/officeart/2018/2/layout/IconCircleList"/>
    <dgm:cxn modelId="{B632DA76-B141-4F21-84A8-B53B0C771A5E}" type="presParOf" srcId="{21CC04A0-7BCD-46F9-9A78-92435FB0428E}" destId="{BE15E0B3-7D4E-4ECE-B578-DB6CB72EC7BE}" srcOrd="0" destOrd="0" presId="urn:microsoft.com/office/officeart/2018/2/layout/IconCircleList"/>
    <dgm:cxn modelId="{9A9DC502-D789-4CA8-8AD6-D9EAFAA26BFC}" type="presParOf" srcId="{21CC04A0-7BCD-46F9-9A78-92435FB0428E}" destId="{045F2D82-723C-41A2-87A8-AC6F93186DA7}" srcOrd="1" destOrd="0" presId="urn:microsoft.com/office/officeart/2018/2/layout/IconCircleList"/>
    <dgm:cxn modelId="{CB4B2F16-1A51-490B-9368-8149448E7962}" type="presParOf" srcId="{21CC04A0-7BCD-46F9-9A78-92435FB0428E}" destId="{5F691AB7-8344-4E6C-B1E9-AB9F1216F868}" srcOrd="2" destOrd="0" presId="urn:microsoft.com/office/officeart/2018/2/layout/IconCircleList"/>
    <dgm:cxn modelId="{BBCE14DE-84DD-4E02-A55B-140A20C2F2D1}" type="presParOf" srcId="{21CC04A0-7BCD-46F9-9A78-92435FB0428E}" destId="{A0954D32-454C-4806-8D36-32E33D35D3D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A66C4-AE5D-414F-8A31-2DD1C12642B5}">
      <dsp:nvSpPr>
        <dsp:cNvPr id="0" name=""/>
        <dsp:cNvSpPr/>
      </dsp:nvSpPr>
      <dsp:spPr>
        <a:xfrm>
          <a:off x="212335" y="1507711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80E18A-0861-4008-9E9A-FBBB50596FED}">
      <dsp:nvSpPr>
        <dsp:cNvPr id="0" name=""/>
        <dsp:cNvSpPr/>
      </dsp:nvSpPr>
      <dsp:spPr>
        <a:xfrm>
          <a:off x="492877" y="1788253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6E25E-C63F-4AB5-91CC-765DBAF895F0}">
      <dsp:nvSpPr>
        <dsp:cNvPr id="0" name=""/>
        <dsp:cNvSpPr/>
      </dsp:nvSpPr>
      <dsp:spPr>
        <a:xfrm>
          <a:off x="1834517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XAMPP is the most popular PHP development environment</a:t>
          </a:r>
          <a:endParaRPr lang="en-US" sz="1500" kern="1200"/>
        </a:p>
      </dsp:txBody>
      <dsp:txXfrm>
        <a:off x="1834517" y="1507711"/>
        <a:ext cx="3148942" cy="1335915"/>
      </dsp:txXfrm>
    </dsp:sp>
    <dsp:sp modelId="{BE15E0B3-7D4E-4ECE-B578-DB6CB72EC7BE}">
      <dsp:nvSpPr>
        <dsp:cNvPr id="0" name=""/>
        <dsp:cNvSpPr/>
      </dsp:nvSpPr>
      <dsp:spPr>
        <a:xfrm>
          <a:off x="5532139" y="1507711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F2D82-723C-41A2-87A8-AC6F93186DA7}">
      <dsp:nvSpPr>
        <dsp:cNvPr id="0" name=""/>
        <dsp:cNvSpPr/>
      </dsp:nvSpPr>
      <dsp:spPr>
        <a:xfrm>
          <a:off x="5812681" y="1788253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54D32-454C-4806-8D36-32E33D35D3DB}">
      <dsp:nvSpPr>
        <dsp:cNvPr id="0" name=""/>
        <dsp:cNvSpPr/>
      </dsp:nvSpPr>
      <dsp:spPr>
        <a:xfrm>
          <a:off x="7154322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XAMPP is a completely free, easy to install Apache distribution containing MariaDB, PHP, and Perl. The XAMPP open source package has been set up to be incredibly easy to install and to use.</a:t>
          </a:r>
          <a:endParaRPr lang="en-US" sz="1500" kern="1200"/>
        </a:p>
      </dsp:txBody>
      <dsp:txXfrm>
        <a:off x="7154322" y="1507711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7T01:29:57.82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0 231 8027,'47'-30'0,"-1"-1"0,-9 10 0,-2 4 0,17 2 0,-7 7 0,7-1 0,5-2 0,-26 5 0,1-1 0,4 1 0,1-1 0,3 0 0,3-1 0,3 1 0,2 1 0,2 0 0,0 0 0,1 1 0,-2 0 0,0 1 0,-1 1 0,-2 1 0,0 0 0,0 1 0,1 1 0,2 0 0,1 0 0,0 0 0,1 0 0,1 0 0,0 1 0,-1 1 0,-1 1 0,1 2 0,0 1 0,-4 2 0,0 2 0,0 2 0,-1 1 0,0 1 0,-1 1 0,3 1 0,-1 1 0,1 0 0,-1 2 0,1 1 0,-2 0 0,1 2 0,-1 0 0,-1 2 0,0 0 0,-1 0 0,0 2 0,-1 0 0,1 2 0,3 5 0,1 0 0,1 0 0,-1 0 0,-4-1 0,0 0 0,-4-2 0,1-1 0,-2 0 0,2 0 0,2 5 0,1 2 0,0-1 0,-1 2 0,-2-1 0,1 1 0,0 0 0,1 1 0,0 0 0,0 1 0,2 3 0,1 1-123,-4-3 1,-1 1 0,9 7 0,-1 0 122,-10-11 0,0-1 0,7 7 0,1-1 0,-7-8 0,1-2 0,1 4 0,2 0 0,0 0 0,-1 1 0,0-2 0,0 0 0,-3-1 0,1-2 0,0 1 0,0-1 0,0-1 0,-1 0 0,1-1 0,0-2 0,1-2 0,-1 0 0,2 0 0,0-1 0,-1-3 0,1 0 0,1 1 0,0-1 0,-1-4 0,0 0 0,-4 0 0,0-2 40,-5-3 0,-1 0 0,1 0 1,-2-2-41,21 4 0,0-1 40,-5-3 1,-6-5-41,-8-2 0,-5-3 0,-6-1 0,-5-6 0,-5-5 0,-2-5 123,-4-6 1,-3-6-124,-2-4 0,-4-6 0,-7-7 0,-10-3 0,-11-2 0,-7-4 0,-4-5 0,-3 1 0,4-2 0,3 9 0,-2-4 0,9 11 0,0 3 0,7 4 0,3 8 0,6 3 0,4 8 0,7 8 0,10 10 0,10 15 0,11 11 0,4 8 0,4 2 0,-4 2 0,3-1 0,-2 2 0,7 4 0,-3-2 0,-2-1 0,-4-5 0,-3 2 0,-4-8 0,-3-4 0,-4-3 0,-3-3 0,-3 0 0,-4-4 0,-4-1 0,0-3 0,-5 5 0,-5 2 0,-5 3 0,-11 1 0,-5 1 0,-4 3 0,-2 2 0,-1 5 0,1-4 0,-1 0 0,1-3 0,2 3 0,1-5 0,3 2 0,4-7 0,4 0 0,0-2 0,7 1 0,-2-2 0,6-5 0,2 0 0,2 0 0,4 0 0,-2-1 0,18 1 0,4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7149-78AF-2B41-B2E7-ED16E0E6B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57363-05AD-5E4B-A5EE-8AAE254D2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7C61D-DA0C-6147-92BB-EE5EBDC6B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E3A52-804C-FF42-BF6B-5F2DA656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C7872-40C3-6342-B4F0-ED930EB5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9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7FCFA-DF92-994E-8386-F7617867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213C3-E942-0140-A7CB-043058BFC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D7767-1818-7548-9C22-A4F2ABB0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BE065-5EE1-CF41-A12B-4516FCAC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1B64E-69CB-414D-B373-037A771E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2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A88917-5A18-304A-A887-10EF47FEC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9A017-A957-1B4F-AA76-1F6974EDD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20750-A1F6-4048-9B27-C5A4837E4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2BDE7-971C-CC43-B050-C59C5B81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3B909-A795-124C-A915-6ACF96CB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9062-509C-834E-9E48-F728A49C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17623-1677-E941-9F62-2AA295422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52E3D-6A65-B441-80BA-CC591BB7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22327-5B60-1B43-A9D2-E48F4E65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AE1CA-A471-9B4B-AEE7-557CA723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9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A3D41-FCD9-2B41-A173-6CC5585BE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A70AE-01CB-8D4F-B630-544C01B0D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01026-3B4F-474A-9151-968C72F0E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B0E5C-B3FA-4C41-9732-E2F4FDDB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165DB-FCD8-1E4A-A29C-22419EDBB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8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6B80-A48D-F64F-AC6F-6B4A0591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1DB4F-65A6-B747-BC45-4CA842BC3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C78AA-9C14-FD47-A4AE-47BC36F53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EABD1-4438-7C45-B9E6-CA8EFA45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47629-F447-5D4B-ADD9-5125B6313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61A34-B660-2E47-B916-FC940BC9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5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57A6A-4DBC-024C-8352-EE8D662A8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BFF71-5E93-1E42-9072-7DC654868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4920E-B924-7E47-BDEC-36B250181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92B613-B978-4048-978E-890055982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D28FC-7147-8741-AEF7-A53C03A3D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663ADD-58A9-9C4B-9CCD-F4F4F9F7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BF827B-4D05-F44B-A4EA-17A6F7D3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361D56-CF65-CC43-BF48-07CE0C82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17ACF-314A-6F4F-823B-14669B8F5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160642-8568-A84D-BF66-6D2246B0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7F1C79-319F-5A42-B474-BF4E9ECB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9092E-6115-AA4D-9096-1C9C04EC5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0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BD9B07-751C-A94F-9461-8303EF0C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E27A3-70CF-944F-A61E-F93A0DA8C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71012-A3EA-FC4C-AA72-50F55E749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6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572F4-A973-7344-9D8A-DECA435E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DEA46-6A94-E04F-AA83-A4BAB79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D5CB3-73E0-BF47-B603-78EDCE4D4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CB357-2E2F-8342-A661-174B3E691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11C33-F3D8-DA43-8635-21FA7541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1272E-1773-774C-9F79-5E202A89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8E467-E663-A84C-AF5F-AD4441F68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F38476-7AC2-224E-BE4A-295B45CD8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54035C-7170-7541-8878-702BCB139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AD101-07FA-3D49-9130-C53E002F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FBC56-9B49-F24F-BAFB-05F61A76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FAECE-8AE5-7548-9D93-268D26B47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3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77C06D-BB35-DD49-B3BF-1BD557392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9F4A5-7A45-E241-AA3E-CC8DAB902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2742D-382C-3D47-86D7-4DAE4FADC3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D5099-FE04-0541-A1A6-8198DD20CD11}" type="datetimeFigureOut">
              <a:rPr lang="en-US" smtClean="0"/>
              <a:t>5/17/22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BBD6-F650-DD40-977C-796D2E383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A18E4-A2F1-684B-B3CE-15B927F5F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6F96B-BB47-1446-847E-EDDF9F82A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achefriends.org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Bsn0NCOa-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DCF59F3-53FA-4BAA-ADB0-1C583EEBD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828180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274246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2E999-7D10-4F45-9412-035F84513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6981" y="2452526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</a:rPr>
              <a:t>XAMPP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22E17-A237-8946-89FC-2D1EC623B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7565" y="4557900"/>
            <a:ext cx="2442690" cy="915772"/>
          </a:xfrm>
          <a:noFill/>
        </p:spPr>
        <p:txBody>
          <a:bodyPr>
            <a:normAutofit/>
          </a:bodyPr>
          <a:lstStyle/>
          <a:p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661B50-6929-49AE-B678-D23F22C94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03442" y="678963"/>
            <a:ext cx="856138" cy="856138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4D2597-A2FE-4B0C-BB1F-540C5F256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09626" y="580653"/>
            <a:ext cx="381459" cy="38145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A103EBF-224C-44F4-ACE5-79865767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165882" y="5706832"/>
            <a:ext cx="723097" cy="72309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7A5F9AD-A73A-480E-A9D0-4B4234677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180670" y="6190780"/>
            <a:ext cx="322181" cy="32218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7333EA9-3447-4C0A-957A-C6D2B338C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196788" y="1316432"/>
            <a:ext cx="4225136" cy="4225134"/>
          </a:xfrm>
          <a:custGeom>
            <a:avLst/>
            <a:gdLst>
              <a:gd name="connsiteX0" fmla="*/ 0 w 4225136"/>
              <a:gd name="connsiteY0" fmla="*/ 0 h 4225134"/>
              <a:gd name="connsiteX1" fmla="*/ 4225136 w 4225136"/>
              <a:gd name="connsiteY1" fmla="*/ 0 h 4225134"/>
              <a:gd name="connsiteX2" fmla="*/ 4225136 w 4225136"/>
              <a:gd name="connsiteY2" fmla="*/ 4225134 h 4225134"/>
              <a:gd name="connsiteX3" fmla="*/ 1078619 w 4225136"/>
              <a:gd name="connsiteY3" fmla="*/ 4225134 h 4225134"/>
              <a:gd name="connsiteX4" fmla="*/ 1078619 w 4225136"/>
              <a:gd name="connsiteY4" fmla="*/ 3146517 h 4225134"/>
              <a:gd name="connsiteX5" fmla="*/ 0 w 4225136"/>
              <a:gd name="connsiteY5" fmla="*/ 3146517 h 42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25136" h="4225134">
                <a:moveTo>
                  <a:pt x="0" y="0"/>
                </a:moveTo>
                <a:lnTo>
                  <a:pt x="4225136" y="0"/>
                </a:lnTo>
                <a:lnTo>
                  <a:pt x="4225136" y="4225134"/>
                </a:lnTo>
                <a:lnTo>
                  <a:pt x="1078619" y="4225134"/>
                </a:lnTo>
                <a:lnTo>
                  <a:pt x="1078619" y="3146517"/>
                </a:lnTo>
                <a:lnTo>
                  <a:pt x="0" y="31465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600"/>
          </a:p>
        </p:txBody>
      </p:sp>
      <p:pic>
        <p:nvPicPr>
          <p:cNvPr id="6" name="Picture 5" descr="A close up of a logo&#10;&#10;Description automatically generated with medium confidence">
            <a:extLst>
              <a:ext uri="{FF2B5EF4-FFF2-40B4-BE49-F238E27FC236}">
                <a16:creationId xmlns:a16="http://schemas.microsoft.com/office/drawing/2014/main" id="{6C978465-F81E-7845-B487-C6FE6685D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606" y="2105604"/>
            <a:ext cx="2603040" cy="264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8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504C9-4B8E-7643-B9A5-E49A683C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XAMPP?</a:t>
            </a:r>
            <a:endParaRPr lang="en-US" dirty="0"/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203B84B2-D7EB-B576-460D-B1567FFC4D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368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C4C062-1362-EE4D-BFD9-394A3F1A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XAMPP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C732B-BEC0-5E42-970F-6C8B7FBCC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dirty="0">
                <a:hlinkClick r:id="rId2"/>
              </a:rPr>
              <a:t>https://www.apachefriends.org/index.html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6098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6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C4C062-1362-EE4D-BFD9-394A3F1A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9" y="998002"/>
            <a:ext cx="3182940" cy="1471959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Download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C732B-BEC0-5E42-970F-6C8B7FBCC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35" y="2546161"/>
            <a:ext cx="3200451" cy="2985929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Download a version that is compatible with your operating system from</a:t>
            </a:r>
          </a:p>
          <a:p>
            <a:endParaRPr lang="en-US" sz="2400" dirty="0">
              <a:solidFill>
                <a:srgbClr val="FEFFFF"/>
              </a:solidFill>
            </a:endParaRPr>
          </a:p>
        </p:txBody>
      </p:sp>
      <p:pic>
        <p:nvPicPr>
          <p:cNvPr id="6" name="Picture 5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CA575759-42D6-F548-99AC-332F8B45E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737" y="1370435"/>
            <a:ext cx="6992783" cy="356631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C809C27-A3F1-9341-8DB0-06C4512CEE0E}"/>
                  </a:ext>
                </a:extLst>
              </p14:cNvPr>
              <p14:cNvContentPartPr/>
              <p14:nvPr/>
            </p14:nvContentPartPr>
            <p14:xfrm rot="597498">
              <a:off x="2901224" y="3750743"/>
              <a:ext cx="2020014" cy="951453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C809C27-A3F1-9341-8DB0-06C4512CEE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 rot="597498">
                <a:off x="2885746" y="3735623"/>
                <a:ext cx="2050249" cy="98169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07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CAB1E8-8195-4748-BE71-FF806D868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!!text rectangle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EE0743-E6C6-C04D-8D13-ADB55E98F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Starting your server and running your saved PHP page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121408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25BE67-AE46-46CC-91FC-668FFCABE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2359152"/>
            <a:ext cx="3410712" cy="3425043"/>
          </a:xfrm>
        </p:spPr>
        <p:txBody>
          <a:bodyPr>
            <a:normAutofit/>
          </a:bodyPr>
          <a:lstStyle/>
          <a:p>
            <a:pPr marL="228600" indent="-228600" algn="l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700" dirty="0"/>
              <a:t>For mac OS watch </a:t>
            </a:r>
            <a:r>
              <a:rPr lang="en-GB" sz="2000" dirty="0">
                <a:hlinkClick r:id="rId2"/>
              </a:rPr>
              <a:t>this</a:t>
            </a:r>
            <a:r>
              <a:rPr lang="en-GB" sz="1700" dirty="0"/>
              <a:t> video.</a:t>
            </a:r>
          </a:p>
          <a:p>
            <a:r>
              <a:rPr lang="en-GB" sz="1700" dirty="0"/>
              <a:t>For windows, search YouTube for </a:t>
            </a:r>
            <a:r>
              <a:rPr lang="en-GB" sz="1700" i="1" dirty="0">
                <a:solidFill>
                  <a:schemeClr val="bg1">
                    <a:lumMod val="65000"/>
                  </a:schemeClr>
                </a:solidFill>
              </a:rPr>
              <a:t>“how to run a php file in </a:t>
            </a:r>
            <a:r>
              <a:rPr lang="en-GB" sz="1700" i="1" dirty="0" err="1">
                <a:solidFill>
                  <a:schemeClr val="bg1">
                    <a:lumMod val="65000"/>
                  </a:schemeClr>
                </a:solidFill>
              </a:rPr>
              <a:t>xampp</a:t>
            </a:r>
            <a:r>
              <a:rPr lang="en-GB" sz="1700" i="1" dirty="0">
                <a:solidFill>
                  <a:schemeClr val="bg1">
                    <a:lumMod val="65000"/>
                  </a:schemeClr>
                </a:solidFill>
              </a:rPr>
              <a:t> windows” </a:t>
            </a:r>
            <a:r>
              <a:rPr lang="en-GB" sz="1700" dirty="0"/>
              <a:t>you will find many results. </a:t>
            </a:r>
          </a:p>
          <a:p>
            <a:pPr marL="228600" indent="-228600" algn="l" defTabSz="91440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57444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19034</TotalTime>
  <Words>115</Words>
  <Application>Microsoft Macintosh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XAMPP</vt:lpstr>
      <vt:lpstr>What is XAMPP?</vt:lpstr>
      <vt:lpstr>XAMPP Website</vt:lpstr>
      <vt:lpstr>Download</vt:lpstr>
      <vt:lpstr>Starting your server and running your saved PHP page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Sublim text</dc:title>
  <dc:creator>Ghadah Binhadba</dc:creator>
  <cp:lastModifiedBy>Ghadah Binhadba</cp:lastModifiedBy>
  <cp:revision>5</cp:revision>
  <dcterms:created xsi:type="dcterms:W3CDTF">2022-01-31T14:05:42Z</dcterms:created>
  <dcterms:modified xsi:type="dcterms:W3CDTF">2022-05-30T05:46:30Z</dcterms:modified>
</cp:coreProperties>
</file>