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26"/>
  </p:normalViewPr>
  <p:slideViewPr>
    <p:cSldViewPr snapToGrid="0" snapToObjects="1">
      <p:cViewPr varScale="1">
        <p:scale>
          <a:sx n="92" d="100"/>
          <a:sy n="92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4:40:45.5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3993 4286 8027,'-68'-14'0,"0"-1"0,5 4 0,1 1 0,2 2 0,1 0 0,-1 0 0,-1-1 0,-4-2 0,-1-1 0,-4-3 0,-1 0 0,-7-4 0,-3-2 0,-9-2 0,-3-3 0,23 5 0,-2-1 0,-1-2 0,-12-4 0,-2-1 0,0-1 0,-1-3 0,-1 0 0,1-2-370,-3-2 1,0-1 0,1-1 0,0-2 0,1-1 0,0-2 369,22 10 0,0 0 0,1-2 0,1-1 0,-17-12 0,2-2 0,2-1 0,6 3 0,2-1 0,1-2 0,0-5 0,1-3 0,3 0-36,8 4 0,2-1 0,3-1 0,1-4 0,2-2 0,2-2 36,1-2 0,2-1 0,3-2 0,5 2 0,2 0 0,3-1 0,3-1 0,3-1 0,4 0 0,2 2 0,4 1 0,3-1 22,3 0 1,4 1-1,2-1 1,4-30 0,7 1-23,1 33 0,3 0 0,4 0 0,4 1 0,5 1 0,5 1 0,9-4 0,5 1 0,4 4 0,1 4 0,3 3 0,4 2-117,7-2 0,5 2 0,2 3 1,2 5-1,3 3 0,2 3 117,4 2 0,2 4 0,1 2 0,4 2 0,1 2 0,1 3-9,4 1 0,1 3 0,1 2 0,-22 7 0,0 1 0,1 1 0,0 2 9,2 1 0,1 1 0,1 2 0,-1 0 0,1 2 0,0 1 0,1 1 0,-1 2 0,1 0 0,1 2 0,0 2 0,-1 1 0,0 2 0,0 1 0,-1 2 0,0 2 0,1 3 0,-1 3 0,-1 1 0,1 1 0,-1 2 0,0 2 0,-1 1 0,0 2 0,0 1 0,-1 2 0,-1 2 0,-1 0 0,-4 1 0,-2 0 0,-1 2 0,-2 0 0,12 11 0,-2 1 0,-2 2 0,1 3 0,0 3 0,-5 0 8,-9-2 1,-3 1 0,-3 2 0,-2 1 0,-2 2 0,-4 3-9,-2 0 0,-3 3 0,-5 0 0,-7-2 0,-4 2 0,-4 0 0,-5-2 0,-3 1 0,-5 1 0,-4 7 0,-6 1 0,-3 0 0,-6 0 0,-5-1 0,-5-1 0,-4 3 0,-6-2 0,-5-3 0,-9-6 0,-5-4 0,-3-2 0,-4 3 0,-3-2 0,-3-2-72,-5-1 0,-3-3 0,-2-1 0,-4 0 0,-3-2 0,-2-2 72,17-12 0,-1-2 0,-1 0 0,-1-1 0,-1-2 0,-2-1 0,0 0 0,-1-2 0,-1 0 0,-1-1 0,0-1 0,0-1 0,-2 0 0,1-2 0,-2 0 0,1-1 0,0-1 0,-2 0 0,2-2 0,1-1 0,-15 4 0,2-3 0,0-1 0,2-2 0,1-1 0,1-1 0,8-3 0,1 0 0,0-1 68,2-1 0,0 1 0,1-2 0,1 0 0,1 0 0,5-2-68,-7 0 0,3-2 0,-8 1 0,3-1 250,15-1 1,4 0 0,3 0 0,2-1-251,-31 3 0,21-3 630,23-4-630,6 0 0,34-4 0,4-2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4:42:43.8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318 303 8027,'11'-57'0,"0"-1"0,3 5 0,7 10 0,43 16 0,9 4 0,6 6 0,-2 4 0,4 6 0,-11 3 0,1 3 0,-7 1 0,-6 9 0,-11 12 0,-17 8 0,-13 21 0,-9 7 0,-27 10 0,-13 9 0,-13 8 0,18-36 0,0 2 0,-5 9 0,0 3 0,4-2 0,2 2 0,-3 9 0,1 2 0,5-1 0,4 0 0,2 2 0,3 0 0,5 3 0,2 2-71,2 1 0,3 1 1,2 1-1,2 0 71,3 3 0,4-2 0,3-2 0,6-3 0,5-7 0,4-1 0,3 3 0,3-2 0,-1-10 0,3-2 0,3 2 0,2-2 0,3-2 0,2-3 0,-2-10 0,2-4 0,-5-8 0,1-4 0,41 17 0,-18-25 0,1-6 0,-14-11 0,-15-22 0,-26-14 0,-15-18 0,-18-13 0,-8 7 0,-22 4 0,2 9 141,-6 0 1,5 14-142,-2 13 0,-3 8 0,3 13 0,4 18 0,13 18 0,5 24 0,6 30 0,16-46 0,2 3 0,-2 13 0,3 3 0,2-9 0,2 2 0,1 17 0,1 1 0,0-6 0,2 0 0,0 12 0,1 0 0,-1-4 0,-1-2 0,2-7 0,-1-1 0,0 4 0,-1 1 0,1-8 0,-2 0 0,0 0 0,-1 0 0,-2-2 0,-2-2 0,-1-11 0,-4-2 0,-22 35 0,-4-6 0,-6-7 0,-7-8 0,-5-22 0,-16-11 0,-6-17 0,-10-10 0,-7-17 0,18-5 0,4-14 0,9-2 0,9-2 0,10 6 0,14 2 0,13 8 0,9 4 0,13 6 0,33 15 0,15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4:53:16.1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296 462 8027,'47'-19'0,"1"0"0,36-7 0,9 7 0,-39 7 0,2 2 0,1 2 0,1 1 0,13-3 0,1 2 0,-3 4 0,1 2 0,14-2 0,1 0-161,0 2 1,-1 2 0,0 0 0,0 1 160,2 0 0,0 2 0,-11 3 0,-1 4 0,2 1 0,-1 3 0,-4 4 0,-1 1 0,8 2 0,-1 2 0,-7 1 0,-1 1 0,-5 2 0,-2 1 52,-3-1 1,-2 1-1,-10-3 1,-2 1-53,32 26 0,-16 4 53,-2 6 0,-20 11-53,-17 0 0,-18 2 0,-30-6 0,-32-6 0,9-30 0,-8-4 0,-5-3 0,-4-4 0,-11 0 0,-4-4 0,-6-4 0,-2-4-59,-7-1 0,-3-3 1,30-3-1,-2-1 1,0-1 58,-3 0 0,-1-2 0,0-2 0,-1-4 0,0-2 0,-1-2 0,0-2 0,0-1 0,0-3 0,3-3 0,0-2 0,1-2 0,-1-2 0,1-1 0,3-1 0,-18-9 0,3-2 0,2 0 0,4-3 0,9 2 0,2-2-25,-3-4 1,3-3-1,8 1 1,6-1 24,9 4 0,6-1 0,6-1 0,7-2 0,-3-42 0,23 40 0,9 0 0,11 2 0,9 3 0,12 2 0,10 6 0,19 5 0,8 7 0,10 2 0,4 4 0,9 3 0,4 5 0,-29 4 0,0 3 0,2 1 0,3 1 0,1 2 0,0 1 0,-2-1 0,0 1 0,-2 1 0,-4-1 0,-1 1 0,0 2 0,33 2 0,-4 4 0,-22 1 0,-1 2 0,2 1 0,-1 0 0,-16 0 0,-3 0 0,-2-2 0,-3 1 0,35 14 0,-26 2 0,-25 1 0,-1 8 0,-10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4:53:20.5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3638 8027,'118'-56'0,"-1"-1"0,74-35 0,-27 4 0,-4 10 0,29-8 0,-68 36 0,7-2 0,11-6 0,4-1 0,13 2 0,4 1 0,4-2 0,4 0 0,12-4 0,5-1-194,17-3 0,3-1 1,8-5-1,4 0 194,-64 25 0,2 0 0,2 0 0,4-2 0,1 0 0,2 0 0,7-1 0,1 1 0,0-1 0,1 0 0,1 0 0,0 0 0,2 0 0,2-1 0,-1 0 0,0 0 0,-1-1 0,0 0 0,-2 0 0,-1-1 0,0 0 0,-1 0 0,0 0 0,-3 2 0,-9 3 0,-1 2 0,-2 1 0,-7 2 0,-2 0 0,-3 2 0,50-16 0,-2 3 0,4 0 0,-4 3 0,-27 8 0,-8 3 0,-23 3 0,-1 2 0,13-1 0,-4 0 47,-28 2 0,-5 1 0,108-19 0,-32 4-47,-34 10 0,-24 15 0,-51 4 0,-13 11 0,-17 2 0,-11 4 0,-11 2 0,-56-23 0,20 21 0,-42-4 587,12 25-587,13 29 0,-22 37 0,0 23 0,1 17 0,-9 16 0,2-8 0,-2 33 0,5-36 0,-5 36 0,-3-22 0,3 11 0,3-11 0,2-8 0,6-25 0,6-12 0,5-21 0,14-23 0,5-10 0,6-9 0,11-11 0,11-45 0,14-32 0,16-54 0,17-29 0,9-15 0,5-13 0,3-20 0,2-5 0,6-11 0,-13 27 0,4 6 0,-13 19 0,6-3 0,-20 26 0,2 24 0,-15 25 0,-1 26 0,-16 10 0,-9 14 0,-28 11 0,-35 3 0,-45 11 0,-46 11 0,-45 6 0,-28 5 0,98-10 0,1 1 0,-88 12 0,9 0 0,16 0 0,1-1 0,35-7 0,39 0 0,33-9 0,33 9 0,9-9 0,25 9 0,0-1 0,8 9 0,0 0 0,44 11 0,11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4:53:45.7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37 8027,'63'-28'0,"14"19"0,17 25 0,-38 2 0,1 3 0,8 7 0,2 3 0,6 4 0,1 2-243,4 6 1,1 2 0,5 6-1,0 2 243,-26-15 0,-1 1 0,1 2 0,0 0 0,0 2 0,0 2 0,4 5 0,-1 2 0,0 2 0,3 3 0,0 2 0,0 1 0,3 3 0,0 3 0,1 0 0,1 5 0,0 1 0,-2 1-199,-2-3 0,-2 1 0,0 0 0,1 4 0,0 1 0,0 1 199,-15-19 0,0 1 0,-1 0 0,0 0 0,14 18 0,-2-1 0,-1 1 0,-4-6 0,-2-1 0,1 1 0,1 5 0,1 0 0,-2 0-23,-4-7 0,-1-1 0,-1 0 0,-1 1 0,-1 1 0,-1-1 23,-4-4 0,-1 0 0,0 0 0,1 0 0,-1 1 0,-1-2 0,10 20 0,-3-3 0,-3-8 0,-1-1 0,-6-4 0,-3-1 0,-3-9 0,-1-2 0,-1 0 0,-1-2 0,-5-7 0,-1-2 0,8 25 0,-7-17 202,-11-19 1,-1-11-203,-3-9 0,-2-16 571,-5-16 0,0-18-571,0-26 0,0-12 0,0-14 0,-1-6 0,0 43 0,-2-1 0,-1 0 0,-3-1 188,-1-2 1,-2 0 0,2 4 0,-1 2-189,-9-39 0,4 2 0,-1 17 0,3 5 0,1 5 0,1 14 0,3 12 0,2 10 0,5 8 0,0 21 0,0 16 0,1 22 0,3 26 0,4 9 0,11 17 0,-10-46 0,1 0 0,5 5 0,0 0 0,-2 2 0,-1 0 0,3 0 0,0 0 0,8 39 0,-1-8 0,-1-7 0,-6 0 0,-2-11 0,-6-15 0,-6-9 0,-12-13 0,-23-12 0,-24-17 0,-17-3 0,-13-1 0,-6-12 0,42 5 0,1-1 0,-46-12 0,6 9 0,0-2 0,14 5 0,-1 0 0,4 1 0,10 2 0,9 5 0,9-4 0,10 0 0,11 1 0,4 3 0,10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7149-78AF-2B41-B2E7-ED16E0E6B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57363-05AD-5E4B-A5EE-8AAE254D2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7C61D-DA0C-6147-92BB-EE5EBDC6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E3A52-804C-FF42-BF6B-5F2DA65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C7872-40C3-6342-B4F0-ED930EB5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9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FCFA-DF92-994E-8386-F7617867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213C3-E942-0140-A7CB-043058BFC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D7767-1818-7548-9C22-A4F2ABB0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BE065-5EE1-CF41-A12B-4516FCAC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1B64E-69CB-414D-B373-037A771E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2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A88917-5A18-304A-A887-10EF47FEC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9A017-A957-1B4F-AA76-1F6974EDD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20750-A1F6-4048-9B27-C5A4837E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2BDE7-971C-CC43-B050-C59C5B81F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3B909-A795-124C-A915-6ACF96CB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49062-509C-834E-9E48-F728A49C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17623-1677-E941-9F62-2AA295422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52E3D-6A65-B441-80BA-CC591BB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22327-5B60-1B43-A9D2-E48F4E65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AE1CA-A471-9B4B-AEE7-557CA723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3D41-FCD9-2B41-A173-6CC5585B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A70AE-01CB-8D4F-B630-544C01B0D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01026-3B4F-474A-9151-968C72F0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B0E5C-B3FA-4C41-9732-E2F4FDDB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165DB-FCD8-1E4A-A29C-22419EDB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8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6B80-A48D-F64F-AC6F-6B4A0591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1DB4F-65A6-B747-BC45-4CA842BC3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C78AA-9C14-FD47-A4AE-47BC36F53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EABD1-4438-7C45-B9E6-CA8EFA45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47629-F447-5D4B-ADD9-5125B631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61A34-B660-2E47-B916-FC940BC9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7A6A-4DBC-024C-8352-EE8D662A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BFF71-5E93-1E42-9072-7DC654868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4920E-B924-7E47-BDEC-36B250181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2B613-B978-4048-978E-890055982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D28FC-7147-8741-AEF7-A53C03A3D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63ADD-58A9-9C4B-9CCD-F4F4F9F7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F827B-4D05-F44B-A4EA-17A6F7D3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61D56-CF65-CC43-BF48-07CE0C82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7ACF-314A-6F4F-823B-14669B8F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60642-8568-A84D-BF66-6D2246B0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F1C79-319F-5A42-B474-BF4E9ECB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9092E-6115-AA4D-9096-1C9C04EC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0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D9B07-751C-A94F-9461-8303EF0C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E27A3-70CF-944F-A61E-F93A0DA8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71012-A3EA-FC4C-AA72-50F55E74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72F4-A973-7344-9D8A-DECA435E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EA46-6A94-E04F-AA83-A4BAB79A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D5CB3-73E0-BF47-B603-78EDCE4D4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CB357-2E2F-8342-A661-174B3E69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11C33-F3D8-DA43-8635-21FA75417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1272E-1773-774C-9F79-5E202A89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E467-E663-A84C-AF5F-AD4441F6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F38476-7AC2-224E-BE4A-295B45CD8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4035C-7170-7541-8878-702BCB139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AD101-07FA-3D49-9130-C53E002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FBC56-9B49-F24F-BAFB-05F61A76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FAECE-8AE5-7548-9D93-268D26B4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3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77C06D-BB35-DD49-B3BF-1BD557392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9F4A5-7A45-E241-AA3E-CC8DAB902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2742D-382C-3D47-86D7-4DAE4FADC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5099-FE04-0541-A1A6-8198DD20CD11}" type="datetimeFigureOut">
              <a:rPr lang="en-US" smtClean="0"/>
              <a:t>9/4/22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8BBD6-F650-DD40-977C-796D2E383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A18E4-A2F1-684B-B3CE-15B927F5F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6F96B-BB47-1446-847E-EDDF9F82A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blimetex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ublimetext.com/down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9.png"/><Relationship Id="rId4" Type="http://schemas.openxmlformats.org/officeDocument/2006/relationships/customXml" Target="../ink/ink3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/html_editors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2E999-7D10-4F45-9412-035F84513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US" dirty="0" err="1"/>
              <a:t>Sublim</a:t>
            </a:r>
            <a:r>
              <a:rPr lang="en-US" dirty="0"/>
              <a:t> text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22E17-A237-8946-89FC-2D1EC623B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for creating web pages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640C9E-ACB7-1B41-B5D0-5BF9B6EC8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8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C062-1362-EE4D-BFD9-394A3F1A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Sublim text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732B-BEC0-5E42-970F-6C8B7FBC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 dirty="0">
                <a:hlinkClick r:id="rId2"/>
              </a:rPr>
              <a:t>https://www.sublimetext.com/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609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C062-1362-EE4D-BFD9-394A3F1A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Download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732B-BEC0-5E42-970F-6C8B7FBC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Go to:</a:t>
            </a:r>
          </a:p>
          <a:p>
            <a:r>
              <a:rPr lang="en-US" sz="2400" dirty="0">
                <a:hlinkClick r:id="rId2"/>
              </a:rPr>
              <a:t>https://www.sublimetext.com/download</a:t>
            </a:r>
            <a:r>
              <a:rPr lang="en-US" sz="2400" dirty="0"/>
              <a:t> ; or</a:t>
            </a:r>
          </a:p>
          <a:p>
            <a:r>
              <a:rPr lang="en-US" sz="2400"/>
              <a:t>the </a:t>
            </a:r>
            <a:r>
              <a:rPr lang="en-US" sz="2400" dirty="0"/>
              <a:t>bottom of the page you will find: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4C6D127-5A07-FE4C-95C2-D0F35E851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" t="16790" r="1271" b="29847"/>
          <a:stretch/>
        </p:blipFill>
        <p:spPr>
          <a:xfrm>
            <a:off x="5358384" y="3521988"/>
            <a:ext cx="6695268" cy="2268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A621CB-71FC-894B-846F-C29E7FCA2946}"/>
                  </a:ext>
                </a:extLst>
              </p14:cNvPr>
              <p14:cNvContentPartPr/>
              <p14:nvPr/>
            </p14:nvContentPartPr>
            <p14:xfrm>
              <a:off x="6236128" y="4247854"/>
              <a:ext cx="1943280" cy="1542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A621CB-71FC-894B-846F-C29E7FCA29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1008" y="4232734"/>
                <a:ext cx="1973520" cy="157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007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C062-1362-EE4D-BFD9-394A3F1A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Download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732B-BEC0-5E42-970F-6C8B7FBCC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-677276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Download a version that is compatible with your operating system from: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1247BF-CC5B-E74E-B17A-CE8AFB269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" t="19435" r="37361" b="29944"/>
          <a:stretch/>
        </p:blipFill>
        <p:spPr>
          <a:xfrm>
            <a:off x="5023077" y="2240280"/>
            <a:ext cx="6695268" cy="34716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95A3E23-E62A-414E-B35A-1D755F7724F0}"/>
                  </a:ext>
                </a:extLst>
              </p14:cNvPr>
              <p14:cNvContentPartPr/>
              <p14:nvPr/>
            </p14:nvContentPartPr>
            <p14:xfrm>
              <a:off x="9162888" y="3695651"/>
              <a:ext cx="562680" cy="172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95A3E23-E62A-414E-B35A-1D755F7724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7408" y="3680171"/>
                <a:ext cx="592920" cy="175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496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E0743-E6C6-C04D-8D13-ADB55E98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/>
              <a:t>Getting Started</a:t>
            </a:r>
          </a:p>
        </p:txBody>
      </p:sp>
      <p:sp>
        <p:nvSpPr>
          <p:cNvPr id="16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25BE67-AE46-46CC-91FC-668FFCAB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700" dirty="0"/>
              <a:t>Write your HTML markup text.</a:t>
            </a:r>
          </a:p>
          <a:p>
            <a:r>
              <a:rPr lang="en-US" sz="1700" dirty="0"/>
              <a:t>save the document as </a:t>
            </a:r>
            <a:r>
              <a:rPr lang="en-US" sz="1700" b="1" dirty="0"/>
              <a:t>.html </a:t>
            </a:r>
            <a:r>
              <a:rPr lang="en-US" sz="1700" dirty="0"/>
              <a:t>file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B05EA1F-2BD5-8341-8E24-108AD953D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2" r="4163" b="-2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E0743-E6C6-C04D-8D13-ADB55E98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dirty="0"/>
              <a:t>Running your saved html page</a:t>
            </a:r>
          </a:p>
        </p:txBody>
      </p:sp>
      <p:sp>
        <p:nvSpPr>
          <p:cNvPr id="16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25BE67-AE46-46CC-91FC-668FFCAB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US" sz="1700" dirty="0"/>
              <a:t>find your html file in your save location</a:t>
            </a:r>
          </a:p>
          <a:p>
            <a:r>
              <a:rPr lang="en-US" sz="1700" dirty="0"/>
              <a:t>try to open it by double-clicking the file </a:t>
            </a:r>
          </a:p>
          <a:p>
            <a:r>
              <a:rPr lang="en-US" sz="1700" dirty="0"/>
              <a:t> it will open in your browser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D60A9E-7E0B-2E46-8B05-8A57907E1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90" t="-663" r="690" b="27239"/>
          <a:stretch/>
        </p:blipFill>
        <p:spPr>
          <a:xfrm>
            <a:off x="8270055" y="397003"/>
            <a:ext cx="3380078" cy="3924298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BC2F0D-7E1E-A44C-8B51-30878E83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4684268"/>
            <a:ext cx="11912600" cy="2006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9A21A8-410D-6849-B531-ECEB732B9DD7}"/>
                  </a:ext>
                </a:extLst>
              </p14:cNvPr>
              <p14:cNvContentPartPr/>
              <p14:nvPr/>
            </p14:nvContentPartPr>
            <p14:xfrm>
              <a:off x="8188518" y="733099"/>
              <a:ext cx="1110240" cy="49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9A21A8-410D-6849-B531-ECEB732B9D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3038" y="717979"/>
                <a:ext cx="114084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1E3B691-D8D8-2D4E-8EE4-8AF27905BE21}"/>
                  </a:ext>
                </a:extLst>
              </p14:cNvPr>
              <p14:cNvContentPartPr/>
              <p14:nvPr/>
            </p14:nvContentPartPr>
            <p14:xfrm>
              <a:off x="3940859" y="1065527"/>
              <a:ext cx="4010728" cy="1310557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1E3B691-D8D8-2D4E-8EE4-8AF27905BE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5738" y="1050041"/>
                <a:ext cx="4040970" cy="1341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30884E-75D6-FF4A-8EB4-766D42D52538}"/>
                  </a:ext>
                </a:extLst>
              </p14:cNvPr>
              <p14:cNvContentPartPr/>
              <p14:nvPr/>
            </p14:nvContentPartPr>
            <p14:xfrm>
              <a:off x="3800207" y="3623696"/>
              <a:ext cx="1540440" cy="1630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30884E-75D6-FF4A-8EB4-766D42D525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5087" y="3608216"/>
                <a:ext cx="1570680" cy="16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44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168F-2BE5-B5E3-F3EC-450481BE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E479-91CE-9770-9AC4-1E2D687A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either </a:t>
            </a:r>
            <a:r>
              <a:rPr lang="en-US" dirty="0" err="1"/>
              <a:t>Notpad</a:t>
            </a:r>
            <a:r>
              <a:rPr lang="en-US" dirty="0"/>
              <a:t> (windows OS) or </a:t>
            </a:r>
            <a:r>
              <a:rPr lang="en-US" dirty="0" err="1"/>
              <a:t>Textedit</a:t>
            </a:r>
            <a:r>
              <a:rPr lang="en-US" dirty="0"/>
              <a:t> (Mac OS) to write your html file. </a:t>
            </a:r>
          </a:p>
          <a:p>
            <a:r>
              <a:rPr lang="en-US" dirty="0"/>
              <a:t>E.g.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8DBA1-4AEB-C403-D460-24D19D0F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928" y="4285096"/>
            <a:ext cx="647700" cy="69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4A29D-A8A8-2EAF-FF6F-0195E1A8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3300846"/>
            <a:ext cx="4292600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A5B29-96A4-0B41-E12C-A6F790E4F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177" y="2634096"/>
            <a:ext cx="26797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2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8168F-2BE5-B5E3-F3EC-450481BE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5E479-91CE-9770-9AC4-1E2D687A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more about this in: </a:t>
            </a:r>
            <a:r>
              <a:rPr lang="en-US" dirty="0">
                <a:hlinkClick r:id="rId2"/>
              </a:rPr>
              <a:t>https://www.w3schools.com/html/html_editors.asp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1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148</Words>
  <Application>Microsoft Macintosh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Sublim text</vt:lpstr>
      <vt:lpstr>Sublim text website</vt:lpstr>
      <vt:lpstr>Download</vt:lpstr>
      <vt:lpstr>Download</vt:lpstr>
      <vt:lpstr>Getting Started</vt:lpstr>
      <vt:lpstr>Running your saved html page</vt:lpstr>
      <vt:lpstr>Other Options</vt:lpstr>
      <vt:lpstr>Other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Sublim text</dc:title>
  <dc:creator>Ghadah Binhadba</dc:creator>
  <cp:lastModifiedBy>Ghadah Binhadba</cp:lastModifiedBy>
  <cp:revision>3</cp:revision>
  <dcterms:created xsi:type="dcterms:W3CDTF">2022-01-31T14:05:42Z</dcterms:created>
  <dcterms:modified xsi:type="dcterms:W3CDTF">2022-09-05T06:46:06Z</dcterms:modified>
</cp:coreProperties>
</file>