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6600FF"/>
    <a:srgbClr val="0066CC"/>
    <a:srgbClr val="6699FF"/>
    <a:srgbClr val="0099CC"/>
    <a:srgbClr val="3399FF"/>
    <a:srgbClr val="B2B2B2"/>
    <a:srgbClr val="33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581" autoAdjust="0"/>
  </p:normalViewPr>
  <p:slideViewPr>
    <p:cSldViewPr>
      <p:cViewPr varScale="1">
        <p:scale>
          <a:sx n="69" d="100"/>
          <a:sy n="69" d="100"/>
        </p:scale>
        <p:origin x="-8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01527C-A8F0-46E3-82C9-B64F624AF525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E1ED80-7049-4651-BBE0-311E1AB63B6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E1ED80-7049-4651-BBE0-311E1AB63B62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ED29C89-EEA7-46FB-81DA-A5C3AED33E76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5128" name="Group 8" descr="crayon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12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3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32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13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138" name="Group 18" descr="crayon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13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42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14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14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4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3134E8-0153-492E-9F7D-A53415BDCC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5E6642-7C6D-446A-9CD8-97ED2796B5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87633ED6-0227-4488-A360-56DFC2B6AC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298D1E7-887F-4212-8158-02052D29A9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4F7914-591E-45F7-AFD2-3A766BB67F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05968-4C34-4719-BF1D-77D20B53A6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2D0885-FE3B-48A4-B403-50568D5B6B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FD022-7D1B-437A-B7F9-4C9CB2FFDB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CBCBB2-71D7-4F55-BBE5-3DE94B24CC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AFF54-A4B0-4A82-A27C-84DB363EE5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3915A-ED49-4218-B43F-A501F68BE1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D7CCF-6CE6-4B5D-A477-32FB7B1D55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E1C7CE6A-4A46-45B6-B94D-F1840BFF273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Freeform 9" descr="crayon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106" name="Group 10" descr="crayons"/>
          <p:cNvGrpSpPr>
            <a:grpSpLocks/>
          </p:cNvGrpSpPr>
          <p:nvPr/>
        </p:nvGrpSpPr>
        <p:grpSpPr bwMode="auto">
          <a:xfrm>
            <a:off x="7938" y="5867400"/>
            <a:ext cx="1287462" cy="919163"/>
            <a:chOff x="5" y="3490"/>
            <a:chExt cx="1124" cy="785"/>
          </a:xfrm>
        </p:grpSpPr>
        <p:sp>
          <p:nvSpPr>
            <p:cNvPr id="41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1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1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41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24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413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1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13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1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1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ransition>
    <p:dissolve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4508500"/>
            <a:ext cx="6032500" cy="673100"/>
          </a:xfrm>
        </p:spPr>
        <p:txBody>
          <a:bodyPr/>
          <a:lstStyle/>
          <a:p>
            <a:r>
              <a:rPr lang="en-US" sz="1200" b="1" dirty="0"/>
              <a:t>R</a:t>
            </a:r>
            <a:r>
              <a:rPr lang="en-US" sz="1200" b="1" dirty="0" smtClean="0"/>
              <a:t>ules </a:t>
            </a:r>
            <a:r>
              <a:rPr lang="en-US" sz="1200" b="1" dirty="0"/>
              <a:t>we will follow this year </a:t>
            </a:r>
            <a:r>
              <a:rPr lang="en-US" sz="1200" b="1" dirty="0" smtClean="0"/>
              <a:t>to stimulate </a:t>
            </a:r>
          </a:p>
          <a:p>
            <a:r>
              <a:rPr lang="en-US" sz="1200" b="1" dirty="0" smtClean="0"/>
              <a:t>education &amp; innovation and </a:t>
            </a:r>
          </a:p>
          <a:p>
            <a:r>
              <a:rPr lang="en-US" sz="1200" b="1" dirty="0" smtClean="0"/>
              <a:t>adoption of the concepts of quality</a:t>
            </a:r>
            <a:endParaRPr lang="en-US" sz="1200" b="1" dirty="0"/>
          </a:p>
        </p:txBody>
      </p:sp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475515" y="1924630"/>
            <a:ext cx="6477000" cy="1739900"/>
          </a:xfrm>
        </p:spPr>
        <p:txBody>
          <a:bodyPr/>
          <a:lstStyle/>
          <a:p>
            <a:r>
              <a:rPr lang="en-US" sz="4000" dirty="0" smtClean="0">
                <a:solidFill>
                  <a:srgbClr val="002060"/>
                </a:solidFill>
              </a:rPr>
              <a:t>Female Management </a:t>
            </a:r>
            <a:r>
              <a:rPr lang="en-US" dirty="0" smtClean="0">
                <a:solidFill>
                  <a:srgbClr val="002060"/>
                </a:solidFill>
              </a:rPr>
              <a:t>RULES !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2056" name="Picture 8" descr="Hom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06290" y="152400"/>
            <a:ext cx="1704110" cy="1800935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-13596" y="6518575"/>
            <a:ext cx="50289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CBA - Management Department - </a:t>
            </a:r>
            <a:r>
              <a:rPr lang="en-US" sz="1400" dirty="0" err="1" smtClean="0"/>
              <a:t>Olaishah</a:t>
            </a:r>
            <a:r>
              <a:rPr lang="en-US" sz="1400" dirty="0" smtClean="0"/>
              <a:t> Female Campus</a:t>
            </a:r>
            <a:endParaRPr lang="en-US" sz="14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55420" y="96980"/>
            <a:ext cx="7620000" cy="609600"/>
          </a:xfrm>
        </p:spPr>
        <p:txBody>
          <a:bodyPr/>
          <a:lstStyle/>
          <a:p>
            <a:pPr algn="l"/>
            <a:r>
              <a:rPr lang="en-US" dirty="0" smtClean="0"/>
              <a:t>Rules ! -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"/>
          </p:nvPr>
        </p:nvSpPr>
        <p:spPr>
          <a:xfrm>
            <a:off x="381000" y="969825"/>
            <a:ext cx="7696200" cy="3657600"/>
          </a:xfrm>
        </p:spPr>
        <p:txBody>
          <a:bodyPr/>
          <a:lstStyle/>
          <a:p>
            <a:r>
              <a:rPr lang="en-US" sz="1800" dirty="0" smtClean="0"/>
              <a:t>No Bonuses !</a:t>
            </a:r>
          </a:p>
          <a:p>
            <a:endParaRPr lang="en-US" sz="1800" dirty="0" smtClean="0"/>
          </a:p>
          <a:p>
            <a:r>
              <a:rPr lang="en-US" sz="1800" dirty="0" smtClean="0"/>
              <a:t>No Make Up Exams' (Unless Case Verified) !</a:t>
            </a:r>
          </a:p>
          <a:p>
            <a:endParaRPr lang="en-US" sz="1800" dirty="0" smtClean="0"/>
          </a:p>
          <a:p>
            <a:r>
              <a:rPr lang="en-US" sz="1800" dirty="0" smtClean="0"/>
              <a:t>No Plagiarism !</a:t>
            </a:r>
          </a:p>
          <a:p>
            <a:endParaRPr lang="en-US" sz="1800" dirty="0" smtClean="0"/>
          </a:p>
          <a:p>
            <a:r>
              <a:rPr lang="en-US" sz="1800" dirty="0" smtClean="0"/>
              <a:t>Use Professional Emails  with your real names otherwise no reply !</a:t>
            </a:r>
          </a:p>
          <a:p>
            <a:endParaRPr lang="en-US" sz="1800" dirty="0" smtClean="0"/>
          </a:p>
          <a:p>
            <a:r>
              <a:rPr lang="en-US" sz="1800" dirty="0" smtClean="0"/>
              <a:t>Attendance is Important  (Must have 75% of Attendance) !</a:t>
            </a:r>
          </a:p>
          <a:p>
            <a:endParaRPr lang="en-US" sz="1800" dirty="0" smtClean="0"/>
          </a:p>
          <a:p>
            <a:r>
              <a:rPr lang="en-US" sz="1800" dirty="0" smtClean="0"/>
              <a:t>Must Read &amp; Understand the Syllabus !</a:t>
            </a:r>
          </a:p>
          <a:p>
            <a:endParaRPr lang="en-US" sz="1800" dirty="0" smtClean="0"/>
          </a:p>
          <a:p>
            <a:r>
              <a:rPr lang="en-US" sz="1800" dirty="0" smtClean="0"/>
              <a:t>No Cheating -  Strict Action will be taken against any violation to the Academic </a:t>
            </a:r>
            <a:r>
              <a:rPr lang="en-US" sz="1800" dirty="0"/>
              <a:t>I</a:t>
            </a:r>
            <a:r>
              <a:rPr lang="en-US" sz="1800" dirty="0" smtClean="0"/>
              <a:t>ntegrity !</a:t>
            </a:r>
          </a:p>
          <a:p>
            <a:pPr>
              <a:buNone/>
            </a:pPr>
            <a:endParaRPr lang="en-US" sz="1800" dirty="0" smtClean="0"/>
          </a:p>
          <a:p>
            <a:endParaRPr lang="en-US" sz="1800" dirty="0" smtClean="0"/>
          </a:p>
          <a:p>
            <a:endParaRPr lang="en-US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974436" y="6518575"/>
            <a:ext cx="50289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CBA - Management Department - </a:t>
            </a:r>
            <a:r>
              <a:rPr lang="en-US" sz="1400" dirty="0" err="1" smtClean="0"/>
              <a:t>Olaishah</a:t>
            </a:r>
            <a:r>
              <a:rPr lang="en-US" sz="1400" dirty="0" smtClean="0"/>
              <a:t> Female Campus</a:t>
            </a:r>
            <a:endParaRPr lang="en-US" sz="1400" dirty="0"/>
          </a:p>
        </p:txBody>
      </p:sp>
      <p:pic>
        <p:nvPicPr>
          <p:cNvPr id="6341" name="Picture 197" descr="http://t1.gstatic.com/images?q=tbn:ANd9GcSXmsrJ9aFD4YMFR053iEPU63f6JlukqSPEbnObOeS1jEyhqIWH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64040" y="5433577"/>
            <a:ext cx="1981200" cy="1389798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52600" y="5333990"/>
            <a:ext cx="5562600" cy="838200"/>
          </a:xfrm>
          <a:solidFill>
            <a:srgbClr val="6699FF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/>
          <a:lstStyle/>
          <a:p>
            <a:pPr algn="ctr">
              <a:buNone/>
            </a:pPr>
            <a:endParaRPr lang="en-US" sz="500" b="1" dirty="0" smtClean="0"/>
          </a:p>
          <a:p>
            <a:pPr algn="ctr">
              <a:buNone/>
            </a:pPr>
            <a:r>
              <a:rPr lang="en-US" sz="2400" b="1" dirty="0" smtClean="0"/>
              <a:t>Wish you a successful semester </a:t>
            </a:r>
            <a:endParaRPr lang="en-US" sz="2400" b="1" dirty="0"/>
          </a:p>
        </p:txBody>
      </p:sp>
      <p:sp>
        <p:nvSpPr>
          <p:cNvPr id="58370" name="AutoShape 2" descr="data:image/jpeg;base64,/9j/4AAQSkZJRgABAQAAAQABAAD/2wCEAAkGBhQSEBUUExQUFBUVFxcXFBcXFRcYGhYcFBcWFR0YGBQXHCYeGBojGRQXHy8gJCcpLCwsFR4xNTAqNSYrLCkBCQoKDgwOGg8PGiwlHyUqLDEsLCwvLCwuMiwsKiwsLCwsLCwsLCwsLCwpLywpLCwsLCwsLCwsLCksLCwsLCwsLP/AABEIAL4BAQMBIgACEQEDEQH/xAAcAAEAAgIDAQAAAAAAAAAAAAAABgcEBQECAwj/xABBEAABAwEFBQUFBAkDBQAAAAABAAIDEQQFEiExBhNBUWEHcYGRoSIyscHRJEJS8BQjYnJzgpKy4TSi8RUzNWPS/8QAGgEBAAMBAQEAAAAAAAAAAAAAAAMEBQIGAf/EADERAAICAgECBQIEBQUAAAAAAAABAgMEERIhMQUTUWFxQbEjM4HBIpGh4fAUJEJS0f/aAAwDAQACEQMRAD8AvFERAEREAREQBERAEREAREQBERAEREAREQBERAEREAREQBERAEREAREQBERAEREAREQBERAcVWJPejGmhNT0WJf14FjQ1urtegUbMh5rB8Q8SnVPy6u/1ZPXCPeRMbPeLH6HPkVlKClxByOnEFSm5rx3rM/ebr15FSeH+ISul5dvc+WQS6xNitLe21UUBoTiOhA+qyr8t+5ge/iBQd5yVQ2m0l7i5xqSrWXkSg1CHf1LeFixu3KXZFmXfttDK7D7p4GuSkIKouG0B2bToAe4muXhTVWfsNe5mhLXH2o6DwOi5xciblws6kubhRqXKH6kmWsvzaKGyMxSupX3WjNzu4LZEqjNrL4dabVI8mrQS1g4Brcsu+lVdts4Ih8PxFk2al2XcnVn7WYC+jopGtr71Qad7R8qqZ2O2MlY18bg5rhUEcV890FNc+VPmp/2U3ud4+zknCRjaORGvnVQ13tvUjSzvDK4VOyrpruWYsW8bzjgjMkrg1o9egHErKVPdol/mW1ujr7EXsgdeJVxLZkYmP59nFvS+pLD2pQ4qCN+GutRXvp/lSm7L1jtEYfE7E0+YPIjmqDbI2mRzrpThzqpZ2dXwY7UI6+zJkR14FdtRa6dGauV4bUqnOp9UW4vK0WlsbS55DWgVJPBeqrDtR2icZBZmEgNAc/qXaDy+K+1V+ZLieats4R2by1dp8DX4Wsc4cyQ30+q3VxbVRWrJpwvpXCeXMHiqJbTOtdMqc+vRZ9y3q6GVrmmlDVaUsSuUdR6Mz1k2KW29r4+x9ALq94AqcgNV5WS0CSNrxo5oPmFEu0PaExNbCz3njE7oK5LFtn5cWzRssUI8mZ9v2zY00jbi/aOngAulj20BdR7QBzbXLwKraG934hioRxoB6dVsI7yjc6jSelRRYM8rJUuW/0+hmLOnvfQt2GYPaHNNQdCvRRTYu8CcUZPCo+ala2se5XVqZqVzU4qSCIinOwiIgCIiAIiICH7WWvBL4Cnx+JUcN6H8Q8lJtvLvJY2UD3cndxUFfIBqQF5fMx158m13Ldc9RSSNgbxI+8VINibc507mk/cr5EKDuvJg417s6qfdntgcI3TOFMeTe4E/wCFJh0aui9Cyba6pGft0PsjjyNT5FVDPbi06ezQ18NM+9XteNiE0Tozo4U7uRVH7QXVJBIY3gj4EeXqtLJr/EUn2aJ8PI8tcWYV3Wz2iKaivl/yrD7MCTJKaZBrR6lVvYoSHZCpOWnVXRsLcv6PZgXe/J7TunIeS5qgndtE+Zl+ZF6fRkgtDSWOA1oaeS+cLaCJXg1qHEHwK+kqqk+0/ZR8E5mjH6qU1y+646g005+Ku2x3pkGBdwco+uv6EUEp5qX9loc68Gng1jyfEU+KgjZHHmri7J7nbFE6Vzmb2TIAOBLWjmOFTn5KONf8SNC/Kbpl39P5lhFfO+0r8Ntna7I7x/q4r6HKp/te2PkEhtUIq11N5TgRlU9CrfX6GVh2cJtepCWvBW+2JjLrdCB+MHwGahsBcdRQ1pkrU7JbsYwmaV7Gv92NhcA6hzLqFdQcpb2aF2Uq4vfvr5LWXz52myOF5TgkjMHLKoIFPgvoMOqqq7Ydk3vc21xtxANwygDSmju7gp8WfCZ56yKa6lVRWx7NDiHXNZ122l79eeRp4/RaxS3s7uE2i0jHRsTSHPLjStM6AnWq1Z5MVHclr3KdmP8A9S87hiLbLC06iNtfJVd2lWoNvB2LTAyh8FbzCKZUpwoq57XNnS9rLSxtcIwSUGdOB8F5y9c11JcmG6tehX7bRnXgshrloWOcw5ZjiFtrvnxty15cqrNsr49UYEYWQlqXYsXs5lL5M/utIJ+CsRRjYO4TZ4MTxR8mZHEDgCpOr2LX5dej0ePDhWkwiIrJOEREAREQBERAa6/5Xts0hjj3rsOTKVrXpx7lURu2SYjHZ5o38w3I/wBQy7s+9WffN8Oa/AwjIZ95UbtF6Ak1Jcfj4rzmdnJ2ONa2102XaYri01sj0OzT2ZiNzncKluXhVZ7duLTZqMcBQAUDo6UHhRZD7wPAAeq8pbtNtIhJDSc2mmhGfeq2Pfa5rf19GXq+EF/HBa/qbey9ptR7cPcWu+RHzUItL5JJXySTOficTQtFNcveqBQcgsa8tmbRZZMLwRrRwFQR3pYZ8QoTUj8/Gq0bZWa05bLdFdEtyq/UyhGw5HGBxwlor/s+a8ZrVJAccMsrGimWM1HgMqL1XrZWxF7RO3FG4gPFSMjxqNKa+Chrm4tLfQtcvLi9Lp6GRd3aXa49XslHJ7c/NtCsPaval9ucwlpjDARha8kEnjoOGSy9quzR0DDPZn7yGmItcfaaOh+8KeKicElRRaUnOK7nGL/p7pc1BJ+3/h6tFF3E5bmMiORp6roukr6BcQtnF9GakklFm9ujb20w+7KXN/C/2x65hbm29qk7xRrYmAih9kur/Vl6KLmwwSWYysO7mjpjj+7I0mmJnIjiPFaxadclNbMVwrlLc4Lfx/mzIe9pJJJqdaVA8KaJOQ0VbmRyOvcdVjrgupnyVqNsodmR5GPTkR1OC+V00bi5Nt54SN3K4jix1SOVKcFLp+1t5YA2BmL7xcSQf5QoHbDDLZ3YmUmYKse0e+MhheOY4HpQ81rI72bQVqDx/P51V+uEMiPNRPH5VFmJPhvo+xv7dejJXFxs1naXcWNc2nUVcR6LpZrRQUDiCNBUCviKD0WiF6gnJp9Fza7YQIyBrmR00pXxX27CjcuFiKE4Oa2yYXZtTLG72XuyPtNOTh8x8FOLv2+idHhm9qo0IAJ6GuSgFjv2K0QYJhSWNv6qQammkcg4jgHLFXksjHsw7OKej6rrKXre/kkN7XZd8z8TWvjrrhkYR4AnLzUg2Uuu74SCA7HqDIBQd2HLzVfL1gtbme6T3cPJVVbYnvo/lHEL+MuXFF8scCKggjmF2Vd7IbU4aBx9gmjv2SeI6Kw2mq1Me9XR39V3Rs1Wq2O0coiKwShERAEREAWJeds3cZdx0b3lZajO1duoQ3kK95Onz81TzbnTS5Lv2X6ncI8paI1elsIyrrmeZrwWsimzNV0tEmJxXmvMwrSjot+Y4PS+hmly9LBee6la8Z4aePP0Wuqghc6oYKupllXTou4Raaa7nU73Ja0Tbbq0NksAkaQRiFP5svmqps78MtDo6tOQrmPXEpC+8nus7oXBwJwkN4VB4c1H54DjGWYLfR1NP5lp+b5rbktPt/ctYX8HVGyXhan5c6Znp+ar3C3OxlkZJbMEjcTXRuyUNceUki/kyca20dbp2tIskkDqua5jmtPFhIp5KAK2b67Mm5vgeWUBJB5a0rodOKqy2MAkcBoCaLQjCcOkv0IcWyucW4d/qeZlPNetksUk7xHGMT3VDRzyJp6LwW+2Emw3jAf26f1Aj5rtItWSfFv2ZpHMfE4skaWOFQQRTp8VyF9AX3szZ7U39dGCRmHAUcPFUFK2jnAaYjTzV2mDi2U8fJ86OvQ6rMui53WqZsLCGufUAmtBQE504LDW82Ilw3hAf26eYp81YfYmnvi9ej+xqLzuSeyO3VoYWE5Nd913DJ2hUalFHL6rt93RzMLJWNe08HCv/C+Xr7ZhtEjRoHvA8HELQ8KepSieU8Qu82EW+6MMPKzrBGZKjpQdKur8Vr1ItnoS1zT+ItI8ls3aUTH29dzGtN3S2aUNmY6N2RFRqDyPELftdUAq5TdEFtskbZow8FjaVFHNNNQ7UFU/abOI5JGDRj3NHgf8rxfiVnmKO+62TZkO0jwkfQLmlW94PqvG0HNe7G5BZHZGVGTc2vQ9dnLV7eF2TgMJ68R6fnNWxsdemNhicc2e73f4VP26yOhljdpiHqM8+vBTrZa8KTRP4O9k+OXxXyNnl3RsXaXRl7Fm67NFlIgRbpuhERAEREAVfbWWitof+z9P+FYKrbax1LTIOo+AWX4n1rj8/syxjvUm/Y8LLYvsxfSpc+g7mAV9XeiwHWbVSGykfo8IH4XE97nn5ALWWuMhxNMiTRYNk9WOK9F9kWKUprjI1a22ykuG1xdSR5ii1JK9rFPgkY78LgfVTwlxkpejK5N9srNG2MODWh5dSoFCRSp7+CrG00rWmrh8a/JWTtuHOZGWjKjiO8gUqqylkzGWldeen1V/JTd7fwavh8oxhuTPdrqrYbL3hgtkJ09rCf5svmtJmOYWZdNhfLPG1pDS5woTwzUcFqSaJbLXOLWvn4Ljvu0YLPK7SjHfBfO8zquJ5kr6KvK7hNA+JxNHtwkjXTVfO9ohwyOZWuFxbXnQkV9Fr3d0V/DWuMl9dnksm67UY5o3j7r2u8iCvF0JDcXCpbXqBWnku9mhDiKmgqK01ooGzWjFt6PoK97zEdkkm4CMuHi3L1IXz441zOp1X0DaLojmsm4Nd26NrQRrQAUIPPIKgrwshjlewPqGuc0HCM6EhaUGYuA0uSXf9jzWXdNp3c8b9ML2n1CwN2+la1FaVp9F62aOr2hzqAkVIGndmu+XXWjTT39D6LtVrDYXSHQMLvIVXy3b/bkc4cXE+ZJX0zeF1CexugDiA+PAHcdBQr52vy6HWWd8L3sLmGhpWh8aK/4dJRk/U8deovpLsaQhSO5ZsozyIB8D9KLT2iyEZkU61FCs26sQ9kAkE1B4Dh45rVssjOPQz3U1vXY+htkZsVkj6Vb5E/JVHer6zykaGR5/3FWls3G6K7y6uIlrngeGnmPVU9FNWtSKkk0rmKmufmvG+Id+nqzvK35cEdZRVyyYveHePisSY55LJs76lvePisyXYx62uUkb2+IA6GtM2PaR0rVp+XmvTZv7n8T5hd7XE58b2tBJIFANTRwOQ7gVnbEbPzuka6RjmRNOL220JPIBQUwldCKj9GX4Rcpx0v8ANlmhcoEXozeCIiAIiIAoptNso+eYSRluYAcDlpx65fBStFHbVG2PGR9T0QC97LLZy1gbiaGCjudNVpbRa3v1bTu6qebWR1iB5VHm0/RQQleZzKo13tJe/wDMv0R5x3swiFk3dC10rA8+yXAGmqxiuWuoa8lwnp7K/Qs3aOD7I9o4AU8KKoHyUeGkZ5gEcKa+oVwSP3tiJ/FF8lTjyN67PQnuzr/8+i1stJyUl6Gn4XLXKLPS1WY4Gv4OLm/00+qXZaC3CQc2O/tOXpRSdl0h90YwMxI5wPQ0HlkFErK7MinCvy+iryi4r+TJ6LedkosvazzY2NcPvAHzFV87XyPtM38R/wDcVe+ys+Oxwn9mn9JI+So7aaPDbbQOUr/7itWb5RiypgLjOcTf3RchmuedwGbJcbf5WgH0USs5z71b/ZlYQbsIcMpHSa8QfZVS3lZDDNJGfuOLeWhy9FHKPRe5exrvxZr0Ze+x9s3thgdWpwAHvb7PyVH3v/qJf4j/AO4q2+y6fFd7QTXC947s6/NVRf4+1z/xX/3FX6XuJUx1xvsXv+7NvdV0CS67VJT2o3MeD0br6EqMgq1uzSwh93ytOkhc0+RHzCqyaEtcWnVpIPgaKRd2WKrOVk4+jX2/sX7szat5Y4H61jbXwFPkqA7RJK3laOP6wjyAyV29nM2K7oumIHwcVSHaAyl5Wn+KfUAq/wCG/nP4PM+ILi5L3/cx3txwuIHM6aUdT4ZeIS6JfYpxaVINibo30M7dfs0jvHX4hRa6DR7h0+BH1WitPml9DM/47fufQuwlox2JmdaEj5/NQPtFssbbWWtjY0YGl1GgVJqanropb2XyVsZ6O+Q+iifaR/rn/ux/BeX8R6OXyd5EmsZMibrC0mvtDucfgV7Waz0NMRNTx4V7guwRj868j8M1jOTa0ZnQsPYq6sUxc57nbsAgczzPVT5QnYd/653VnzU2V3w/8lP5N7F/LTCIivlkIiIAiIgCIiA1m0DKwHoQVW8x9lWherKwvHSvlmqutpzI6n4rA8Sj+NF+32ZcolqEjL/6dWxb0atkoe4inxAWrU52dsOO7ntP38dPkfRQZwoaHUaqG6vhGEvVEW9ljbLSY7C0cg5vx+qqK8AW2l4Hu1IP8pP1VrbEy/ZaftuVZ7QQ0tco5Odn39Ffn1qg/YtYstSkWdstYa3axh++x1f5if8ACqq0RFk+E8HOafz4K5Lo/V2eJn4WNHoFWW2li3dscaZOo9vLqpMiGoRftr+h8xbNWtlhbDOrYmdC4eqqHbeOl42j+IT5gH5q1djZKWJlOOI+ZVb9oVhd/wBQeQ1xEuEtoCamgbQHiaj1UyX4UWT40ksma9d/cs/YCz4LugByJaXHP8TifhRVj2mWDd3g8gUEga8dcqH1CtO6aRwRMqPYY1vkAFC+1G7TKIpWAuLKtcACTQ5g071NOP8AAiHGtSyG32ezddkp+wn+I74BVztjFht9oH/sJ/q9r5qwuzmIx2EBwLS573UIpkTQZdwUV25uGZ9uc+ONz2yYTVvAgBtDy0UtXRLZLXbFZM22Tjszjw3e3q5x/P54Ks9t7FurfO2mRdjHXGMXlUnyVp7NWb9HsscRObRn3nM/FQLtRs9LSyTg9gBPVh08ipE+pxj2J5En67Jt2Y/+Ob++/wCKqLtPiw3laP3mnzarc2EGCwQjQkFxH7xJVZ9rtmIt+KhpIxhrzLciruDPjeZmc1KU37v9yR9jdlB338NrfMlVtarNura5h+697f7h9FbHZNCWQyuNRic0Co/CDpz19FXu39jwXrJTLE8OH89DVW6J7vmvVGao/gRbLU7Kv9I798qL9pX+tf8Aux/BSzsybhsIJHvOcR3KN9qEX2prvxRt9HELC8R6yk/c4yY/7X/PcirRyXUDMrZbPWfeWiNh+9Uf7Stc7J5by+RWLrpszmtJP3LF2AdWSp4xj5KeKDdnbMyeUbfVTlX8H8lfL+5uYn5SCIiuloIiIAiIgCIhQGPa3VY4cwQqrvFtJXd6tOWIqE3jsjM6Zxbhwk1BJ08Fm51E7OLgt62SQlpNEg2dOCyxA5ezU+JJUIvyzYLQ8DQmre45qd2ayFrGtPAAeQXS03PHJ77A7v8AqprsXzK1HfVHKlpmu2Qf9mp+05a29tjDLaTLiADiC5tK6U+NFKrNYWxijG0HIL2wKSFEVWoS66Pqm4vaMYB1FgXlcbJwBICaaZkLc7tc7tTtJ9Gcp67GBYrCImBjBRo0C9XWcHUBZYjXO76L6fDD3Cfo6zN30Td9EBibhNwszddE3XRAYW4XnLYGu94Nd3gFbHd9E3fRAYTIKCgAAWLbrojmoJGNfTMYhWh6clt910XG76IDXRWbCKNFB0UT2s2AdbJ2zNkwOAaCCKg4Tr3qd7tN2u4TlB7izmUVJaZgXRYdxCyMaMAHfzKi3aTYS9kcjRXDVrqdaEZcqjVTfdro+zA8AorI800yO2pWVuv6FZbGWB5tUb8JwsNSTpoR46rT3rFgtMjeT3ejirhFjpoKKH35sHLLaDIxzaPPtV4aVpz0VOeNqGo9SjdiNVpQ6vZsuzr/ALbndGt8lNAVqLjuYQRCNo01PM81t2hWKK/Lgol+qHCCicoiKYlCIiAIiIAiIgC4whcogOm6HJcbkL0RAee4C53Q5LuiA6boclzuxyRrwa0Iy16d65xZ048kBxgC5whcogOMITCuUQCi4ouUQHFEovO0WlrG4nua1tQKuIAqTQCp5nJeqA4wphXK6OmaCGkgF1cIrmaa0HGiA5LAmALsiA6boLndhdkQHXdhc4VyiAIiIAiIgCIiAIiIAiIgCIiAIiIAiIgIrZ7eYrbbMMEsmJ0NTGG5ERDWrhnmu93W4yXjI90b4sNlZlIAD/3ZDXInL6FbmxXbu5ZpK13rmupT3cLAynXQldRdX2l8xNQ+JsWGn4XPdWvXHRAaaz7Z4sDzuN3I5rQ0TAzNDyGtc6OlNSKtGYB4rMnva0m0SxQxROEQjJL5XNJ3grkAwjKh48l0u/Z+WIsaHwmKMih3P60tGjS/FSvDFSuS2Vlu3BPNLirvRGKU03YcNeNaoDVW/aktlkYzcDdZO3swjc91A4tYKcAQKnKuXVbmx24SwNlZo9ge0HLUVAK1VquCQSyOhdCBKcTxLDjLXUDS5hDhqAMjUVW7ijo0N5ACoAHCmgyCA0NwXzL+hme04MLWF+JriXOAxVq3CADkAAK1XLr9tEbWyzQMZC4tBwyEyRh5ADntwgHMioByrxXpd9wPbA+zTPY+EsLGYWua+hrm5xcRWhGgGYqvM3FaJA2KeZj4WlpOGMtfKGEFoe4uIAqAThGdOCA77bV/QZKCpxRUHXfRhdor1tDJomTxxBsxc1pjkc4tLWl9HYmioo05hZ183bv4THiw1cx1aV9yRr9OuGniut4XYZJYHhwG5e5xBFcQcxzCNcj7SA1Nt2twvlDNxhhJa4STBj3loq4Rtpw0BOpHivae0iW1WJ7fddHM8V5OYynoUm2dkbJIYXQhsri928hxuY51MRYcQqDStDxWfPdZM8MocAImvaRh97GAMqZDNoQGrO0k43z9wx0MEj2PLZDvKR0JcIyyhyNaV4FSKKUOaHDMOAIPMEVCiF23dNP+lsErGQvtMwko0mQioBDX4qNBApWlRmpfFEGtDQKBoAA5AZBAd0REAREQBERAEREAREQBERAEREAREQBERAEREAREQBERAEREAREQBERAEREB5xWdra4WhuI4nUAFSeJpqV6IiAIiIAiIgCIiAIiIAiIg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2" name="AutoShape 4" descr="data:image/jpeg;base64,/9j/4AAQSkZJRgABAQAAAQABAAD/2wCEAAkGBhQSEBUUExQUFBUVFxcXFBcXFRcYGhYcFBcWFR0YGBQXHCYeGBojGRQXHy8gJCcpLCwsFR4xNTAqNSYrLCkBCQoKDgwOGg8PGiwlHyUqLDEsLCwvLCwuMiwsKiwsLCwsLCwsLCwsLCwpLywpLCwsLCwsLCwsLCksLCwsLCwsLP/AABEIAL4BAQMBIgACEQEDEQH/xAAcAAEAAgIDAQAAAAAAAAAAAAAABgcEBQECAwj/xABBEAABAwEFBQUFBAkDBQAAAAABAAIDEQQFEiExBhNBUWEHcYGRoSIyscHRJEJS8BQjYnJzgpKy4TSi8RUzNWPS/8QAGgEBAAMBAQEAAAAAAAAAAAAAAAMEBQIGAf/EADERAAICAgECBQIEBQUAAAAAAAABAgMEERIhMQUTUWFxQbEjM4HBIpGh4fAUJEJS0f/aAAwDAQACEQMRAD8AvFERAEREAREQBERAEREAREQBERAEREAREQBERAEREAREQBERAEREAREQBERAEREAREQBERAcVWJPejGmhNT0WJf14FjQ1urtegUbMh5rB8Q8SnVPy6u/1ZPXCPeRMbPeLH6HPkVlKClxByOnEFSm5rx3rM/ebr15FSeH+ISul5dvc+WQS6xNitLe21UUBoTiOhA+qyr8t+5ge/iBQd5yVQ2m0l7i5xqSrWXkSg1CHf1LeFixu3KXZFmXfttDK7D7p4GuSkIKouG0B2bToAe4muXhTVWfsNe5mhLXH2o6DwOi5xciblws6kubhRqXKH6kmWsvzaKGyMxSupX3WjNzu4LZEqjNrL4dabVI8mrQS1g4Brcsu+lVdts4Ih8PxFk2al2XcnVn7WYC+jopGtr71Qad7R8qqZ2O2MlY18bg5rhUEcV890FNc+VPmp/2U3ud4+zknCRjaORGvnVQ13tvUjSzvDK4VOyrpruWYsW8bzjgjMkrg1o9egHErKVPdol/mW1ujr7EXsgdeJVxLZkYmP59nFvS+pLD2pQ4qCN+GutRXvp/lSm7L1jtEYfE7E0+YPIjmqDbI2mRzrpThzqpZ2dXwY7UI6+zJkR14FdtRa6dGauV4bUqnOp9UW4vK0WlsbS55DWgVJPBeqrDtR2icZBZmEgNAc/qXaDy+K+1V+ZLieats4R2by1dp8DX4Wsc4cyQ30+q3VxbVRWrJpwvpXCeXMHiqJbTOtdMqc+vRZ9y3q6GVrmmlDVaUsSuUdR6Mz1k2KW29r4+x9ALq94AqcgNV5WS0CSNrxo5oPmFEu0PaExNbCz3njE7oK5LFtn5cWzRssUI8mZ9v2zY00jbi/aOngAulj20BdR7QBzbXLwKraG934hioRxoB6dVsI7yjc6jSelRRYM8rJUuW/0+hmLOnvfQt2GYPaHNNQdCvRRTYu8CcUZPCo+ala2se5XVqZqVzU4qSCIinOwiIgCIiAIiICH7WWvBL4Cnx+JUcN6H8Q8lJtvLvJY2UD3cndxUFfIBqQF5fMx158m13Ldc9RSSNgbxI+8VINibc507mk/cr5EKDuvJg417s6qfdntgcI3TOFMeTe4E/wCFJh0aui9Cyba6pGft0PsjjyNT5FVDPbi06ezQ18NM+9XteNiE0Tozo4U7uRVH7QXVJBIY3gj4EeXqtLJr/EUn2aJ8PI8tcWYV3Wz2iKaivl/yrD7MCTJKaZBrR6lVvYoSHZCpOWnVXRsLcv6PZgXe/J7TunIeS5qgndtE+Zl+ZF6fRkgtDSWOA1oaeS+cLaCJXg1qHEHwK+kqqk+0/ZR8E5mjH6qU1y+646g005+Ku2x3pkGBdwco+uv6EUEp5qX9loc68Gng1jyfEU+KgjZHHmri7J7nbFE6Vzmb2TIAOBLWjmOFTn5KONf8SNC/Kbpl39P5lhFfO+0r8Ntna7I7x/q4r6HKp/te2PkEhtUIq11N5TgRlU9CrfX6GVh2cJtepCWvBW+2JjLrdCB+MHwGahsBcdRQ1pkrU7JbsYwmaV7Gv92NhcA6hzLqFdQcpb2aF2Uq4vfvr5LWXz52myOF5TgkjMHLKoIFPgvoMOqqq7Ydk3vc21xtxANwygDSmju7gp8WfCZ56yKa6lVRWx7NDiHXNZ122l79eeRp4/RaxS3s7uE2i0jHRsTSHPLjStM6AnWq1Z5MVHclr3KdmP8A9S87hiLbLC06iNtfJVd2lWoNvB2LTAyh8FbzCKZUpwoq57XNnS9rLSxtcIwSUGdOB8F5y9c11JcmG6tehX7bRnXgshrloWOcw5ZjiFtrvnxty15cqrNsr49UYEYWQlqXYsXs5lL5M/utIJ+CsRRjYO4TZ4MTxR8mZHEDgCpOr2LX5dej0ePDhWkwiIrJOEREAREQBERAa6/5Xts0hjj3rsOTKVrXpx7lURu2SYjHZ5o38w3I/wBQy7s+9WffN8Oa/AwjIZ95UbtF6Ak1Jcfj4rzmdnJ2ONa2102XaYri01sj0OzT2ZiNzncKluXhVZ7duLTZqMcBQAUDo6UHhRZD7wPAAeq8pbtNtIhJDSc2mmhGfeq2Pfa5rf19GXq+EF/HBa/qbey9ptR7cPcWu+RHzUItL5JJXySTOficTQtFNcveqBQcgsa8tmbRZZMLwRrRwFQR3pYZ8QoTUj8/Gq0bZWa05bLdFdEtyq/UyhGw5HGBxwlor/s+a8ZrVJAccMsrGimWM1HgMqL1XrZWxF7RO3FG4gPFSMjxqNKa+Chrm4tLfQtcvLi9Lp6GRd3aXa49XslHJ7c/NtCsPaval9ucwlpjDARha8kEnjoOGSy9quzR0DDPZn7yGmItcfaaOh+8KeKicElRRaUnOK7nGL/p7pc1BJ+3/h6tFF3E5bmMiORp6roukr6BcQtnF9GakklFm9ujb20w+7KXN/C/2x65hbm29qk7xRrYmAih9kur/Vl6KLmwwSWYysO7mjpjj+7I0mmJnIjiPFaxadclNbMVwrlLc4Lfx/mzIe9pJJJqdaVA8KaJOQ0VbmRyOvcdVjrgupnyVqNsodmR5GPTkR1OC+V00bi5Nt54SN3K4jix1SOVKcFLp+1t5YA2BmL7xcSQf5QoHbDDLZ3YmUmYKse0e+MhheOY4HpQ81rI72bQVqDx/P51V+uEMiPNRPH5VFmJPhvo+xv7dejJXFxs1naXcWNc2nUVcR6LpZrRQUDiCNBUCviKD0WiF6gnJp9Fza7YQIyBrmR00pXxX27CjcuFiKE4Oa2yYXZtTLG72XuyPtNOTh8x8FOLv2+idHhm9qo0IAJ6GuSgFjv2K0QYJhSWNv6qQammkcg4jgHLFXksjHsw7OKej6rrKXre/kkN7XZd8z8TWvjrrhkYR4AnLzUg2Uuu74SCA7HqDIBQd2HLzVfL1gtbme6T3cPJVVbYnvo/lHEL+MuXFF8scCKggjmF2Vd7IbU4aBx9gmjv2SeI6Kw2mq1Me9XR39V3Rs1Wq2O0coiKwShERAEREAWJeds3cZdx0b3lZajO1duoQ3kK95Onz81TzbnTS5Lv2X6ncI8paI1elsIyrrmeZrwWsimzNV0tEmJxXmvMwrSjot+Y4PS+hmly9LBee6la8Z4aePP0Wuqghc6oYKupllXTou4Raaa7nU73Ja0Tbbq0NksAkaQRiFP5svmqps78MtDo6tOQrmPXEpC+8nus7oXBwJwkN4VB4c1H54DjGWYLfR1NP5lp+b5rbktPt/ctYX8HVGyXhan5c6Znp+ar3C3OxlkZJbMEjcTXRuyUNceUki/kyca20dbp2tIskkDqua5jmtPFhIp5KAK2b67Mm5vgeWUBJB5a0rodOKqy2MAkcBoCaLQjCcOkv0IcWyucW4d/qeZlPNetksUk7xHGMT3VDRzyJp6LwW+2Emw3jAf26f1Aj5rtItWSfFv2ZpHMfE4skaWOFQQRTp8VyF9AX3szZ7U39dGCRmHAUcPFUFK2jnAaYjTzV2mDi2U8fJ86OvQ6rMui53WqZsLCGufUAmtBQE504LDW82Ilw3hAf26eYp81YfYmnvi9ej+xqLzuSeyO3VoYWE5Nd913DJ2hUalFHL6rt93RzMLJWNe08HCv/C+Xr7ZhtEjRoHvA8HELQ8KepSieU8Qu82EW+6MMPKzrBGZKjpQdKur8Vr1ItnoS1zT+ItI8ls3aUTH29dzGtN3S2aUNmY6N2RFRqDyPELftdUAq5TdEFtskbZow8FjaVFHNNNQ7UFU/abOI5JGDRj3NHgf8rxfiVnmKO+62TZkO0jwkfQLmlW94PqvG0HNe7G5BZHZGVGTc2vQ9dnLV7eF2TgMJ68R6fnNWxsdemNhicc2e73f4VP26yOhljdpiHqM8+vBTrZa8KTRP4O9k+OXxXyNnl3RsXaXRl7Fm67NFlIgRbpuhERAEREAVfbWWitof+z9P+FYKrbax1LTIOo+AWX4n1rj8/syxjvUm/Y8LLYvsxfSpc+g7mAV9XeiwHWbVSGykfo8IH4XE97nn5ALWWuMhxNMiTRYNk9WOK9F9kWKUprjI1a22ykuG1xdSR5ii1JK9rFPgkY78LgfVTwlxkpejK5N9srNG2MODWh5dSoFCRSp7+CrG00rWmrh8a/JWTtuHOZGWjKjiO8gUqqylkzGWldeen1V/JTd7fwavh8oxhuTPdrqrYbL3hgtkJ09rCf5svmtJmOYWZdNhfLPG1pDS5woTwzUcFqSaJbLXOLWvn4Ljvu0YLPK7SjHfBfO8zquJ5kr6KvK7hNA+JxNHtwkjXTVfO9ohwyOZWuFxbXnQkV9Fr3d0V/DWuMl9dnksm67UY5o3j7r2u8iCvF0JDcXCpbXqBWnku9mhDiKmgqK01ooGzWjFt6PoK97zEdkkm4CMuHi3L1IXz441zOp1X0DaLojmsm4Nd26NrQRrQAUIPPIKgrwshjlewPqGuc0HCM6EhaUGYuA0uSXf9jzWXdNp3c8b9ML2n1CwN2+la1FaVp9F62aOr2hzqAkVIGndmu+XXWjTT39D6LtVrDYXSHQMLvIVXy3b/bkc4cXE+ZJX0zeF1CexugDiA+PAHcdBQr52vy6HWWd8L3sLmGhpWh8aK/4dJRk/U8deovpLsaQhSO5ZsozyIB8D9KLT2iyEZkU61FCs26sQ9kAkE1B4Dh45rVssjOPQz3U1vXY+htkZsVkj6Vb5E/JVHer6zykaGR5/3FWls3G6K7y6uIlrngeGnmPVU9FNWtSKkk0rmKmufmvG+Id+nqzvK35cEdZRVyyYveHePisSY55LJs76lvePisyXYx62uUkb2+IA6GtM2PaR0rVp+XmvTZv7n8T5hd7XE58b2tBJIFANTRwOQ7gVnbEbPzuka6RjmRNOL220JPIBQUwldCKj9GX4Rcpx0v8ANlmhcoEXozeCIiAIiIAoptNso+eYSRluYAcDlpx65fBStFHbVG2PGR9T0QC97LLZy1gbiaGCjudNVpbRa3v1bTu6qebWR1iB5VHm0/RQQleZzKo13tJe/wDMv0R5x3swiFk3dC10rA8+yXAGmqxiuWuoa8lwnp7K/Qs3aOD7I9o4AU8KKoHyUeGkZ5gEcKa+oVwSP3tiJ/FF8lTjyN67PQnuzr/8+i1stJyUl6Gn4XLXKLPS1WY4Gv4OLm/00+qXZaC3CQc2O/tOXpRSdl0h90YwMxI5wPQ0HlkFErK7MinCvy+iryi4r+TJ6LedkosvazzY2NcPvAHzFV87XyPtM38R/wDcVe+ys+Oxwn9mn9JI+So7aaPDbbQOUr/7itWb5RiypgLjOcTf3RchmuedwGbJcbf5WgH0USs5z71b/ZlYQbsIcMpHSa8QfZVS3lZDDNJGfuOLeWhy9FHKPRe5exrvxZr0Ze+x9s3thgdWpwAHvb7PyVH3v/qJf4j/AO4q2+y6fFd7QTXC947s6/NVRf4+1z/xX/3FX6XuJUx1xvsXv+7NvdV0CS67VJT2o3MeD0br6EqMgq1uzSwh93ytOkhc0+RHzCqyaEtcWnVpIPgaKRd2WKrOVk4+jX2/sX7szat5Y4H61jbXwFPkqA7RJK3laOP6wjyAyV29nM2K7oumIHwcVSHaAyl5Wn+KfUAq/wCG/nP4PM+ILi5L3/cx3txwuIHM6aUdT4ZeIS6JfYpxaVINibo30M7dfs0jvHX4hRa6DR7h0+BH1WitPml9DM/47fufQuwlox2JmdaEj5/NQPtFssbbWWtjY0YGl1GgVJqanropb2XyVsZ6O+Q+iifaR/rn/ux/BeX8R6OXyd5EmsZMibrC0mvtDucfgV7Waz0NMRNTx4V7guwRj868j8M1jOTa0ZnQsPYq6sUxc57nbsAgczzPVT5QnYd/653VnzU2V3w/8lP5N7F/LTCIivlkIiIAiIgCIiA1m0DKwHoQVW8x9lWherKwvHSvlmqutpzI6n4rA8Sj+NF+32ZcolqEjL/6dWxb0atkoe4inxAWrU52dsOO7ntP38dPkfRQZwoaHUaqG6vhGEvVEW9ljbLSY7C0cg5vx+qqK8AW2l4Hu1IP8pP1VrbEy/ZaftuVZ7QQ0tco5Odn39Ffn1qg/YtYstSkWdstYa3axh++x1f5if8ACqq0RFk+E8HOafz4K5Lo/V2eJn4WNHoFWW2li3dscaZOo9vLqpMiGoRftr+h8xbNWtlhbDOrYmdC4eqqHbeOl42j+IT5gH5q1djZKWJlOOI+ZVb9oVhd/wBQeQ1xEuEtoCamgbQHiaj1UyX4UWT40ksma9d/cs/YCz4LugByJaXHP8TifhRVj2mWDd3g8gUEga8dcqH1CtO6aRwRMqPYY1vkAFC+1G7TKIpWAuLKtcACTQ5g071NOP8AAiHGtSyG32ezddkp+wn+I74BVztjFht9oH/sJ/q9r5qwuzmIx2EBwLS573UIpkTQZdwUV25uGZ9uc+ONz2yYTVvAgBtDy0UtXRLZLXbFZM22Tjszjw3e3q5x/P54Ks9t7FurfO2mRdjHXGMXlUnyVp7NWb9HsscRObRn3nM/FQLtRs9LSyTg9gBPVh08ipE+pxj2J5En67Jt2Y/+Ob++/wCKqLtPiw3laP3mnzarc2EGCwQjQkFxH7xJVZ9rtmIt+KhpIxhrzLciruDPjeZmc1KU37v9yR9jdlB338NrfMlVtarNura5h+697f7h9FbHZNCWQyuNRic0Co/CDpz19FXu39jwXrJTLE8OH89DVW6J7vmvVGao/gRbLU7Kv9I798qL9pX+tf8Aux/BSzsybhsIJHvOcR3KN9qEX2prvxRt9HELC8R6yk/c4yY/7X/PcirRyXUDMrZbPWfeWiNh+9Uf7Stc7J5by+RWLrpszmtJP3LF2AdWSp4xj5KeKDdnbMyeUbfVTlX8H8lfL+5uYn5SCIiuloIiIAiIgCIhQGPa3VY4cwQqrvFtJXd6tOWIqE3jsjM6Zxbhwk1BJ08Fm51E7OLgt62SQlpNEg2dOCyxA5ezU+JJUIvyzYLQ8DQmre45qd2ayFrGtPAAeQXS03PHJ77A7v8AqprsXzK1HfVHKlpmu2Qf9mp+05a29tjDLaTLiADiC5tK6U+NFKrNYWxijG0HIL2wKSFEVWoS66Pqm4vaMYB1FgXlcbJwBICaaZkLc7tc7tTtJ9Gcp67GBYrCImBjBRo0C9XWcHUBZYjXO76L6fDD3Cfo6zN30Td9EBibhNwszddE3XRAYW4XnLYGu94Nd3gFbHd9E3fRAYTIKCgAAWLbrojmoJGNfTMYhWh6clt910XG76IDXRWbCKNFB0UT2s2AdbJ2zNkwOAaCCKg4Tr3qd7tN2u4TlB7izmUVJaZgXRYdxCyMaMAHfzKi3aTYS9kcjRXDVrqdaEZcqjVTfdro+zA8AorI800yO2pWVuv6FZbGWB5tUb8JwsNSTpoR46rT3rFgtMjeT3ejirhFjpoKKH35sHLLaDIxzaPPtV4aVpz0VOeNqGo9SjdiNVpQ6vZsuzr/ALbndGt8lNAVqLjuYQRCNo01PM81t2hWKK/Lgol+qHCCicoiKYlCIiAIiIAiIgC4whcogOm6HJcbkL0RAee4C53Q5LuiA6boclzuxyRrwa0Iy16d65xZ048kBxgC5whcogOMITCuUQCi4ouUQHFEovO0WlrG4nua1tQKuIAqTQCp5nJeqA4wphXK6OmaCGkgF1cIrmaa0HGiA5LAmALsiA6boLndhdkQHXdhc4VyiAIiIAiIgCIiAIiIAiIgCIiAIiIAiIgIrZ7eYrbbMMEsmJ0NTGG5ERDWrhnmu93W4yXjI90b4sNlZlIAD/3ZDXInL6FbmxXbu5ZpK13rmupT3cLAynXQldRdX2l8xNQ+JsWGn4XPdWvXHRAaaz7Z4sDzuN3I5rQ0TAzNDyGtc6OlNSKtGYB4rMnva0m0SxQxROEQjJL5XNJ3grkAwjKh48l0u/Z+WIsaHwmKMih3P60tGjS/FSvDFSuS2Vlu3BPNLirvRGKU03YcNeNaoDVW/aktlkYzcDdZO3swjc91A4tYKcAQKnKuXVbmx24SwNlZo9ge0HLUVAK1VquCQSyOhdCBKcTxLDjLXUDS5hDhqAMjUVW7ijo0N5ACoAHCmgyCA0NwXzL+hme04MLWF+JriXOAxVq3CADkAAK1XLr9tEbWyzQMZC4tBwyEyRh5ADntwgHMioByrxXpd9wPbA+zTPY+EsLGYWua+hrm5xcRWhGgGYqvM3FaJA2KeZj4WlpOGMtfKGEFoe4uIAqAThGdOCA77bV/QZKCpxRUHXfRhdor1tDJomTxxBsxc1pjkc4tLWl9HYmioo05hZ183bv4THiw1cx1aV9yRr9OuGniut4XYZJYHhwG5e5xBFcQcxzCNcj7SA1Nt2twvlDNxhhJa4STBj3loq4Rtpw0BOpHivae0iW1WJ7fddHM8V5OYynoUm2dkbJIYXQhsri928hxuY51MRYcQqDStDxWfPdZM8MocAImvaRh97GAMqZDNoQGrO0k43z9wx0MEj2PLZDvKR0JcIyyhyNaV4FSKKUOaHDMOAIPMEVCiF23dNP+lsErGQvtMwko0mQioBDX4qNBApWlRmpfFEGtDQKBoAA5AZBAd0REAREQBERAEREAREQBERAEREAREQBERAEREAREQBERAEREAREQBERAEREB5xWdra4WhuI4nUAFSeJpqV6IiAIiIAiIgCIiAIiIAiIgP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376" name="AutoShape 8" descr="data:image/jpeg;base64,/9j/4AAQSkZJRgABAQAAAQABAAD/2wCEAAkGBhQSEBQUEBQUFBQWFBcVFxcUFBQVFRUUFBQVFBQXFRQXHSYeFxkjGRUXHy8gJCcpLCwtFR4xNTAqNScrLCkBCQoKDgwOGg8PGjUlHyU0Li4tLC8qLC8sNSovKSwqLDQsLCwsNSksKjUsLDQsLCw0KSwsLCwpLCwsKSkqLCwpLP/AABEIAMMBAgMBIgACEQEDEQH/xAAcAAABBAMBAAAAAAAAAAAAAAAAAQIGBwMEBQj/xABHEAACAQIDBAcFBgMFBQkAAAABAgMAEQQSIQUGMUEHEyJRYXGBFDJykaEjQlJigpKiscEzQ8LR8CRTc7LSFRYlY4OTs+Hx/8QAGgEBAAMBAQEAAAAAAAAAAAAAAAIDBAUBBv/EACsRAQACAQQCAAUEAgMAAAAAAAABAgMEESExEkEFEyJRcTJhofCR0TNCgf/aAAwDAQACEQMRAD8AvGiiigKKKKAooooCiiigKKKKAooooCiiigKKKKAooooCiiigKKKKAooooCiiigKKKKAooooCiiigKKKKAooooCiiigKKKKAooooCscs6r7zBb8LkC/zrJVO7Y2g00zvIbnMQAfugEgKBytQXFRUV6PsY74d1YkhHspPIFQcvkP61KaBaKS9FAtU5vT03Sx4l48HHEY42KF5Q7GQqbMQFYZVuDbieenCrdxOJSNS0jKijizsFUeZOgrzRvxsSODGN7PPBNDK7OhjlR8gZrlZMpOWxbQ8wL99qc1piOHR+H4seS8xkjf7L83G3uXaOEEwXIwYpIt7hXAB0PMEMD61Iar3oxxOCwmHTDLjMPJPI5dgkgIMjAKFS/vWCgeJvVg3qys7xyyZ6xXJMV69FopKKkpaW3NrrhcNLPJcrEjOQOJsNAPEmw9apKLp1xonzskJivrEFIOXuEl75rcyLeFWZvtvTs8Ry4LGYgRtJGVYBZHZA47JORSFPBgD4VQWydgLNi+o9qw8cYJvO75IygIGZM9iWIOim30vQepNn45ZoY5Y/ckRXW/HK6hhf0NbFaOxBCMPGmGdXijRY1KsriyKFHaXS9gK3qAooooCiqwxfSDOMUWU/Yq9ursLFAbEk2vmI146VZqOCARwIv6Gs2DU0zTMV9JTWYOooorSiKKKKAooooCikooFpKKKCv94+mTD4TGnDmN5AhCyyKwAQ8wq8Xyg66jmNansMwdVZSCrAMCOBBFwR4WrytvdCybQxaye8MTMTfmDIzA+qkH1r0juTCy7NwayXzDDRA+HYGnoNKDt3opKQtbjQYcdjkhQvKwVRxJ+gAHE+FVhvNjMNLIXwwkDMSXzABCfxKL3BJ41u72bfOMlWDDAuqtpb+8fhcflAvr4k1GcbhmikaOQWZTYjjrx486CS7P35MEaxwwIFHHM7FmJ94kgDU1PdkbZjxMYeM/Ev3lPcw/1eqo3c2cuIxKROSFbNcra/ZRm0uDzFSmXo/mibPhMRZhwzXRvLMtwfUUE8rW2htGOCJpZnWONBdmY2A/zPgNTUV/724nCgrjcO8hCM6tAAxcIpLdkaE2HK1u6otBu7jNusmIxr+zYK+aKFDd2XgG1Frkffb0ABqNp26XYscW5tO0f3pGN+N7pts4hYcHFI0MdyiKpLOeBkdR7otoAeFzzNqgJr1bsPd7D4OPq8NGsa87asxHN2OrHzrzLvXs/qMdiYuASeQD4c5K/wkVmy0mOZdrRaitt8dI2iOi7D3dxOKzthI2kMQVmyEZluTlKi4JN1PC50q2NzemIXGH2oDDKvZ60gqpI0+1Q6xt48PhpvQDhLYfFS/ilRP/bTMf8A5KsHbm7GGxi5cVCkncxFnX4XFmX0NTx0mI3iWXV6itrzjvXiOpjt0faVyZ8y5LZs1xly2vmzcLW51WO9/TKA3s+yl6+YnL1gUugPD7JBrKfH3fip7dDjkmH22YYHrVcYe5PYsS6k8Ac1rGxFrki9TvYW7OGwa5cLCkfeQLu3xObs3qavhzLxET9M7vOW8m6WOgjGLxylTNIQc7gyl2Be7qPduAeOvgKjt6v7p0hvssH8GIjPzWRP8QqiNm4EzzRQrxkkSMebsF/rXqCVbg71SbJxYM6SLDMgzoVIJQ6xzIptmt38wSO6vRez9oRzxLLC6yRuLqym4I/1y5Vz9s7rYbFQCDERK6KMqcmSwsCjjVTYDhVcSbIxe7zNPh2OJ2eWBljY2kjuQM/dcaDOND94DQgLfvXM21vJBhcvXsQXOgALGw4kgcqjeP6TY2jQYNHlldQQrI65Ljg6e8WHcNPGohtzZeMKHFYwEXYL2yA2t7AIPdHHTSufqdX4RMY43mP8QnWu/ZcNsE4jFvFhyHjz3zjgsTG9zfW4BtbvFXHGgAAHACw8hVCYXGPGwaNmRhwKkg/Srm3U2scThI5GIL2Ktb8SkqTbxsD61l+GZKb2rtzPKV4dei9FRveDazLi8LChIBcM9uYLZAD4e99K7SpJaKbS0C0UlFAUUlFA1pACASASbDxIF9PQE+lOrj7zuUgEq8YZEk8wDlYftY1k2/tpcPgpsQT2UhZx4nL2APEsVHrQUn0u7x4LE4m2FjJnjbLJiAbI4S65An37H7+nu2FxUawG/OLixi4szNJKDr1jEq6HjGVGgW3IWtoRwrhtE2UOQcrEgNY2ZlClgDzIzKT8Qqc9C0Ecm0mSZEkVsPJpIiuLhozezA62vQWbut0w4PF2SU+zSnTLKRkY/kl4ejZTTtu7Xlx0pwuC1jGksn3T3jN+H6tbTTju7W6M9nzow9mjiYjSSFRG6nkwy6Eg94IrtbH2NFhYykIIBYsSTcknvPgNBQYd3t2o8Itk7TkdqQjU+A/Cvh871CukjA5MSsg4SJr8Sdk/wlasnNVfdJ+Mu8MfcrOf1EKP+U0HM3B1x6eCyH+Aj+tWreqS2btB8NMkqghls1jpmVhqPJlP1q5MHjVljWRDdXUMD4Hv8eXpQbN6QUwtSFqB7OALnQDie4czXljera/teNxE4GjyMwsP7teyl/0gVe3Sjt/2bZk2U2eX7BP/AFL5yPJA/wBKg/QtuqkqYnETpmRlOGUHgQ4BmPyKrfxNUZPqmKunpJjDS2afw6XQPt5TFNhDYMrdeveysFR/2kL+7wq2M1ebSkmxdri9ysUl7/73DvofUoSPBl8K9FQ4hWUMpurAMCOBUi4I8walinjafSrW0iL+derctm9F6w56xYvHLFG8khyois7HuVQWJ+Qq1hVV087zaRYJDxtNL5C4iU+uZvRarrcXGpDtPCPKOysyXvpbP2Q3oWDeldLY2CfbW2C0l8kjmWX8kCWAQH4cqDxNdfpt3cEOLjxEYypOgU5dAssQC6d10yftNBftNkQMCrAEEWIIuCOYIPGuHuXt32vAYecm7NGA/wDxE7En8Sk+tdoNQY8Ns+ON5HRQHkbM7c2IAHHusOHn31FulKT/AGNB3zr9EkNS7NVddKm1wWiw66lftW8CQVQfK59RWPWTFcFkq9o/ubsUYrFCN75AjM1jY2AyrY/Ey/KpTujO+Bxj4Kc9mQ5o25FrdkjwYC3mtqOijAWSaY82EY8lGZvqy/KpBvhu+MTDmTszRXeJhxuNcvkbehANYtPp5rirlr+qOfzH2Tm3OyQ3qE4j7ba8RUhlCK4I1GVVLXB7sxA9a1Md0gCTBII/7aRCsndH91iPFuXcDWfo2dLyi32gC2b8nDKO4ZrH1HdXXpaLVi0e1SdUUl6KkHUUl6SgKSkvReg19phTDKH1Xq2vbjbKb28ap3fzbrz4TBbOg7csr2YDmI5GjhB8CQW8o71bW3mIws+Xj1T/APKb/S9QLo92Vh5cWcWCGkWLKltVILFS4P4gLp5NQYekXcdIdhRpCLnBlZC1tXz9mdj5ls36R3VAuiDEZdsYf8wlT5xOR9VFegNswq+GnVxdWhkDDvBRr15S2fjnhkjlibLJGyup7mUgg+VB66LUhauRu1vCmNwkWIj0Dr2l/A40dPRgfS1crbHSVgsNMYZZGLqbNkRnCHuYjn4C9q8mYjtOmO152rG6VZ6qje6Yz7QdV17Swr5iy/8AMTViYTbsMsPXQyLJGATmU6dkXIPMHwOtV1ufGZscHb7peY+Z4fxMPlXqMxMTtKU757sCSBXhHbhQLYcXiUcPMcR6iub0d7esThnOhu0fnxZfUdoeR76mpnqud7tknDTieDsozZhb+7kBvbyPEeoo8WaXprSVqbKxnXQxuylSyglSLEHnp3d3hatiYC3Ggpfpp20ZsXFhk1ES3IHOWa1hbvyhf3GrQ3V2UMHg4YBxRBm8ZG7Uh/cT6AVE5Oj+P/tEYtpJHPWmUqwS2bitiLEBTaw190VOY50tzqutZ3mZa82Ws4646dR3+UL6XN2vacL18Y+1w4J04tCdXH6feH6u+n9Du8vX4LqHN5MOco7zE1zGfTVfRaluIkUjheuHu1u3BgmYwRKpa92uS1ib5bngvDQdwr3x+reEYzROL5dv/EuzVWvTXvN1WGXCoe3Ocz24iFDex+J7DyRqsE4/wrh7d2NBi7DEwpJbgSO0PJxqB4XtU2ZxuiHdz2XBdc4tLiLOe9Yh/ZL63LH4h3V1eknYvtezZkUXkjHXR9+aO5IHmmYeortwFbcbf68KyNbkR60FbdBG3LxT4Yn3GEyfC/Ze3kyqf11a4eqq3X3Dnwu1nnhMYw2aQZcxLGOQXChQLDK1uJ+5VoKDagfiMUsaM7myqpZj3BRc1T0WGkx82JmOmVJJm8LA9Wg+QHkpqW9Jm2ergWBT2pTmbwjU/wBWt+011N0tgdRg8jDtyqWk83WwX0U2871zs9fn5fl+o5n8pxxG7Q6KZ74eZe6UH9yD/pqb3quOiqTK2JQ8hGfkXU/zqZ7f2t7Ph3k+8BZfF20X/P0qemyRTTxafW5aPqRbeJsJB7QoUPiJM1iFBWINYKo5KQncL+VL0ar9rMe5FHzYn/DUJkkJJZiSSSSTxJOpJqx90MB1E7paxOGgdviYuW+pNNFnvnpNrR74LRsl16W9MvSg1uQOvRTb0tA29ITSE00mgJVDAhgCCCCCLggixBB4ioUNmxbPxsAgURwyArlBNgXY5rXPC7KbcqmZao1vthw0Ubn7kq3PcraE/MCg7G25bYWc90Ep+UbVRXR1ueu0MHjk0Ei9QYnP3ZAJjYn8LDQ+h5Vcm2sZfZ2IY8fZpg3xLG6t9QagXQQLQYo98kY/ajH/ABUHJ6IN5GwmMfBYi6LK9gG06vEp2SD3ZgMvmq1CNqxsuIlEnviVw1+OYOc31qw+mLdsBlx0ByvmVZQDYlh/Zyr+YWAPkp5GuVvrsF5oYdoqFLSxI2KWMhurlygF+zwDaEj7p48az543h1vhmSKXmJ9+/wB0d2BvFJhS4Rj1cqlJF5FSLXt+IX0PmOdXBuHsp41keRcpfKFvb3AM1x4EkfKqJAvwr0LsTCsmGgV751ijVr8iEUEelrelR08zzC34tSsTW/t3iq8zWlikU8g2oPa1Fwbg2poBp2WtTiHRTt31kMhPGsarT7UCEU3q6yZaMtBiCUoWstqMtBhdwoJYgAC5JIAA7yTwrhSb8YENlOKivw0JI/cBb61V2/2+b4yZo0YjDoxCKNA5U26x++/Ich43qJ0HpaCZXUNGyspFwykFSPAjjT8tVD0SbZdMX7PcmKVWbLyV0GYMO64BB79O6rhIoGx6HStpdpW41qkU0ig0Nr7vx4nExYjW6EZ1OocLcp5Wbj3iu6uJNasT2rcWdW48ajWlazMxHZuhG532e08XH4SW8hKpH0aup0hFjBHYHKJO14dk5b+HGtVNmyRbWebKRCyG76ZQerW99bjtLXM3k3rM4McekV9T957G48hcXt/+Vx82SuLBbHbuZnb+/ZbEbzu5Wy8IrzwqzCzugNuQLag+n86s9BbHsfxYZf4Zm/6qqNXIIINiDcEcQRwIqfbp7eOInvIQHWDIe+T7QMWHIWAFx4158N1Uf8VuPsXr7TQNTr1hBp4NdtUfelpl6SgCaYzUpNMagazVy94o8+FlX8hP7e1/Suk1a2JjzKwPMEfMWoIztjF/+G4k/jwbyfqMJWT+IA/qqGdFu3MPhMBO+IkVL4g2Xi7ZYo/dQanj5eNdLazTybLkSHV1Loy5czPE91ZV7j/01C9i9Hk86q5KxKwuMwbNbkcoHrxqu9pjiIbdPgx3jzyW2j+Rvzvj7dIvVqUhjvlDEZmY8Xa2gNhYDW2uutR2DFul8jsuYEHKxGYEWINuItVlYLogj/vZ5G8ERU+pzVEN9921wWJCRljGyB1LWJ4lWFwBexH1FZb0v+qXc0+fTztixtPdvbYwk4lMSTWGgf7puCGQ62YW4251bW73SJhsUwTtRSHQLJazHuVxoT4GxqkaAajTJNU9Ro8efm3f3emAKUCov0e71DGYYK5+3iAV+9hwWT14HxHiKldq31t5RvD5fLjtivNLeiAU4LSiltXqsWotS2paBCKRkvp/rWnH6VD9qdKuBhYqGeZhoepW63+NiAfS9BS21tmPh55IZQQ6MVPiOTDvBFiD41qVOt89/cLjoyPZG60CySu4Vk1vqE94ceyTbWods3HdTKsmSOTKScsq5kJsQMy3F7E38wKCzOiXdNkvjJgVzIVhB4lWtmkt3GwA7xc91WUapCbpZx54PEngsKf4r1Mej7pGbFOYMVkEp1jZRlEluKleAfmLcRfu1Cd0hFPNNNA0rR1dBNYMVixGjOxsFFz/APXjUbWisbyOZvltPq4BED2pPmEHH5mw+dQQmpBLG0kc2KmHvIVjU8g3YB9L6ep7q5Oy4M8yKRcZgSPyjU/QV8xq/PNli0/9uo/b00V4hMd1NmBZpVdQckMKMCARmcda4IPia72z9gxQyySRqFzhRYCwUD3svmbH0rm7v4m8uKf8c9vRFC13llr6SMVIiOOulG7YBpwNYQ1PDVa8Zb0lNvRQBpKU00mgMtKIxWMy1glx2Wg4WxU6qeReRlnj9UYTJ/BI3yrpyRCtDaSkBplH30kPgVUxufVLfKs4J50GS1V/0v7NzYeKYDWOQofhkGn8Sj91T+uTvXs7r8FPHzMbEfEnbX6qKheN6zDRpsny8tbPP9SfcDd2PG4iSKbNYQMwKmxVs6KGHI8TodKjFWB0Nr/tcx7oP5yJ/lWLHG9oh9Nq7zTDa0duLj9mYrZGLVweZySAHJKvNSPLip/yNW9upvTHjoc6dlxYSJfVG/qp5H+tbu09lx4iJop1Do3I8QeRU8QRyIqpdrbBxOxsQuIw7F4b2D20IP8AdzAd/fwPEWOg0bTjneOnI86a2vjbi8dT9103oBrj7s7yxY2ASRGxGjoT2o2twPeO48/nXYBq+J3jeHKvSaWmtuzqK0Nr7ahwsZkxDhEGmvFj3KvFj4Cqd3w6TJsXeOC8MB0sD9pIPzsOAP4R6k16ikHSb0gKUbCYR819JpFOgXnGpHG/3iOWnM2quplu30W4rE2aUezxd7j7Qj8sXH1a3rXT6QtwsPgsHG8Acv1oR3diSwZHI7Iso1XkKCuqKKKDa2dsuWd8mHjeVrZsqC5CiwJPhcj51jnw7xPldXjcHgwZGBHOxsR51aHQtsyyYicj3mWFfJRnf6svyqwdobNinXJPGkq9zqGt5X4elBU+7HSzLFZMYDMnDOLdao8eUnrY+Jq0Nk7ahxUfWYeRZF524qe5lOqnzqJbX6IcNJc4d3gbu/tE+THMP3VDNpbn47Zh6+NuyvGWFjoL/fQi+XzBFBdZrgYpfa5+rH9hEe2fxv8AhHgP8/CuNuvvZjMZhZD1AzLZBMpyqxJsxCH7yjUkaDw4VMMDgBFEqLwUanvPM+prLlrOW8Un9Mcz+/2j/aUccuZvWwXCEDS7Io8r5v5LXI3BQHGWP+6f+a1n3xxJLRwrqb5iPE3Cj+dc7dDHCKcuQT9k4Fhc3OW2nnXLzX8tbXbqNoWRH0pduzFeDP8Ajllf0MjAfQV2Eri7uz5cNEnNUF/iOp+prsI1d5S2ENZFasKmsq0GS9FNooHE1jZqcxrG1BjkrD1VzWVqbmtQZRhwyMh4MCp8iLGufgTeFM3vAZW+JCUb6rWz7ZbjWjJIVZyPdds48CwAcfuW/wCqgysaj2/21Oo2fMQbM46pfOTsn+HMfSu3GSarfph2l2oIAeAMrebXRPoH+dV5J2rLVpMfzM1YVvUy6K9riHHZGtadOrB7nBzJ8yLeorl7kbv+2YxI2F41+0k+BbaX5ZiQvrWrtzZb4PFvFcgxvdG5lb5o2HpY+dY6712s+jyzTL5YZ72ehxTZ4FdSrqGVhZlYXBB4gg1obvbYGKwsUw++ozDucaOPRga6N63xzD5S0TS209wqnb+xZdj4hcVgiTAzZWQ3IW+vVuean7rcQR36nt7W6XoFw6th1Mkzr/ZtcLEeB6xuevALx8KmuNwaTRtHKoZHFmU8wf5efK1cfaO4mDn6rPCq9Xa3V9i6r9x7e8v18dTUK08Z46aMueMtI8o+qPf7K52fupjtruMRiXyRt7rv+G/CGIfd8dAe81Y+7m4uFwdjGmeT/eyWZ7/l5J6fM13lUAACwA0AAsABwAHIUtWMp96inShhs+y5vyGN/wBsig/RjUpvXD33lRdnYrrDZTCy+bMLIB4liKDz1RRQaD0BuFs3qNnYdbWLJ1jfFL2/5ED0rvmuFuVtn2nAwyX7QXq38Hj7LfOwb9VdygCaY6ggggEEWIOoIOhBHMUt6aTQMw2GSNAkahEUWVVFlA7gBWUuACToBz8OdMJri71bQ6vDkDi/ZHlxb6aetVZskY6TefT2I3lo7vRe04uWdh2RcL5sMq/JP51qbgwBsVY8om+hSu5sNRh4UU6E9pvibj8hYelc3o+gIxDyHRArJc82LKQB36D6iuVGGa2xb9zMzKzftOX2Yt7gWvQILVt9cDTTXaVMISnAU+1AoEtSU+igYaxkVlIppFBhYVjZK2StASg0Gwd624MEMtqzKlZlNBothQOFeeN+Np+0bQxDg3UPkX4Y+wPnYn1r0hi4SysFOUlSAbXykiwNudjrXn5ujyePaEeGmBKMxPWrfK0S6uwPJraWOoJHnVGaJmIiHU+G2pS1rWn0nXRZsHqMJ1rjtzkN4iIXEY9blv1Cud0u7BzxpikGsfYk+Bj2CfJjb9fhU+jsAAosAAABwAGgA9KZjcGs0bxyC6OpRh4MLH1qc0jx8WauptGf5v8AdlcdEG3LNLhWPH7WPzAAkA9Mp/SatC9efUMmz8dr78Euv5lH9GQ/xVfeGxKyIrobq6hlPerC4+hqGG3G0+mj4jiiLxkr1ZnBpQaYDS3q9zD70U29ANA7NVR9Le8vWSrhYz2IjmktzlI0X9Kn5se6rE3o28uDwskxtcCyD8UjaIPnqfAGvPc0xdizkszEsxPEsTck+ZoOhu7sJ8ZiEhj0zas1rhEHvMfLu5kgc61do4B4JnikFnjYqfMHiPAjX1q5ujndX2TDZ5BaeYBnvxROKR+fM+J8KjXS/u/ZkxaD3rRy/EB9mx8wCvotBi6Hdt5ZpcMx0kHWJ8aDtD1TX9FWzXmvZO0mw88cye9G4ceNjqPUXHrXpDC4hZEV0N1dQynvVhcfQ0DmppNZCtYZDagcKjc8PtW0Vj4xwi7d1wbn5tlHoa62L2kIkZj90E+Z5D50m42AyQGaT35mzeOUE5fmST6iseePmZK4vXc/iOv5SjiN3XbZKkdsXrjpsURG0dwo4C5Nrm/OpE8ta7retiLHh3IFbiSVrKlZVFBsBqcKxKayA0DqKL0UARSWp1JQNtRSmmk0C3pjSUE1iegxy4g8qZFLm97WnMtCragzeyKeFMbC1kR7Vk62gqLpi3esY8Ug/wDKkt6mNj9V/bW90U7d6zDNAx7UJ7PjE5JHya49RU+29shMVh5IX4SIV8jxVh4ggH0qqdgbm47Z+MjkMYkjJySGJg3YbQnKbNobNw5VRMTW/lDqY8lcumnFaeY6WiDTxTYozWcR1e5bERQTWRlqNb8bx+x4R3U/aN2IvjI979IufQd9BXPSjvJ7RiupQ3igJGnBpTo59Pd9G76f0Y7qe0Te0Si8ULDKDweXiB4hdCfHKO+opsjZb4qdIY9XdrXOthxZ28ALk16F2PshMPAkMQsqCw7yeJY+JNyfOg2L1pbY2auIgkhk92RSt+48VYeIIB9K6nU1jkw5oPNONwbQyvHILOjFG81Njbwq4OiLbXW4Qwse1A1h/wAJ7snyOYegrhdJe58smISbDxO7Sdh1RSTmUdlj3AroT+Ud9dPo03CxeFxHXTFI1ZCjR3zMwNityOytmAPE86CyVjobCXrcjhrKqigi22N2RIvaJt3DS/dc91GCDqoUk2AAHkBYVJpRetRoBeoxWIny25GqhPOsoFP6qlCVIIop4FAFOAoFFPFNp4oFpKWigdai1ONNNA0021PNNNAw1jIrLTCKDHlpCKyFaQigxmmM1ZctNKUGpITWfCseB186f1NZo4qDKMOOVIcPWVBWTNQaEsFVrv8A7iYzGTh42i6tFyojM6kE6uT2SLk+PBRVrSPXLxlzzoId0cbhnBo8k+Xr300IYJGDoAfE6nyA5VPUiA51y4kIrbSSg3BamvIKwdZSMaDXxkpPDSsMBa+pNbLJSrHQbUMtZ1krVQVmWgyk0wiloNAzLSZafaltQMy0Wp4FKBQNApbUoFLagS1FOtRQKaSiigbSGiigaaSiigQ02looEoNFFAop60UUGQUpNFFBietdxRRQYiKBS0UC0tFFAWpRRRQZFp4paKBwpRRRQLRRRQApaKKAFLRRQFLRRQ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8378" name="Picture 10" descr="http://t3.gstatic.com/images?q=tbn:ANd9GcQ1kAJTa9vtifzoEs_0MwefInUNienXR6KkGMri2wVM2NuhtA16"/>
          <p:cNvPicPr>
            <a:picLocks noChangeAspect="1" noChangeArrowheads="1"/>
          </p:cNvPicPr>
          <p:nvPr/>
        </p:nvPicPr>
        <p:blipFill>
          <a:blip r:embed="rId3"/>
          <a:srcRect l="6038" t="4188" r="6415" b="7853"/>
          <a:stretch>
            <a:fillRect/>
          </a:stretch>
        </p:blipFill>
        <p:spPr bwMode="auto">
          <a:xfrm>
            <a:off x="533400" y="1447800"/>
            <a:ext cx="2468880" cy="1787811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52400" y="762000"/>
            <a:ext cx="3581400" cy="677108"/>
          </a:xfrm>
          <a:prstGeom prst="rect">
            <a:avLst/>
          </a:prstGeom>
          <a:solidFill>
            <a:srgbClr val="6699FF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pPr algn="ctr"/>
            <a:endParaRPr lang="en-US" sz="1000" b="1" dirty="0" smtClean="0"/>
          </a:p>
          <a:p>
            <a:pPr algn="ctr"/>
            <a:r>
              <a:rPr lang="en-US" b="1" dirty="0" smtClean="0"/>
              <a:t>We are Here to HELP YOU</a:t>
            </a:r>
          </a:p>
          <a:p>
            <a:pPr algn="ctr"/>
            <a:endParaRPr lang="en-US" sz="1000" b="1" dirty="0"/>
          </a:p>
        </p:txBody>
      </p:sp>
      <p:pic>
        <p:nvPicPr>
          <p:cNvPr id="58380" name="Picture 12" descr="http://careereduservices.com/images/ces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16619" y="3230870"/>
            <a:ext cx="2017381" cy="210312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4114800" y="2258290"/>
            <a:ext cx="4419600" cy="861774"/>
          </a:xfrm>
          <a:prstGeom prst="rect">
            <a:avLst/>
          </a:prstGeom>
          <a:solidFill>
            <a:srgbClr val="6699FF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>
              <a:buNone/>
            </a:pPr>
            <a:endParaRPr lang="en-US" sz="800" b="1" dirty="0" smtClean="0"/>
          </a:p>
          <a:p>
            <a:pPr algn="ctr">
              <a:buNone/>
            </a:pPr>
            <a:r>
              <a:rPr lang="en-US" b="1" dirty="0" smtClean="0"/>
              <a:t>Our Goal – to prepare you for the Job Market</a:t>
            </a:r>
          </a:p>
          <a:p>
            <a:pPr algn="ctr">
              <a:buNone/>
            </a:pPr>
            <a:endParaRPr lang="en-US" sz="600" b="1" dirty="0" smtClean="0"/>
          </a:p>
        </p:txBody>
      </p:sp>
      <p:pic>
        <p:nvPicPr>
          <p:cNvPr id="58382" name="Picture 14" descr="http://t2.gstatic.com/images?q=tbn:ANd9GcSG5EfAv5qWUkRKWFwWe4UyJGmbkCx5iEp_hO956Or7HHaA2_9-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14800" y="709180"/>
            <a:ext cx="4419600" cy="1514475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6714220" y="6165275"/>
            <a:ext cx="21804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6600CC"/>
                </a:solidFill>
              </a:rPr>
              <a:t>Thanks &amp; Regards</a:t>
            </a:r>
          </a:p>
          <a:p>
            <a:r>
              <a:rPr lang="en-US" dirty="0" smtClean="0">
                <a:solidFill>
                  <a:srgbClr val="6600CC"/>
                </a:solidFill>
              </a:rPr>
              <a:t>Management Team</a:t>
            </a:r>
            <a:endParaRPr lang="en-US" dirty="0">
              <a:solidFill>
                <a:srgbClr val="6600CC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8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0" grpId="0" animBg="1"/>
      <p:bldP spid="12" grpId="0" animBg="1"/>
      <p:bldP spid="14" grpId="0"/>
    </p:bldLst>
  </p:timing>
</p:sld>
</file>

<file path=ppt/theme/theme1.xml><?xml version="1.0" encoding="utf-8"?>
<a:theme xmlns:a="http://schemas.openxmlformats.org/drawingml/2006/main" name="06364926">
  <a:themeElements>
    <a:clrScheme name="Class Rules for Third Grade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lass Rules for Third Grad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lass Rules for Third Grade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 Rules for Third Grade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 Rules for Third Grade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 Rules for Third Grade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 Rules for Third Grade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 Rules for Third Grade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 Rules for Third Grade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 Rules for Third Grade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lass Rules for Third Grade 1">
    <a:dk1>
      <a:srgbClr val="000000"/>
    </a:dk1>
    <a:lt1>
      <a:srgbClr val="FFFFFF"/>
    </a:lt1>
    <a:dk2>
      <a:srgbClr val="FF0000"/>
    </a:dk2>
    <a:lt2>
      <a:srgbClr val="FFB800"/>
    </a:lt2>
    <a:accent1>
      <a:srgbClr val="FFEF66"/>
    </a:accent1>
    <a:accent2>
      <a:srgbClr val="000000"/>
    </a:accent2>
    <a:accent3>
      <a:srgbClr val="FFFFFF"/>
    </a:accent3>
    <a:accent4>
      <a:srgbClr val="000000"/>
    </a:accent4>
    <a:accent5>
      <a:srgbClr val="FFF6B8"/>
    </a:accent5>
    <a:accent6>
      <a:srgbClr val="000000"/>
    </a:accent6>
    <a:hlink>
      <a:srgbClr val="00B200"/>
    </a:hlink>
    <a:folHlink>
      <a:srgbClr val="703DF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06364926</Template>
  <TotalTime>77</TotalTime>
  <Words>131</Words>
  <Application>Microsoft PowerPoint</Application>
  <PresentationFormat>On-screen Show (4:3)</PresentationFormat>
  <Paragraphs>30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Comic Sans MS</vt:lpstr>
      <vt:lpstr>Wingdings</vt:lpstr>
      <vt:lpstr>06364926</vt:lpstr>
      <vt:lpstr>Female Management RULES !</vt:lpstr>
      <vt:lpstr>Rules ! -</vt:lpstr>
      <vt:lpstr>Slide 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Female Management RULES !</dc:title>
  <dc:creator>MU</dc:creator>
  <cp:lastModifiedBy>MU</cp:lastModifiedBy>
  <cp:revision>14</cp:revision>
  <dcterms:created xsi:type="dcterms:W3CDTF">2013-01-30T09:23:17Z</dcterms:created>
  <dcterms:modified xsi:type="dcterms:W3CDTF">2013-01-30T10:40:44Z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TC063649261033</vt:lpwstr>
  </property>
</Properties>
</file>