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1"/>
  </p:sldMasterIdLst>
  <p:notesMasterIdLst>
    <p:notesMasterId r:id="rId21"/>
  </p:notesMasterIdLst>
  <p:sldIdLst>
    <p:sldId id="256" r:id="rId2"/>
    <p:sldId id="261" r:id="rId3"/>
    <p:sldId id="262" r:id="rId4"/>
    <p:sldId id="263" r:id="rId5"/>
    <p:sldId id="264" r:id="rId6"/>
    <p:sldId id="265" r:id="rId7"/>
    <p:sldId id="275" r:id="rId8"/>
    <p:sldId id="266" r:id="rId9"/>
    <p:sldId id="267" r:id="rId10"/>
    <p:sldId id="268" r:id="rId11"/>
    <p:sldId id="269" r:id="rId12"/>
    <p:sldId id="270" r:id="rId13"/>
    <p:sldId id="271" r:id="rId14"/>
    <p:sldId id="308" r:id="rId15"/>
    <p:sldId id="272" r:id="rId16"/>
    <p:sldId id="273" r:id="rId17"/>
    <p:sldId id="274" r:id="rId18"/>
    <p:sldId id="276" r:id="rId19"/>
    <p:sldId id="307" r:id="rId2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0000"/>
    <a:srgbClr val="AAE0FA"/>
    <a:srgbClr val="E2F4FD"/>
    <a:srgbClr val="000000"/>
    <a:srgbClr val="001F5C"/>
    <a:srgbClr val="E3DE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687" autoAdjust="0"/>
    <p:restoredTop sz="86205" autoAdjust="0"/>
  </p:normalViewPr>
  <p:slideViewPr>
    <p:cSldViewPr>
      <p:cViewPr varScale="1">
        <p:scale>
          <a:sx n="134" d="100"/>
          <a:sy n="134" d="100"/>
        </p:scale>
        <p:origin x="2272" y="176"/>
      </p:cViewPr>
      <p:guideLst>
        <p:guide orient="horz" pos="2160"/>
        <p:guide pos="2880"/>
      </p:guideLst>
    </p:cSldViewPr>
  </p:slideViewPr>
  <p:outlineViewPr>
    <p:cViewPr>
      <p:scale>
        <a:sx n="33" d="100"/>
        <a:sy n="33" d="100"/>
      </p:scale>
      <p:origin x="0" y="-7728"/>
    </p:cViewPr>
  </p:outlineViewPr>
  <p:notesTextViewPr>
    <p:cViewPr>
      <p:scale>
        <a:sx n="100" d="100"/>
        <a:sy n="100" d="100"/>
      </p:scale>
      <p:origin x="0" y="0"/>
    </p:cViewPr>
  </p:notesTextViewPr>
  <p:sorterViewPr>
    <p:cViewPr>
      <p:scale>
        <a:sx n="66" d="100"/>
        <a:sy n="66" d="100"/>
      </p:scale>
      <p:origin x="0" y="-199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2C21F8A9-4C88-4DC0-A4D5-7B50A33AA848}" type="datetimeFigureOut">
              <a:rPr lang="en-US"/>
              <a:pPr>
                <a:defRPr/>
              </a:pPr>
              <a:t>9/17/23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BD7B34D2-F204-4E48-B0EF-8AB9B24BA510}" type="slidenum">
              <a:rPr lang="en-US"/>
              <a:pPr>
                <a:defRPr/>
              </a:pPr>
              <a:t>‹#›</a:t>
            </a:fld>
            <a:endParaRPr lang="en-US"/>
          </a:p>
        </p:txBody>
      </p:sp>
    </p:spTree>
    <p:extLst>
      <p:ext uri="{BB962C8B-B14F-4D97-AF65-F5344CB8AC3E}">
        <p14:creationId xmlns:p14="http://schemas.microsoft.com/office/powerpoint/2010/main" val="37376073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AED021A-6BF3-4394-834D-ABBA6864F23D}" type="slidenum">
              <a:rPr lang="en-US" altLang="en-US" smtClean="0">
                <a:latin typeface="Arial" charset="0"/>
              </a:rPr>
              <a:pPr eaLnBrk="1" hangingPunct="1">
                <a:spcBef>
                  <a:spcPct val="0"/>
                </a:spcBef>
              </a:pPr>
              <a:t>1</a:t>
            </a:fld>
            <a:endParaRPr lang="en-US" altLang="en-US">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Special drawing rights (SDR) are an artificial currency instrument created by the International Monetary Fund, which uses them for internal accounting purposes.</a:t>
            </a:r>
          </a:p>
          <a:p>
            <a:r>
              <a:rPr lang="en-US" altLang="en-US" dirty="0"/>
              <a:t>The value of the SDR is calculated from a weighted basket of major currencies, including the U.S. dollar, the euro, Japanese yen, Chinese yuan, and British pound.﻿</a:t>
            </a:r>
          </a:p>
          <a:p>
            <a:r>
              <a:rPr lang="en-US" altLang="en-US" dirty="0"/>
              <a:t>The SDR interest rate (</a:t>
            </a:r>
            <a:r>
              <a:rPr lang="en-US" altLang="en-US" dirty="0" err="1"/>
              <a:t>SDRi</a:t>
            </a:r>
            <a:r>
              <a:rPr lang="en-US" altLang="en-US" dirty="0"/>
              <a:t>) provides the basis for calculating the interest rate charged to member countries when they borrow from the IMF and paid to members for their remunerated creditor positions in the IMF.</a:t>
            </a: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B5B510D-39D5-4909-8D59-8E33186A50E4}" type="slidenum">
              <a:rPr lang="en-US" altLang="en-US" smtClean="0">
                <a:latin typeface="Arial" charset="0"/>
              </a:rPr>
              <a:pPr eaLnBrk="1" hangingPunct="1">
                <a:spcBef>
                  <a:spcPct val="0"/>
                </a:spcBef>
              </a:pPr>
              <a:t>12</a:t>
            </a:fld>
            <a:endParaRPr lang="en-US" altLang="en-US">
              <a:latin typeface="Arial" charset="0"/>
            </a:endParaRPr>
          </a:p>
        </p:txBody>
      </p:sp>
    </p:spTree>
    <p:extLst>
      <p:ext uri="{BB962C8B-B14F-4D97-AF65-F5344CB8AC3E}">
        <p14:creationId xmlns:p14="http://schemas.microsoft.com/office/powerpoint/2010/main" val="6723176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B5B510D-39D5-4909-8D59-8E33186A50E4}" type="slidenum">
              <a:rPr lang="en-US" altLang="en-US" smtClean="0">
                <a:latin typeface="Arial" charset="0"/>
              </a:rPr>
              <a:pPr eaLnBrk="1" hangingPunct="1">
                <a:spcBef>
                  <a:spcPct val="0"/>
                </a:spcBef>
              </a:pPr>
              <a:t>13</a:t>
            </a:fld>
            <a:endParaRPr lang="en-US" altLang="en-US">
              <a:latin typeface="Arial" charset="0"/>
            </a:endParaRPr>
          </a:p>
        </p:txBody>
      </p:sp>
    </p:spTree>
    <p:extLst>
      <p:ext uri="{BB962C8B-B14F-4D97-AF65-F5344CB8AC3E}">
        <p14:creationId xmlns:p14="http://schemas.microsoft.com/office/powerpoint/2010/main" val="25338211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B5B510D-39D5-4909-8D59-8E33186A50E4}" type="slidenum">
              <a:rPr lang="en-US" altLang="en-US" smtClean="0">
                <a:latin typeface="Arial" charset="0"/>
              </a:rPr>
              <a:pPr eaLnBrk="1" hangingPunct="1">
                <a:spcBef>
                  <a:spcPct val="0"/>
                </a:spcBef>
              </a:pPr>
              <a:t>14</a:t>
            </a:fld>
            <a:endParaRPr lang="en-US" altLang="en-US">
              <a:latin typeface="Arial" charset="0"/>
            </a:endParaRPr>
          </a:p>
        </p:txBody>
      </p:sp>
    </p:spTree>
    <p:extLst>
      <p:ext uri="{BB962C8B-B14F-4D97-AF65-F5344CB8AC3E}">
        <p14:creationId xmlns:p14="http://schemas.microsoft.com/office/powerpoint/2010/main" val="5543689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B5B510D-39D5-4909-8D59-8E33186A50E4}" type="slidenum">
              <a:rPr lang="en-US" altLang="en-US" smtClean="0">
                <a:latin typeface="Arial" charset="0"/>
              </a:rPr>
              <a:pPr eaLnBrk="1" hangingPunct="1">
                <a:spcBef>
                  <a:spcPct val="0"/>
                </a:spcBef>
              </a:pPr>
              <a:t>15</a:t>
            </a:fld>
            <a:endParaRPr lang="en-US" altLang="en-US">
              <a:latin typeface="Arial" charset="0"/>
            </a:endParaRPr>
          </a:p>
        </p:txBody>
      </p:sp>
    </p:spTree>
    <p:extLst>
      <p:ext uri="{BB962C8B-B14F-4D97-AF65-F5344CB8AC3E}">
        <p14:creationId xmlns:p14="http://schemas.microsoft.com/office/powerpoint/2010/main" val="15684498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B5B510D-39D5-4909-8D59-8E33186A50E4}" type="slidenum">
              <a:rPr lang="en-US" altLang="en-US" smtClean="0">
                <a:latin typeface="Arial" charset="0"/>
              </a:rPr>
              <a:pPr eaLnBrk="1" hangingPunct="1">
                <a:spcBef>
                  <a:spcPct val="0"/>
                </a:spcBef>
              </a:pPr>
              <a:t>16</a:t>
            </a:fld>
            <a:endParaRPr lang="en-US" altLang="en-US">
              <a:latin typeface="Arial" charset="0"/>
            </a:endParaRPr>
          </a:p>
        </p:txBody>
      </p:sp>
    </p:spTree>
    <p:extLst>
      <p:ext uri="{BB962C8B-B14F-4D97-AF65-F5344CB8AC3E}">
        <p14:creationId xmlns:p14="http://schemas.microsoft.com/office/powerpoint/2010/main" val="27551932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B5B510D-39D5-4909-8D59-8E33186A50E4}" type="slidenum">
              <a:rPr lang="en-US" altLang="en-US" smtClean="0">
                <a:latin typeface="Arial" charset="0"/>
              </a:rPr>
              <a:pPr eaLnBrk="1" hangingPunct="1">
                <a:spcBef>
                  <a:spcPct val="0"/>
                </a:spcBef>
              </a:pPr>
              <a:t>17</a:t>
            </a:fld>
            <a:endParaRPr lang="en-US" altLang="en-US">
              <a:latin typeface="Arial" charset="0"/>
            </a:endParaRPr>
          </a:p>
        </p:txBody>
      </p:sp>
    </p:spTree>
    <p:extLst>
      <p:ext uri="{BB962C8B-B14F-4D97-AF65-F5344CB8AC3E}">
        <p14:creationId xmlns:p14="http://schemas.microsoft.com/office/powerpoint/2010/main" val="20250510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D7B34D2-F204-4E48-B0EF-8AB9B24BA510}" type="slidenum">
              <a:rPr lang="en-US" smtClean="0"/>
              <a:pPr>
                <a:defRPr/>
              </a:pPr>
              <a:t>18</a:t>
            </a:fld>
            <a:endParaRPr lang="en-US"/>
          </a:p>
        </p:txBody>
      </p:sp>
    </p:spTree>
    <p:extLst>
      <p:ext uri="{BB962C8B-B14F-4D97-AF65-F5344CB8AC3E}">
        <p14:creationId xmlns:p14="http://schemas.microsoft.com/office/powerpoint/2010/main" val="2588169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B5B510D-39D5-4909-8D59-8E33186A50E4}" type="slidenum">
              <a:rPr lang="en-US" altLang="en-US" smtClean="0">
                <a:latin typeface="Arial" charset="0"/>
              </a:rPr>
              <a:pPr eaLnBrk="1" hangingPunct="1">
                <a:spcBef>
                  <a:spcPct val="0"/>
                </a:spcBef>
              </a:pPr>
              <a:t>2</a:t>
            </a:fld>
            <a:endParaRPr lang="en-US" altLang="en-US">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mn-lt"/>
                <a:ea typeface="+mn-ea"/>
                <a:cs typeface="+mn-cs"/>
              </a:rPr>
              <a:t>Examples of international transactions include import and export of goods and services and cross-border investments in businesses, bank accounts, bonds, stocks, and real estate.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Second, a country's balance of payment data may signal its potential as a business partner for the rest of the world. If a country is grappling </a:t>
            </a:r>
            <a:r>
              <a:rPr lang="en-US" dirty="0" err="1"/>
              <a:t>gith</a:t>
            </a:r>
            <a:r>
              <a:rPr lang="en-US" dirty="0"/>
              <a:t> a major balance of payment difficulty, it may not be able to expand imports from the outside world. Instead, the country may be tempted to impose measures to restrict imports and discourage capital outflows in order to improve the balance of payment situation. On the other hand, a country experiencing a significant balance of payment surplus would be more likely to expand imports, offering marketing opportunities for foreign enterprises, and less likely to impose foreign exchange restrictions.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Third, balance of payments data can be used to evaluate the performance of the country in international economic competition. Suppose a country is experiencing trade deficits year after year. This trade data may then signal that the country's domestic industries lack international competitiveness.</a:t>
            </a: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B5B510D-39D5-4909-8D59-8E33186A50E4}" type="slidenum">
              <a:rPr lang="en-US" altLang="en-US" smtClean="0">
                <a:latin typeface="Arial" charset="0"/>
              </a:rPr>
              <a:pPr eaLnBrk="1" hangingPunct="1">
                <a:spcBef>
                  <a:spcPct val="0"/>
                </a:spcBef>
              </a:pPr>
              <a:t>3</a:t>
            </a:fld>
            <a:endParaRPr lang="en-US" altLang="en-US">
              <a:latin typeface="Arial" charset="0"/>
            </a:endParaRPr>
          </a:p>
        </p:txBody>
      </p:sp>
    </p:spTree>
    <p:extLst>
      <p:ext uri="{BB962C8B-B14F-4D97-AF65-F5344CB8AC3E}">
        <p14:creationId xmlns:p14="http://schemas.microsoft.com/office/powerpoint/2010/main" val="35123182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B5B510D-39D5-4909-8D59-8E33186A50E4}" type="slidenum">
              <a:rPr lang="en-US" altLang="en-US" smtClean="0">
                <a:latin typeface="Arial" charset="0"/>
              </a:rPr>
              <a:pPr eaLnBrk="1" hangingPunct="1">
                <a:spcBef>
                  <a:spcPct val="0"/>
                </a:spcBef>
              </a:pPr>
              <a:t>4</a:t>
            </a:fld>
            <a:endParaRPr lang="en-US" altLang="en-US">
              <a:latin typeface="Arial" charset="0"/>
            </a:endParaRPr>
          </a:p>
        </p:txBody>
      </p:sp>
    </p:spTree>
    <p:extLst>
      <p:ext uri="{BB962C8B-B14F-4D97-AF65-F5344CB8AC3E}">
        <p14:creationId xmlns:p14="http://schemas.microsoft.com/office/powerpoint/2010/main" val="3708800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800" kern="1200" noProof="0" dirty="0" err="1">
                <a:solidFill>
                  <a:schemeClr val="tx1"/>
                </a:solidFill>
                <a:latin typeface="+mn-lt"/>
                <a:ea typeface="+mn-ea"/>
                <a:cs typeface="+mn-cs"/>
              </a:rPr>
              <a:t>nonproduced</a:t>
            </a:r>
            <a:r>
              <a:rPr lang="en-US" altLang="en-US" sz="800" kern="1200" noProof="0" dirty="0">
                <a:solidFill>
                  <a:schemeClr val="tx1"/>
                </a:solidFill>
                <a:latin typeface="+mn-lt"/>
                <a:ea typeface="+mn-ea"/>
                <a:cs typeface="+mn-cs"/>
              </a:rPr>
              <a:t> nonfinancial assets: e.g. mineral rights , land , air space.</a:t>
            </a:r>
          </a:p>
          <a:p>
            <a:r>
              <a:rPr lang="en-US" altLang="en-US" sz="800" b="0" kern="1200" noProof="0" dirty="0">
                <a:solidFill>
                  <a:schemeClr val="tx1"/>
                </a:solidFill>
                <a:latin typeface="+mn-lt"/>
                <a:ea typeface="+mn-ea"/>
                <a:cs typeface="+mn-cs"/>
              </a:rPr>
              <a:t>Official reserve account : e.g. gold , foreign exchange, borrow from </a:t>
            </a:r>
            <a:r>
              <a:rPr lang="en-US" altLang="en-US" sz="800" b="0" kern="1200" noProof="0" dirty="0" err="1">
                <a:solidFill>
                  <a:schemeClr val="tx1"/>
                </a:solidFill>
                <a:latin typeface="+mn-lt"/>
                <a:ea typeface="+mn-ea"/>
                <a:cs typeface="+mn-cs"/>
              </a:rPr>
              <a:t>anthor</a:t>
            </a:r>
            <a:r>
              <a:rPr lang="en-US" altLang="en-US" sz="800" b="0" kern="1200" noProof="0" dirty="0">
                <a:solidFill>
                  <a:schemeClr val="tx1"/>
                </a:solidFill>
                <a:latin typeface="+mn-lt"/>
                <a:ea typeface="+mn-ea"/>
                <a:cs typeface="+mn-cs"/>
              </a:rPr>
              <a:t> foreign central bank</a:t>
            </a:r>
            <a:endParaRPr lang="en-US" altLang="en-US" b="0" dirty="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B5B510D-39D5-4909-8D59-8E33186A50E4}" type="slidenum">
              <a:rPr lang="en-US" altLang="en-US" smtClean="0">
                <a:latin typeface="Arial" charset="0"/>
              </a:rPr>
              <a:pPr eaLnBrk="1" hangingPunct="1">
                <a:spcBef>
                  <a:spcPct val="0"/>
                </a:spcBef>
              </a:pPr>
              <a:t>5</a:t>
            </a:fld>
            <a:endParaRPr lang="en-US" altLang="en-US">
              <a:latin typeface="Arial" charset="0"/>
            </a:endParaRPr>
          </a:p>
        </p:txBody>
      </p:sp>
    </p:spTree>
    <p:extLst>
      <p:ext uri="{BB962C8B-B14F-4D97-AF65-F5344CB8AC3E}">
        <p14:creationId xmlns:p14="http://schemas.microsoft.com/office/powerpoint/2010/main" val="1639581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noProof="0" dirty="0">
                <a:latin typeface="Arial" panose="020B0604020202020204" pitchFamily="34" charset="0"/>
                <a:cs typeface="Arial" panose="020B0604020202020204" pitchFamily="34" charset="0"/>
              </a:rPr>
              <a:t>Secondary income  : </a:t>
            </a:r>
            <a:r>
              <a:rPr lang="en-US" altLang="en-US" dirty="0"/>
              <a:t>e.g. reparations, foreign aids, gifts</a:t>
            </a: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B5B510D-39D5-4909-8D59-8E33186A50E4}" type="slidenum">
              <a:rPr lang="en-US" altLang="en-US" smtClean="0">
                <a:latin typeface="Arial" charset="0"/>
              </a:rPr>
              <a:pPr eaLnBrk="1" hangingPunct="1">
                <a:spcBef>
                  <a:spcPct val="0"/>
                </a:spcBef>
              </a:pPr>
              <a:t>8</a:t>
            </a:fld>
            <a:endParaRPr lang="en-US" altLang="en-US">
              <a:latin typeface="Arial" charset="0"/>
            </a:endParaRPr>
          </a:p>
        </p:txBody>
      </p:sp>
    </p:spTree>
    <p:extLst>
      <p:ext uri="{BB962C8B-B14F-4D97-AF65-F5344CB8AC3E}">
        <p14:creationId xmlns:p14="http://schemas.microsoft.com/office/powerpoint/2010/main" val="2912996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The J-curve effect is often cited in economics to describe, for instance, the way that a country’s balance of trade initially worsens following a devaluation of its currency, then quickly recovers and finally surpasses its previous performance.</a:t>
            </a:r>
          </a:p>
          <a:p>
            <a:endParaRPr lang="en-US" altLang="en-US"/>
          </a:p>
          <a:p>
            <a:r>
              <a:rPr lang="en-US" altLang="en-US" dirty="0"/>
              <a:t>Immediately after a nation's currency is devalued, imports get more expensive and exports get cheaper, creating a worsening trade deficit (or at least a smaller trade surplus).</a:t>
            </a:r>
          </a:p>
          <a:p>
            <a:r>
              <a:rPr lang="en-US" altLang="en-US" dirty="0"/>
              <a:t>Shortly thereafter, the sales volume of the nation's exports begins to rise steadily, thanks to their relatively cheap prices.</a:t>
            </a:r>
          </a:p>
          <a:p>
            <a:r>
              <a:rPr lang="en-US" altLang="en-US" dirty="0"/>
              <a:t>At the same time, consumers at home begin to buy more locally-produced goods because they are relatively affordable compared to imports.</a:t>
            </a:r>
          </a:p>
          <a:p>
            <a:r>
              <a:rPr lang="en-US" altLang="en-US" dirty="0"/>
              <a:t>Over time, the trade balance between the nation and its partners bounces back and even exceeds pre-devaluation times.</a:t>
            </a: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B5B510D-39D5-4909-8D59-8E33186A50E4}" type="slidenum">
              <a:rPr lang="en-US" altLang="en-US" smtClean="0">
                <a:latin typeface="Arial" charset="0"/>
              </a:rPr>
              <a:pPr eaLnBrk="1" hangingPunct="1">
                <a:spcBef>
                  <a:spcPct val="0"/>
                </a:spcBef>
              </a:pPr>
              <a:t>9</a:t>
            </a:fld>
            <a:endParaRPr lang="en-US" altLang="en-US">
              <a:latin typeface="Arial" charset="0"/>
            </a:endParaRPr>
          </a:p>
        </p:txBody>
      </p:sp>
    </p:spTree>
    <p:extLst>
      <p:ext uri="{BB962C8B-B14F-4D97-AF65-F5344CB8AC3E}">
        <p14:creationId xmlns:p14="http://schemas.microsoft.com/office/powerpoint/2010/main" val="14979896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B5B510D-39D5-4909-8D59-8E33186A50E4}" type="slidenum">
              <a:rPr lang="en-US" altLang="en-US" smtClean="0">
                <a:latin typeface="Arial" charset="0"/>
              </a:rPr>
              <a:pPr eaLnBrk="1" hangingPunct="1">
                <a:spcBef>
                  <a:spcPct val="0"/>
                </a:spcBef>
              </a:pPr>
              <a:t>10</a:t>
            </a:fld>
            <a:endParaRPr lang="en-US" altLang="en-US">
              <a:latin typeface="Arial" charset="0"/>
            </a:endParaRPr>
          </a:p>
        </p:txBody>
      </p:sp>
    </p:spTree>
    <p:extLst>
      <p:ext uri="{BB962C8B-B14F-4D97-AF65-F5344CB8AC3E}">
        <p14:creationId xmlns:p14="http://schemas.microsoft.com/office/powerpoint/2010/main" val="1675149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Exhibit 3.1 is shown on Slide 6.</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dirty="0">
                <a:solidFill>
                  <a:schemeClr val="tx1"/>
                </a:solidFill>
                <a:effectLst/>
                <a:latin typeface="+mn-lt"/>
                <a:ea typeface="+mn-ea"/>
                <a:cs typeface="+mn-cs"/>
              </a:rPr>
              <a:t>While goods trade can be recorded with a certain degree of accuracy at the customs houses, provisions of invisible services like consulting can escape detection. Cross-border financial transactions, a bulk of which might have been conducted electronically, are far more difficult to keep track of. For this reason, the balance of payments always presents a “balancing” debit or credit as a statistical discrepancy</a:t>
            </a: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dirty="0">
                <a:solidFill>
                  <a:schemeClr val="tx1"/>
                </a:solidFill>
                <a:effectLst/>
                <a:latin typeface="+mn-lt"/>
                <a:ea typeface="+mn-ea"/>
                <a:cs typeface="+mn-cs"/>
              </a:rPr>
              <a:t>It is also indicative of the pressure that a country’s currency faces for depreciation or appreciation. If, for example, a country continuously realizes deficits on the overall balance, the country will eventually run out of reserve holdings and its currency may have to depreciate against foreign currencies. In 2018, the United States had a $4.9 ­billion surplus on the overall balance. This means that the United States received a net payment equal to that amount from the rest of the world. If the United States had realized a deficit on the overall balance, the United States would have made a net payment to the rest of the world.</a:t>
            </a: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B5B510D-39D5-4909-8D59-8E33186A50E4}" type="slidenum">
              <a:rPr lang="en-US" altLang="en-US" smtClean="0">
                <a:latin typeface="Arial" charset="0"/>
              </a:rPr>
              <a:pPr eaLnBrk="1" hangingPunct="1">
                <a:spcBef>
                  <a:spcPct val="0"/>
                </a:spcBef>
              </a:pPr>
              <a:t>11</a:t>
            </a:fld>
            <a:endParaRPr lang="en-US" altLang="en-US">
              <a:latin typeface="Arial" charset="0"/>
            </a:endParaRPr>
          </a:p>
        </p:txBody>
      </p:sp>
    </p:spTree>
    <p:extLst>
      <p:ext uri="{BB962C8B-B14F-4D97-AF65-F5344CB8AC3E}">
        <p14:creationId xmlns:p14="http://schemas.microsoft.com/office/powerpoint/2010/main" val="31054078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4215A-2380-4760-9809-B506552D7194}"/>
              </a:ext>
            </a:extLst>
          </p:cNvPr>
          <p:cNvSpPr>
            <a:spLocks noGrp="1"/>
          </p:cNvSpPr>
          <p:nvPr>
            <p:ph type="title"/>
          </p:nvPr>
        </p:nvSpPr>
        <p:spPr/>
        <p:txBody>
          <a:bodyPr/>
          <a:lstStyle>
            <a:lvl1pPr>
              <a:defRPr>
                <a:solidFill>
                  <a:srgbClr val="C00000"/>
                </a:solidFill>
              </a:defRPr>
            </a:lvl1pPr>
          </a:lstStyle>
          <a:p>
            <a:r>
              <a:rPr lang="en-US" dirty="0"/>
              <a:t>Click to edit Master title style</a:t>
            </a:r>
            <a:endParaRPr lang="en-IN" dirty="0"/>
          </a:p>
        </p:txBody>
      </p:sp>
      <p:sp>
        <p:nvSpPr>
          <p:cNvPr id="3" name="Subtitle 2"/>
          <p:cNvSpPr>
            <a:spLocks noGrp="1"/>
          </p:cNvSpPr>
          <p:nvPr>
            <p:ph type="subTitle" idx="1"/>
          </p:nvPr>
        </p:nvSpPr>
        <p:spPr>
          <a:xfrm>
            <a:off x="1447800" y="5867400"/>
            <a:ext cx="6400800" cy="800100"/>
          </a:xfrm>
          <a:prstGeom prst="rect">
            <a:avLst/>
          </a:prstGeom>
        </p:spPr>
        <p:txBody>
          <a:bodyPr/>
          <a:lstStyle>
            <a:lvl1pPr marL="0" indent="0" algn="ctr">
              <a:buNone/>
              <a:defRPr sz="3600">
                <a:solidFill>
                  <a:schemeClr val="tx1"/>
                </a:solidFill>
                <a:latin typeface="Arial Narrow" panose="020B0606020202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9" name="Rectangle 8"/>
          <p:cNvSpPr/>
          <p:nvPr userDrawn="1"/>
        </p:nvSpPr>
        <p:spPr>
          <a:xfrm>
            <a:off x="0" y="0"/>
            <a:ext cx="9144000" cy="381000"/>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a:no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pic>
        <p:nvPicPr>
          <p:cNvPr id="11" name="Picture 10">
            <a:extLst>
              <a:ext uri="{FF2B5EF4-FFF2-40B4-BE49-F238E27FC236}">
                <a16:creationId xmlns:a16="http://schemas.microsoft.com/office/drawing/2014/main" id="{7EDC4DDF-8D8D-4354-BD1E-D19F300F1333}"/>
              </a:ext>
            </a:extLst>
          </p:cNvPr>
          <p:cNvPicPr>
            <a:picLocks noChangeAspect="1"/>
          </p:cNvPicPr>
          <p:nvPr userDrawn="1"/>
        </p:nvPicPr>
        <p:blipFill>
          <a:blip r:embed="rId2"/>
          <a:stretch>
            <a:fillRect/>
          </a:stretch>
        </p:blipFill>
        <p:spPr>
          <a:xfrm>
            <a:off x="1828800" y="396875"/>
            <a:ext cx="5334000" cy="4648200"/>
          </a:xfrm>
          <a:prstGeom prst="rect">
            <a:avLst/>
          </a:prstGeom>
        </p:spPr>
      </p:pic>
      <p:sp>
        <p:nvSpPr>
          <p:cNvPr id="5" name="Text Placeholder 4">
            <a:extLst>
              <a:ext uri="{FF2B5EF4-FFF2-40B4-BE49-F238E27FC236}">
                <a16:creationId xmlns:a16="http://schemas.microsoft.com/office/drawing/2014/main" id="{CED516A8-2B34-44D4-9234-30ACC7BE76F4}"/>
              </a:ext>
            </a:extLst>
          </p:cNvPr>
          <p:cNvSpPr>
            <a:spLocks noGrp="1"/>
          </p:cNvSpPr>
          <p:nvPr>
            <p:ph type="body" sz="quarter" idx="12"/>
          </p:nvPr>
        </p:nvSpPr>
        <p:spPr>
          <a:xfrm>
            <a:off x="4724400" y="6583045"/>
            <a:ext cx="4343400" cy="182880"/>
          </a:xfrm>
          <a:prstGeom prst="rect">
            <a:avLst/>
          </a:prstGeom>
        </p:spPr>
        <p:txBody>
          <a:bodyPr/>
          <a:lstStyle>
            <a:lvl1pPr marL="0" indent="0" algn="r">
              <a:buNone/>
              <a:defRPr sz="900">
                <a:latin typeface="Arial" panose="020B0604020202020204" pitchFamily="34" charset="0"/>
                <a:cs typeface="Arial" panose="020B0604020202020204" pitchFamily="34" charset="0"/>
              </a:defRPr>
            </a:lvl1pPr>
          </a:lstStyle>
          <a:p>
            <a:pPr lvl="0"/>
            <a:r>
              <a:rPr lang="en-US" dirty="0"/>
              <a:t>Edit Master text styles</a:t>
            </a:r>
            <a:endParaRPr lang="en-IN" dirty="0"/>
          </a:p>
        </p:txBody>
      </p:sp>
    </p:spTree>
    <p:extLst>
      <p:ext uri="{BB962C8B-B14F-4D97-AF65-F5344CB8AC3E}">
        <p14:creationId xmlns:p14="http://schemas.microsoft.com/office/powerpoint/2010/main" val="1743027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84E8C34F-AD0C-4DD1-A70E-859A3BB2D4FD}" type="datetimeFigureOut">
              <a:rPr lang="en-US"/>
              <a:pPr>
                <a:defRPr/>
              </a:pPr>
              <a:t>9/17/23</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r>
              <a:rPr lang="en-US"/>
              <a:t>#-</a:t>
            </a:r>
            <a:fld id="{5BD8D7A3-86B3-4587-A27D-348957627EF8}" type="slidenum">
              <a:rPr lang="en-US"/>
              <a:pPr>
                <a:defRPr/>
              </a:pPr>
              <a:t>‹#›</a:t>
            </a:fld>
            <a:endParaRPr lang="en-US"/>
          </a:p>
        </p:txBody>
      </p:sp>
    </p:spTree>
    <p:extLst>
      <p:ext uri="{BB962C8B-B14F-4D97-AF65-F5344CB8AC3E}">
        <p14:creationId xmlns:p14="http://schemas.microsoft.com/office/powerpoint/2010/main" val="598797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294998E0-6219-4CF7-9D2C-79402ABB3808}" type="datetimeFigureOut">
              <a:rPr lang="en-US"/>
              <a:pPr>
                <a:defRPr/>
              </a:pPr>
              <a:t>9/17/23</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r>
              <a:rPr lang="en-US"/>
              <a:t>#-</a:t>
            </a:r>
            <a:fld id="{142C332C-0ECD-4C31-BA2B-D9820020CB26}" type="slidenum">
              <a:rPr lang="en-US"/>
              <a:pPr>
                <a:defRPr/>
              </a:pPr>
              <a:t>‹#›</a:t>
            </a:fld>
            <a:endParaRPr lang="en-US"/>
          </a:p>
        </p:txBody>
      </p:sp>
    </p:spTree>
    <p:extLst>
      <p:ext uri="{BB962C8B-B14F-4D97-AF65-F5344CB8AC3E}">
        <p14:creationId xmlns:p14="http://schemas.microsoft.com/office/powerpoint/2010/main" val="13075737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066800" y="838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F9418771-1825-4761-AA58-5B9B6FB8C855}" type="datetimeFigureOut">
              <a:rPr lang="en-US"/>
              <a:pPr>
                <a:defRPr/>
              </a:pPr>
              <a:t>9/17/23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r>
              <a:rPr lang="en-US"/>
              <a:t>#-</a:t>
            </a:r>
            <a:fld id="{0C783440-D5B8-4F4F-A79B-04755A4CCA50}" type="slidenum">
              <a:rPr lang="en-US"/>
              <a:pPr>
                <a:defRPr/>
              </a:pPr>
              <a:t>‹#›</a:t>
            </a:fld>
            <a:endParaRPr lang="en-US"/>
          </a:p>
        </p:txBody>
      </p:sp>
    </p:spTree>
    <p:extLst>
      <p:ext uri="{BB962C8B-B14F-4D97-AF65-F5344CB8AC3E}">
        <p14:creationId xmlns:p14="http://schemas.microsoft.com/office/powerpoint/2010/main" val="31773087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94F5D070-AA22-4680-B1CE-0908664F65FE}" type="datetimeFigureOut">
              <a:rPr lang="en-US"/>
              <a:pPr>
                <a:defRPr/>
              </a:pPr>
              <a:t>9/17/23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r>
              <a:rPr lang="en-US"/>
              <a:t>#-</a:t>
            </a:r>
            <a:fld id="{E7F775DC-62C3-4A6A-A919-5EEACB4FC40A}" type="slidenum">
              <a:rPr lang="en-US"/>
              <a:pPr>
                <a:defRPr/>
              </a:pPr>
              <a:t>‹#›</a:t>
            </a:fld>
            <a:endParaRPr lang="en-US"/>
          </a:p>
        </p:txBody>
      </p:sp>
    </p:spTree>
    <p:extLst>
      <p:ext uri="{BB962C8B-B14F-4D97-AF65-F5344CB8AC3E}">
        <p14:creationId xmlns:p14="http://schemas.microsoft.com/office/powerpoint/2010/main" val="7096886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6848" y="122727"/>
            <a:ext cx="8230306" cy="1295033"/>
          </a:xfrm>
        </p:spPr>
        <p:txBody>
          <a:bodyPr/>
          <a:lstStyle/>
          <a:p>
            <a:r>
              <a:rPr lang="en-US" dirty="0"/>
              <a:t>Click to edit Master title style</a:t>
            </a:r>
          </a:p>
        </p:txBody>
      </p:sp>
      <p:sp>
        <p:nvSpPr>
          <p:cNvPr id="3" name="Table Placeholder 2"/>
          <p:cNvSpPr>
            <a:spLocks noGrp="1"/>
          </p:cNvSpPr>
          <p:nvPr>
            <p:ph type="tbl" idx="1"/>
          </p:nvPr>
        </p:nvSpPr>
        <p:spPr>
          <a:xfrm>
            <a:off x="456848" y="1719996"/>
            <a:ext cx="8230306" cy="4410808"/>
          </a:xfrm>
          <a:prstGeom prst="rect">
            <a:avLst/>
          </a:prstGeom>
        </p:spPr>
        <p:txBody>
          <a:bodyPr/>
          <a:lstStyle/>
          <a:p>
            <a:pPr lvl="0"/>
            <a:endParaRPr lang="en-US" noProof="0"/>
          </a:p>
        </p:txBody>
      </p:sp>
      <p:sp>
        <p:nvSpPr>
          <p:cNvPr id="4" name="Rectangle 5"/>
          <p:cNvSpPr>
            <a:spLocks noGrp="1" noChangeArrowheads="1"/>
          </p:cNvSpPr>
          <p:nvPr>
            <p:ph type="dt" sz="half" idx="10"/>
          </p:nvPr>
        </p:nvSpPr>
        <p:spPr>
          <a:xfrm>
            <a:off x="66675" y="6248400"/>
            <a:ext cx="2135188" cy="457200"/>
          </a:xfrm>
          <a:prstGeom prst="rect">
            <a:avLst/>
          </a:prstGeom>
        </p:spPr>
        <p:txBody>
          <a:bodyPr lIns="103236" tIns="51618" rIns="103236" bIns="51618"/>
          <a:lstStyle>
            <a:lvl1pPr>
              <a:defRPr/>
            </a:lvl1pPr>
          </a:lstStyle>
          <a:p>
            <a:pPr>
              <a:defRPr/>
            </a:pPr>
            <a:endParaRPr lang="en-US" altLang="en-US"/>
          </a:p>
        </p:txBody>
      </p:sp>
    </p:spTree>
    <p:extLst>
      <p:ext uri="{BB962C8B-B14F-4D97-AF65-F5344CB8AC3E}">
        <p14:creationId xmlns:p14="http://schemas.microsoft.com/office/powerpoint/2010/main" val="11029148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losingSlide">
    <p:spTree>
      <p:nvGrpSpPr>
        <p:cNvPr id="1" name=""/>
        <p:cNvGrpSpPr/>
        <p:nvPr/>
      </p:nvGrpSpPr>
      <p:grpSpPr>
        <a:xfrm>
          <a:off x="0" y="0"/>
          <a:ext cx="0" cy="0"/>
          <a:chOff x="0" y="0"/>
          <a:chExt cx="0" cy="0"/>
        </a:xfrm>
      </p:grpSpPr>
      <p:sp>
        <p:nvSpPr>
          <p:cNvPr id="2" name="Hidden Slide Title">
            <a:extLst>
              <a:ext uri="{FF2B5EF4-FFF2-40B4-BE49-F238E27FC236}">
                <a16:creationId xmlns:a16="http://schemas.microsoft.com/office/drawing/2014/main" id="{D3229D0C-04EF-482F-B26C-8D49CD33DBE3}"/>
              </a:ext>
            </a:extLst>
          </p:cNvPr>
          <p:cNvSpPr>
            <a:spLocks noGrp="1"/>
          </p:cNvSpPr>
          <p:nvPr>
            <p:ph type="title" hasCustomPrompt="1"/>
          </p:nvPr>
        </p:nvSpPr>
        <p:spPr>
          <a:xfrm>
            <a:off x="3425949" y="418391"/>
            <a:ext cx="2292103" cy="291823"/>
          </a:xfrm>
          <a:prstGeom prst="rect">
            <a:avLst/>
          </a:prstGeom>
        </p:spPr>
        <p:txBody>
          <a:bodyPr/>
          <a:lstStyle>
            <a:lvl1pPr>
              <a:defRPr>
                <a:solidFill>
                  <a:schemeClr val="tx1"/>
                </a:solidFill>
              </a:defRPr>
            </a:lvl1pPr>
          </a:lstStyle>
          <a:p>
            <a:r>
              <a:rPr lang="en-US" dirty="0"/>
              <a:t>Add hidden title here </a:t>
            </a:r>
          </a:p>
        </p:txBody>
      </p:sp>
      <p:pic>
        <p:nvPicPr>
          <p:cNvPr id="6" name="MGH Logo">
            <a:extLst>
              <a:ext uri="{FF2B5EF4-FFF2-40B4-BE49-F238E27FC236}">
                <a16:creationId xmlns:a16="http://schemas.microsoft.com/office/drawing/2014/main" id="{60DCFDF5-2A5B-440E-888A-BC0BFEF9FF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0211" y="1005697"/>
            <a:ext cx="2443579" cy="2443579"/>
          </a:xfrm>
          <a:prstGeom prst="rect">
            <a:avLst/>
          </a:prstGeom>
        </p:spPr>
      </p:pic>
      <p:sp>
        <p:nvSpPr>
          <p:cNvPr id="3" name="Long Copyright">
            <a:extLst>
              <a:ext uri="{FF2B5EF4-FFF2-40B4-BE49-F238E27FC236}">
                <a16:creationId xmlns:a16="http://schemas.microsoft.com/office/drawing/2014/main" id="{9AB572CE-E262-4FA6-8D47-02F068ADD1BE}"/>
              </a:ext>
            </a:extLst>
          </p:cNvPr>
          <p:cNvSpPr>
            <a:spLocks noGrp="1"/>
          </p:cNvSpPr>
          <p:nvPr>
            <p:ph type="ftr" sz="quarter" idx="10"/>
          </p:nvPr>
        </p:nvSpPr>
        <p:spPr>
          <a:xfrm>
            <a:off x="0" y="6487064"/>
            <a:ext cx="9144000" cy="370936"/>
          </a:xfrm>
        </p:spPr>
        <p:txBody>
          <a:bodyPr/>
          <a:lstStyle>
            <a:lvl1pPr algn="ctr">
              <a:defRPr/>
            </a:lvl1pPr>
          </a:lstStyle>
          <a:p>
            <a:pPr defTabSz="457200">
              <a:spcBef>
                <a:spcPct val="20000"/>
              </a:spcBef>
              <a:defRPr/>
            </a:pPr>
            <a:r>
              <a:rPr lang="en-US" dirty="0"/>
              <a:t>© &lt; add the year&gt; McGraw Hill. All rights reserved. Authorized only for instructor use in the classroom.</a:t>
            </a:r>
          </a:p>
          <a:p>
            <a:pPr defTabSz="457200">
              <a:spcBef>
                <a:spcPct val="20000"/>
              </a:spcBef>
              <a:defRPr/>
            </a:pPr>
            <a:r>
              <a:rPr lang="en-US" dirty="0"/>
              <a:t>No reproduction or further distribution permitted without the prior written consent of McGraw Hill.</a:t>
            </a:r>
          </a:p>
        </p:txBody>
      </p:sp>
      <p:sp>
        <p:nvSpPr>
          <p:cNvPr id="9" name="MGH Tagline">
            <a:extLst>
              <a:ext uri="{FF2B5EF4-FFF2-40B4-BE49-F238E27FC236}">
                <a16:creationId xmlns:a16="http://schemas.microsoft.com/office/drawing/2014/main" id="{F040BF5C-A78D-440C-93DF-72F3F641F3F1}"/>
              </a:ext>
            </a:extLst>
          </p:cNvPr>
          <p:cNvSpPr txBox="1"/>
          <p:nvPr userDrawn="1"/>
        </p:nvSpPr>
        <p:spPr>
          <a:xfrm>
            <a:off x="1730746" y="3796682"/>
            <a:ext cx="5682508" cy="4690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4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Because learning changes everything.</a:t>
            </a:r>
            <a:r>
              <a:rPr kumimoji="0" lang="en-US" sz="1400" b="0" i="0" u="none" strike="noStrike" kern="1200" cap="none" spc="40" normalizeH="0" baseline="60000" noProof="0" dirty="0">
                <a:ln>
                  <a:noFill/>
                </a:ln>
                <a:solidFill>
                  <a:srgbClr val="000000"/>
                </a:solidFill>
                <a:effectLst/>
                <a:uLnTx/>
                <a:uFillTx/>
                <a:latin typeface="Arial" panose="020B0604020202020204" pitchFamily="34" charset="0"/>
                <a:ea typeface="Calibri" panose="020F0502020204030204" pitchFamily="34" charset="0"/>
                <a:cs typeface="+mn-cs"/>
              </a:rPr>
              <a:t>®</a:t>
            </a:r>
            <a:endParaRPr kumimoji="0" lang="en-US" sz="2400" b="0" i="0" u="none" strike="noStrike" kern="1200" cap="none" spc="40" normalizeH="0" baseline="60000" noProof="0" dirty="0">
              <a:ln>
                <a:noFill/>
              </a:ln>
              <a:solidFill>
                <a:srgbClr val="000000"/>
              </a:solidFill>
              <a:effectLst/>
              <a:uLnTx/>
              <a:uFillTx/>
              <a:latin typeface="+mn-lt"/>
              <a:ea typeface="+mn-ea"/>
              <a:cs typeface="+mn-cs"/>
            </a:endParaRPr>
          </a:p>
        </p:txBody>
      </p:sp>
      <p:sp>
        <p:nvSpPr>
          <p:cNvPr id="10" name="MGH URL">
            <a:extLst>
              <a:ext uri="{FF2B5EF4-FFF2-40B4-BE49-F238E27FC236}">
                <a16:creationId xmlns:a16="http://schemas.microsoft.com/office/drawing/2014/main" id="{2215B5DD-E18E-478F-81B9-79BA83A9A251}"/>
              </a:ext>
            </a:extLst>
          </p:cNvPr>
          <p:cNvSpPr txBox="1"/>
          <p:nvPr userDrawn="1"/>
        </p:nvSpPr>
        <p:spPr>
          <a:xfrm>
            <a:off x="3269085" y="5329121"/>
            <a:ext cx="260583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mn-lt"/>
                <a:ea typeface="+mn-ea"/>
                <a:cs typeface="+mn-cs"/>
              </a:rPr>
              <a:t>www.mheducation.com</a:t>
            </a:r>
            <a:endParaRPr kumimoji="0" lang="en-US" sz="2000" b="0" i="0" u="none" strike="noStrike" kern="1200" cap="none" spc="0" normalizeH="0" baseline="0" noProof="0" dirty="0">
              <a:ln>
                <a:noFill/>
              </a:ln>
              <a:solidFill>
                <a:srgbClr val="000000"/>
              </a:solidFill>
              <a:effectLst/>
              <a:uLnTx/>
              <a:uFillTx/>
              <a:latin typeface="+mn-lt"/>
              <a:ea typeface="+mn-ea"/>
              <a:cs typeface="+mn-cs"/>
            </a:endParaRPr>
          </a:p>
        </p:txBody>
      </p:sp>
      <p:sp>
        <p:nvSpPr>
          <p:cNvPr id="8" name="Content Placeholder 7">
            <a:extLst>
              <a:ext uri="{FF2B5EF4-FFF2-40B4-BE49-F238E27FC236}">
                <a16:creationId xmlns:a16="http://schemas.microsoft.com/office/drawing/2014/main" id="{8371E6E5-BCE2-45D4-BE67-8033B2829D61}"/>
              </a:ext>
            </a:extLst>
          </p:cNvPr>
          <p:cNvSpPr>
            <a:spLocks noGrp="1"/>
          </p:cNvSpPr>
          <p:nvPr>
            <p:ph sz="quarter" idx="11"/>
          </p:nvPr>
        </p:nvSpPr>
        <p:spPr>
          <a:xfrm>
            <a:off x="0" y="6486525"/>
            <a:ext cx="9144000" cy="371475"/>
          </a:xfrm>
          <a:prstGeom prst="rect">
            <a:avLst/>
          </a:prstGeom>
        </p:spPr>
        <p:txBody>
          <a:bodyPr/>
          <a:lstStyle>
            <a:lvl1pPr marL="0" indent="0" algn="ctr">
              <a:buNone/>
              <a:defRPr sz="1000"/>
            </a:lvl1pPr>
            <a:lvl2pPr marL="457200" indent="0" algn="ctr">
              <a:buNone/>
              <a:defRPr sz="1000"/>
            </a:lvl2pPr>
            <a:lvl3pPr marL="914400" indent="0" algn="ctr">
              <a:buNone/>
              <a:defRPr sz="1000"/>
            </a:lvl3pPr>
            <a:lvl4pPr marL="1371600" indent="0" algn="ctr">
              <a:buNone/>
              <a:defRPr sz="1000"/>
            </a:lvl4pPr>
            <a:lvl5pPr marL="1828800" indent="0" algn="ctr">
              <a:buNone/>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3842816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nchor="ctr">
            <a:normAutofit/>
          </a:bodyPr>
          <a:lstStyle>
            <a:lvl1pPr>
              <a:defRPr sz="3600">
                <a:solidFill>
                  <a:srgbClr val="C00000"/>
                </a:solidFill>
              </a:defRPr>
            </a:lvl1pPr>
          </a:lstStyle>
          <a:p>
            <a:r>
              <a:rPr lang="en-US" dirty="0"/>
              <a:t>Click to edit Master title style</a:t>
            </a:r>
          </a:p>
        </p:txBody>
      </p:sp>
      <p:sp>
        <p:nvSpPr>
          <p:cNvPr id="3" name="Content Placeholder 2"/>
          <p:cNvSpPr>
            <a:spLocks noGrp="1"/>
          </p:cNvSpPr>
          <p:nvPr>
            <p:ph idx="1"/>
          </p:nvPr>
        </p:nvSpPr>
        <p:spPr>
          <a:xfrm>
            <a:off x="457200" y="1524000"/>
            <a:ext cx="8229600" cy="4846320"/>
          </a:xfrm>
          <a:prstGeom prst="rect">
            <a:avLst/>
          </a:prstGeom>
        </p:spPr>
        <p:txBody>
          <a:bodyPr/>
          <a:lstStyle>
            <a:lvl1pPr marL="0" indent="0">
              <a:spcAft>
                <a:spcPts val="600"/>
              </a:spcAft>
              <a:buFont typeface="Arial" panose="020B0604020202020204" pitchFamily="34" charset="0"/>
              <a:buNone/>
              <a:defRPr sz="2800">
                <a:latin typeface="Arial Unicode MS" panose="020B0604020202020204" pitchFamily="34" charset="-128"/>
                <a:ea typeface="Arial Unicode MS" panose="020B0604020202020204" pitchFamily="34" charset="-128"/>
                <a:cs typeface="Arial Unicode MS" panose="020B0604020202020204" pitchFamily="34" charset="-128"/>
              </a:defRPr>
            </a:lvl1pPr>
            <a:lvl2pPr marL="347472" indent="-347472">
              <a:spcAft>
                <a:spcPts val="600"/>
              </a:spcAft>
              <a:buFont typeface="Arial" panose="020B0604020202020204" pitchFamily="34" charset="0"/>
              <a:buChar char="•"/>
              <a:defRPr sz="2400">
                <a:latin typeface="Arial Unicode MS" panose="020B0604020202020204" pitchFamily="34" charset="-128"/>
                <a:ea typeface="Arial Unicode MS" panose="020B0604020202020204" pitchFamily="34" charset="-128"/>
                <a:cs typeface="Arial Unicode MS" panose="020B0604020202020204" pitchFamily="34" charset="-128"/>
              </a:defRPr>
            </a:lvl2pPr>
            <a:lvl3pPr marL="740664" indent="-283464">
              <a:spcAft>
                <a:spcPts val="600"/>
              </a:spcAft>
              <a:buFont typeface="Arial" panose="020B0604020202020204" pitchFamily="34" charset="0"/>
              <a:buChar char="•"/>
              <a:defRPr sz="2200">
                <a:latin typeface="Arial Unicode MS" panose="020B0604020202020204" pitchFamily="34" charset="-128"/>
                <a:ea typeface="Arial Unicode MS" panose="020B0604020202020204" pitchFamily="34" charset="-128"/>
                <a:cs typeface="Arial Unicode MS" panose="020B0604020202020204" pitchFamily="34" charset="-128"/>
              </a:defRPr>
            </a:lvl3pPr>
            <a:lvl4pPr marL="1143000" indent="-228600">
              <a:spcAft>
                <a:spcPts val="600"/>
              </a:spcAft>
              <a:buFont typeface="Arial" panose="020B0604020202020204" pitchFamily="34" charset="0"/>
              <a:buChar char="•"/>
              <a:defRPr>
                <a:latin typeface="Arial Unicode MS" panose="020B0604020202020204" pitchFamily="34" charset="-128"/>
                <a:ea typeface="Arial Unicode MS" panose="020B0604020202020204" pitchFamily="34" charset="-128"/>
                <a:cs typeface="Arial Unicode MS" panose="020B0604020202020204" pitchFamily="34" charset="-128"/>
              </a:defRPr>
            </a:lvl4pPr>
            <a:lvl5pPr marL="1600200" indent="-228600">
              <a:spcAft>
                <a:spcPts val="600"/>
              </a:spcAft>
              <a:buFont typeface="Arial" panose="020B0604020202020204" pitchFamily="34" charset="0"/>
              <a:buChar char="•"/>
              <a:defRPr>
                <a:latin typeface="Arial Unicode MS" panose="020B0604020202020204" pitchFamily="34" charset="-128"/>
                <a:ea typeface="Arial Unicode MS" panose="020B0604020202020204" pitchFamily="34" charset="-128"/>
                <a:cs typeface="Arial Unicode MS" panose="020B0604020202020204" pitchFamily="34" charset="-12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Box 4"/>
          <p:cNvSpPr txBox="1"/>
          <p:nvPr/>
        </p:nvSpPr>
        <p:spPr>
          <a:xfrm>
            <a:off x="0" y="6781800"/>
            <a:ext cx="9144000" cy="92075"/>
          </a:xfrm>
          <a:prstGeom prst="rect">
            <a:avLst/>
          </a:prstGeom>
          <a:solidFill>
            <a:schemeClr val="tx2">
              <a:lumMod val="50000"/>
            </a:schemeClr>
          </a:solidFill>
        </p:spPr>
        <p:txBody>
          <a:bodyPr>
            <a:spAutoFit/>
          </a:bodyPr>
          <a:lstStyle/>
          <a:p>
            <a:pPr>
              <a:defRPr/>
            </a:pPr>
            <a:endParaRPr lang="en-US" dirty="0"/>
          </a:p>
        </p:txBody>
      </p:sp>
      <p:sp>
        <p:nvSpPr>
          <p:cNvPr id="9" name="Rectangle 8">
            <a:extLst>
              <a:ext uri="{FF2B5EF4-FFF2-40B4-BE49-F238E27FC236}">
                <a16:creationId xmlns:a16="http://schemas.microsoft.com/office/drawing/2014/main" id="{1F08D964-4CB2-45F9-9608-7484C4F545D9}"/>
              </a:ext>
            </a:extLst>
          </p:cNvPr>
          <p:cNvSpPr/>
          <p:nvPr userDrawn="1"/>
        </p:nvSpPr>
        <p:spPr>
          <a:xfrm>
            <a:off x="0" y="0"/>
            <a:ext cx="9144000" cy="381000"/>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a:no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
        <p:nvSpPr>
          <p:cNvPr id="8" name="TextBox 7">
            <a:extLst>
              <a:ext uri="{FF2B5EF4-FFF2-40B4-BE49-F238E27FC236}">
                <a16:creationId xmlns:a16="http://schemas.microsoft.com/office/drawing/2014/main" id="{1E319C67-F275-4B5D-BCA1-D4AC50F5FFC8}"/>
              </a:ext>
            </a:extLst>
          </p:cNvPr>
          <p:cNvSpPr txBox="1"/>
          <p:nvPr userDrawn="1"/>
        </p:nvSpPr>
        <p:spPr>
          <a:xfrm>
            <a:off x="8412480" y="6535579"/>
            <a:ext cx="731520" cy="246221"/>
          </a:xfrm>
          <a:prstGeom prst="rect">
            <a:avLst/>
          </a:prstGeom>
          <a:noFill/>
        </p:spPr>
        <p:txBody>
          <a:bodyPr wrap="none" rtlCol="0">
            <a:spAutoFit/>
          </a:bodyPr>
          <a:lstStyle/>
          <a:p>
            <a:pPr algn="r"/>
            <a:r>
              <a:rPr lang="en-IN" sz="1000" dirty="0"/>
              <a:t>3-</a:t>
            </a:r>
            <a:fld id="{EFD399AB-E4BC-4B9E-A47B-2B2010E81802}" type="slidenum">
              <a:rPr lang="en-IN" sz="1000" smtClean="0"/>
              <a:pPr algn="r"/>
              <a:t>‹#›</a:t>
            </a:fld>
            <a:endParaRPr lang="en-IN" sz="1000" dirty="0"/>
          </a:p>
        </p:txBody>
      </p:sp>
      <p:sp>
        <p:nvSpPr>
          <p:cNvPr id="10" name="Text Placeholder 6">
            <a:extLst>
              <a:ext uri="{FF2B5EF4-FFF2-40B4-BE49-F238E27FC236}">
                <a16:creationId xmlns:a16="http://schemas.microsoft.com/office/drawing/2014/main" id="{2AB06694-AEB3-427B-8513-6B3B7FD2A1B4}"/>
              </a:ext>
            </a:extLst>
          </p:cNvPr>
          <p:cNvSpPr>
            <a:spLocks noGrp="1"/>
          </p:cNvSpPr>
          <p:nvPr>
            <p:ph type="body" sz="quarter" idx="15" hasCustomPrompt="1"/>
          </p:nvPr>
        </p:nvSpPr>
        <p:spPr>
          <a:xfrm>
            <a:off x="1905000" y="6567249"/>
            <a:ext cx="2743200" cy="182880"/>
          </a:xfrm>
          <a:prstGeom prst="rect">
            <a:avLst/>
          </a:prstGeom>
        </p:spPr>
        <p:txBody>
          <a:bodyPr/>
          <a:lstStyle>
            <a:lvl1pPr marL="0" indent="0" algn="ctr">
              <a:buNone/>
              <a:defRPr sz="900"/>
            </a:lvl1pPr>
          </a:lstStyle>
          <a:p>
            <a:pPr lvl="0"/>
            <a:r>
              <a:rPr lang="en-US" dirty="0"/>
              <a:t>Add text alternative link, if needed.</a:t>
            </a:r>
          </a:p>
        </p:txBody>
      </p:sp>
      <p:sp>
        <p:nvSpPr>
          <p:cNvPr id="11" name="TextBox 10">
            <a:extLst>
              <a:ext uri="{FF2B5EF4-FFF2-40B4-BE49-F238E27FC236}">
                <a16:creationId xmlns:a16="http://schemas.microsoft.com/office/drawing/2014/main" id="{02D9E5DF-E872-4EC2-8D2F-B960E78B06EB}"/>
              </a:ext>
            </a:extLst>
          </p:cNvPr>
          <p:cNvSpPr txBox="1"/>
          <p:nvPr userDrawn="1"/>
        </p:nvSpPr>
        <p:spPr>
          <a:xfrm>
            <a:off x="7820657" y="6535579"/>
            <a:ext cx="923651" cy="230832"/>
          </a:xfrm>
          <a:prstGeom prst="rect">
            <a:avLst/>
          </a:prstGeom>
          <a:noFill/>
        </p:spPr>
        <p:txBody>
          <a:bodyPr wrap="none" rtlCol="0">
            <a:spAutoFit/>
          </a:bodyPr>
          <a:lstStyle/>
          <a:p>
            <a:pPr algn="r" eaLnBrk="1" hangingPunct="1"/>
            <a:r>
              <a:rPr lang="en-US" altLang="en-US" sz="900" b="0" dirty="0"/>
              <a:t>© McGraw Hill</a:t>
            </a:r>
          </a:p>
        </p:txBody>
      </p:sp>
    </p:spTree>
    <p:extLst>
      <p:ext uri="{BB962C8B-B14F-4D97-AF65-F5344CB8AC3E}">
        <p14:creationId xmlns:p14="http://schemas.microsoft.com/office/powerpoint/2010/main" val="4151501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nchor="ctr">
            <a:normAutofit/>
          </a:bodyPr>
          <a:lstStyle>
            <a:lvl1pPr>
              <a:defRPr sz="3600">
                <a:solidFill>
                  <a:srgbClr val="C00000"/>
                </a:solidFill>
              </a:defRPr>
            </a:lvl1pPr>
          </a:lstStyle>
          <a:p>
            <a:r>
              <a:rPr lang="en-US" dirty="0"/>
              <a:t>Click to edit Master title style</a:t>
            </a:r>
          </a:p>
        </p:txBody>
      </p:sp>
      <p:sp>
        <p:nvSpPr>
          <p:cNvPr id="3" name="Content Placeholder 2"/>
          <p:cNvSpPr>
            <a:spLocks noGrp="1"/>
          </p:cNvSpPr>
          <p:nvPr>
            <p:ph idx="1"/>
          </p:nvPr>
        </p:nvSpPr>
        <p:spPr>
          <a:xfrm>
            <a:off x="457200" y="1524000"/>
            <a:ext cx="8229600" cy="1905000"/>
          </a:xfrm>
          <a:prstGeom prst="rect">
            <a:avLst/>
          </a:prstGeom>
        </p:spPr>
        <p:txBody>
          <a:bodyPr/>
          <a:lstStyle>
            <a:lvl1pPr marL="0" indent="0">
              <a:spcAft>
                <a:spcPts val="600"/>
              </a:spcAft>
              <a:buFont typeface="Arial" panose="020B0604020202020204" pitchFamily="34" charset="0"/>
              <a:buNone/>
              <a:defRPr sz="2800">
                <a:latin typeface="Arial Unicode MS" panose="020B0604020202020204" pitchFamily="34" charset="-128"/>
                <a:ea typeface="Arial Unicode MS" panose="020B0604020202020204" pitchFamily="34" charset="-128"/>
                <a:cs typeface="Arial Unicode MS" panose="020B0604020202020204" pitchFamily="34" charset="-128"/>
              </a:defRPr>
            </a:lvl1pPr>
            <a:lvl2pPr marL="347472" indent="-347472">
              <a:spcAft>
                <a:spcPts val="600"/>
              </a:spcAft>
              <a:buFont typeface="Arial" panose="020B0604020202020204" pitchFamily="34" charset="0"/>
              <a:buChar char="•"/>
              <a:defRPr sz="2400">
                <a:latin typeface="Arial Unicode MS" panose="020B0604020202020204" pitchFamily="34" charset="-128"/>
                <a:ea typeface="Arial Unicode MS" panose="020B0604020202020204" pitchFamily="34" charset="-128"/>
                <a:cs typeface="Arial Unicode MS" panose="020B0604020202020204" pitchFamily="34" charset="-128"/>
              </a:defRPr>
            </a:lvl2pPr>
            <a:lvl3pPr marL="740664" indent="-283464">
              <a:spcAft>
                <a:spcPts val="600"/>
              </a:spcAft>
              <a:buFont typeface="Arial" panose="020B0604020202020204" pitchFamily="34" charset="0"/>
              <a:buChar char="•"/>
              <a:defRPr sz="2200">
                <a:latin typeface="Arial Unicode MS" panose="020B0604020202020204" pitchFamily="34" charset="-128"/>
                <a:ea typeface="Arial Unicode MS" panose="020B0604020202020204" pitchFamily="34" charset="-128"/>
                <a:cs typeface="Arial Unicode MS" panose="020B0604020202020204" pitchFamily="34" charset="-128"/>
              </a:defRPr>
            </a:lvl3pPr>
            <a:lvl4pPr marL="1143000" indent="-228600">
              <a:spcAft>
                <a:spcPts val="600"/>
              </a:spcAft>
              <a:buFont typeface="Arial" panose="020B0604020202020204" pitchFamily="34" charset="0"/>
              <a:buChar char="•"/>
              <a:defRPr>
                <a:latin typeface="Arial Unicode MS" panose="020B0604020202020204" pitchFamily="34" charset="-128"/>
                <a:ea typeface="Arial Unicode MS" panose="020B0604020202020204" pitchFamily="34" charset="-128"/>
                <a:cs typeface="Arial Unicode MS" panose="020B0604020202020204" pitchFamily="34" charset="-128"/>
              </a:defRPr>
            </a:lvl4pPr>
            <a:lvl5pPr marL="1600200" indent="-228600">
              <a:spcAft>
                <a:spcPts val="600"/>
              </a:spcAft>
              <a:buFont typeface="Arial" panose="020B0604020202020204" pitchFamily="34" charset="0"/>
              <a:buChar char="•"/>
              <a:defRPr>
                <a:latin typeface="Arial Unicode MS" panose="020B0604020202020204" pitchFamily="34" charset="-128"/>
                <a:ea typeface="Arial Unicode MS" panose="020B0604020202020204" pitchFamily="34" charset="-128"/>
                <a:cs typeface="Arial Unicode MS" panose="020B0604020202020204" pitchFamily="34" charset="-12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Box 4"/>
          <p:cNvSpPr txBox="1"/>
          <p:nvPr/>
        </p:nvSpPr>
        <p:spPr>
          <a:xfrm>
            <a:off x="0" y="6781800"/>
            <a:ext cx="9144000" cy="92075"/>
          </a:xfrm>
          <a:prstGeom prst="rect">
            <a:avLst/>
          </a:prstGeom>
          <a:solidFill>
            <a:schemeClr val="tx2">
              <a:lumMod val="50000"/>
            </a:schemeClr>
          </a:solidFill>
        </p:spPr>
        <p:txBody>
          <a:bodyPr>
            <a:spAutoFit/>
          </a:bodyPr>
          <a:lstStyle/>
          <a:p>
            <a:pPr>
              <a:defRPr/>
            </a:pPr>
            <a:endParaRPr lang="en-US" dirty="0"/>
          </a:p>
        </p:txBody>
      </p:sp>
      <p:sp>
        <p:nvSpPr>
          <p:cNvPr id="9" name="Rectangle 8">
            <a:extLst>
              <a:ext uri="{FF2B5EF4-FFF2-40B4-BE49-F238E27FC236}">
                <a16:creationId xmlns:a16="http://schemas.microsoft.com/office/drawing/2014/main" id="{1F08D964-4CB2-45F9-9608-7484C4F545D9}"/>
              </a:ext>
            </a:extLst>
          </p:cNvPr>
          <p:cNvSpPr/>
          <p:nvPr userDrawn="1"/>
        </p:nvSpPr>
        <p:spPr>
          <a:xfrm>
            <a:off x="0" y="0"/>
            <a:ext cx="9144000" cy="381000"/>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a:no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
        <p:nvSpPr>
          <p:cNvPr id="8" name="TextBox 7">
            <a:extLst>
              <a:ext uri="{FF2B5EF4-FFF2-40B4-BE49-F238E27FC236}">
                <a16:creationId xmlns:a16="http://schemas.microsoft.com/office/drawing/2014/main" id="{1E319C67-F275-4B5D-BCA1-D4AC50F5FFC8}"/>
              </a:ext>
            </a:extLst>
          </p:cNvPr>
          <p:cNvSpPr txBox="1"/>
          <p:nvPr userDrawn="1"/>
        </p:nvSpPr>
        <p:spPr>
          <a:xfrm>
            <a:off x="8412480" y="6535579"/>
            <a:ext cx="731520" cy="246221"/>
          </a:xfrm>
          <a:prstGeom prst="rect">
            <a:avLst/>
          </a:prstGeom>
          <a:noFill/>
        </p:spPr>
        <p:txBody>
          <a:bodyPr wrap="none" rtlCol="0">
            <a:spAutoFit/>
          </a:bodyPr>
          <a:lstStyle/>
          <a:p>
            <a:pPr algn="r"/>
            <a:r>
              <a:rPr lang="en-IN" sz="1000" dirty="0"/>
              <a:t>3-</a:t>
            </a:r>
            <a:fld id="{EFD399AB-E4BC-4B9E-A47B-2B2010E81802}" type="slidenum">
              <a:rPr lang="en-IN" sz="1000" smtClean="0"/>
              <a:pPr algn="r"/>
              <a:t>‹#›</a:t>
            </a:fld>
            <a:endParaRPr lang="en-IN" sz="1000" dirty="0"/>
          </a:p>
        </p:txBody>
      </p:sp>
      <p:sp>
        <p:nvSpPr>
          <p:cNvPr id="10" name="Content Placeholder 2">
            <a:extLst>
              <a:ext uri="{FF2B5EF4-FFF2-40B4-BE49-F238E27FC236}">
                <a16:creationId xmlns:a16="http://schemas.microsoft.com/office/drawing/2014/main" id="{09B9328C-15FE-4FA1-A15F-B9FCF9B0527F}"/>
              </a:ext>
            </a:extLst>
          </p:cNvPr>
          <p:cNvSpPr>
            <a:spLocks noGrp="1"/>
          </p:cNvSpPr>
          <p:nvPr>
            <p:ph idx="10"/>
          </p:nvPr>
        </p:nvSpPr>
        <p:spPr>
          <a:xfrm>
            <a:off x="457200" y="4440079"/>
            <a:ext cx="8229600" cy="1905000"/>
          </a:xfrm>
          <a:prstGeom prst="rect">
            <a:avLst/>
          </a:prstGeom>
        </p:spPr>
        <p:txBody>
          <a:bodyPr/>
          <a:lstStyle>
            <a:lvl1pPr marL="0" indent="0">
              <a:spcAft>
                <a:spcPts val="600"/>
              </a:spcAft>
              <a:buFont typeface="Arial" panose="020B0604020202020204" pitchFamily="34" charset="0"/>
              <a:buNone/>
              <a:defRPr sz="2800">
                <a:latin typeface="Arial Unicode MS" panose="020B0604020202020204" pitchFamily="34" charset="-128"/>
                <a:ea typeface="Arial Unicode MS" panose="020B0604020202020204" pitchFamily="34" charset="-128"/>
                <a:cs typeface="Arial Unicode MS" panose="020B0604020202020204" pitchFamily="34" charset="-128"/>
              </a:defRPr>
            </a:lvl1pPr>
            <a:lvl2pPr marL="347472" indent="-347472">
              <a:spcAft>
                <a:spcPts val="600"/>
              </a:spcAft>
              <a:buFont typeface="Arial" panose="020B0604020202020204" pitchFamily="34" charset="0"/>
              <a:buChar char="•"/>
              <a:defRPr sz="2400">
                <a:latin typeface="Arial Unicode MS" panose="020B0604020202020204" pitchFamily="34" charset="-128"/>
                <a:ea typeface="Arial Unicode MS" panose="020B0604020202020204" pitchFamily="34" charset="-128"/>
                <a:cs typeface="Arial Unicode MS" panose="020B0604020202020204" pitchFamily="34" charset="-128"/>
              </a:defRPr>
            </a:lvl2pPr>
            <a:lvl3pPr marL="740664" indent="-283464">
              <a:spcAft>
                <a:spcPts val="600"/>
              </a:spcAft>
              <a:buFont typeface="Arial" panose="020B0604020202020204" pitchFamily="34" charset="0"/>
              <a:buChar char="•"/>
              <a:defRPr sz="2200">
                <a:latin typeface="Arial Unicode MS" panose="020B0604020202020204" pitchFamily="34" charset="-128"/>
                <a:ea typeface="Arial Unicode MS" panose="020B0604020202020204" pitchFamily="34" charset="-128"/>
                <a:cs typeface="Arial Unicode MS" panose="020B0604020202020204" pitchFamily="34" charset="-128"/>
              </a:defRPr>
            </a:lvl3pPr>
            <a:lvl4pPr marL="1143000" indent="-228600">
              <a:spcAft>
                <a:spcPts val="600"/>
              </a:spcAft>
              <a:buFont typeface="Arial" panose="020B0604020202020204" pitchFamily="34" charset="0"/>
              <a:buChar char="•"/>
              <a:defRPr>
                <a:latin typeface="Arial Unicode MS" panose="020B0604020202020204" pitchFamily="34" charset="-128"/>
                <a:ea typeface="Arial Unicode MS" panose="020B0604020202020204" pitchFamily="34" charset="-128"/>
                <a:cs typeface="Arial Unicode MS" panose="020B0604020202020204" pitchFamily="34" charset="-128"/>
              </a:defRPr>
            </a:lvl4pPr>
            <a:lvl5pPr marL="1600200" indent="-228600">
              <a:spcAft>
                <a:spcPts val="600"/>
              </a:spcAft>
              <a:buFont typeface="Arial" panose="020B0604020202020204" pitchFamily="34" charset="0"/>
              <a:buChar char="•"/>
              <a:defRPr>
                <a:latin typeface="Arial Unicode MS" panose="020B0604020202020204" pitchFamily="34" charset="-128"/>
                <a:ea typeface="Arial Unicode MS" panose="020B0604020202020204" pitchFamily="34" charset="-128"/>
                <a:cs typeface="Arial Unicode MS" panose="020B0604020202020204" pitchFamily="34" charset="-12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6">
            <a:extLst>
              <a:ext uri="{FF2B5EF4-FFF2-40B4-BE49-F238E27FC236}">
                <a16:creationId xmlns:a16="http://schemas.microsoft.com/office/drawing/2014/main" id="{F9FAC4F4-757D-46C9-AAFE-E11ACE6B9A6C}"/>
              </a:ext>
            </a:extLst>
          </p:cNvPr>
          <p:cNvSpPr>
            <a:spLocks noGrp="1"/>
          </p:cNvSpPr>
          <p:nvPr>
            <p:ph type="body" sz="quarter" idx="15" hasCustomPrompt="1"/>
          </p:nvPr>
        </p:nvSpPr>
        <p:spPr>
          <a:xfrm>
            <a:off x="1905000" y="6567249"/>
            <a:ext cx="2743200" cy="182880"/>
          </a:xfrm>
          <a:prstGeom prst="rect">
            <a:avLst/>
          </a:prstGeom>
        </p:spPr>
        <p:txBody>
          <a:bodyPr/>
          <a:lstStyle>
            <a:lvl1pPr marL="0" indent="0" algn="ctr">
              <a:buNone/>
              <a:defRPr sz="900"/>
            </a:lvl1pPr>
          </a:lstStyle>
          <a:p>
            <a:pPr lvl="0"/>
            <a:r>
              <a:rPr lang="en-US" dirty="0"/>
              <a:t>Add text alternative link, if needed.</a:t>
            </a:r>
          </a:p>
        </p:txBody>
      </p:sp>
      <p:sp>
        <p:nvSpPr>
          <p:cNvPr id="12" name="TextBox 11">
            <a:extLst>
              <a:ext uri="{FF2B5EF4-FFF2-40B4-BE49-F238E27FC236}">
                <a16:creationId xmlns:a16="http://schemas.microsoft.com/office/drawing/2014/main" id="{379C43E1-862A-4F7F-89F0-E8A49C71F031}"/>
              </a:ext>
            </a:extLst>
          </p:cNvPr>
          <p:cNvSpPr txBox="1"/>
          <p:nvPr userDrawn="1"/>
        </p:nvSpPr>
        <p:spPr>
          <a:xfrm>
            <a:off x="7820657" y="6535579"/>
            <a:ext cx="923651" cy="230832"/>
          </a:xfrm>
          <a:prstGeom prst="rect">
            <a:avLst/>
          </a:prstGeom>
          <a:noFill/>
        </p:spPr>
        <p:txBody>
          <a:bodyPr wrap="none" rtlCol="0">
            <a:spAutoFit/>
          </a:bodyPr>
          <a:lstStyle/>
          <a:p>
            <a:pPr algn="r" eaLnBrk="1" hangingPunct="1"/>
            <a:r>
              <a:rPr lang="en-US" altLang="en-US" sz="900" b="0" dirty="0"/>
              <a:t>© McGraw Hill</a:t>
            </a:r>
          </a:p>
        </p:txBody>
      </p:sp>
    </p:spTree>
    <p:extLst>
      <p:ext uri="{BB962C8B-B14F-4D97-AF65-F5344CB8AC3E}">
        <p14:creationId xmlns:p14="http://schemas.microsoft.com/office/powerpoint/2010/main" val="456051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nchor="ctr">
            <a:normAutofit/>
          </a:bodyPr>
          <a:lstStyle>
            <a:lvl1pPr>
              <a:defRPr sz="3600">
                <a:solidFill>
                  <a:srgbClr val="C00000"/>
                </a:solidFill>
              </a:defRPr>
            </a:lvl1pPr>
          </a:lstStyle>
          <a:p>
            <a:r>
              <a:rPr lang="en-US" dirty="0"/>
              <a:t>Click to edit Master title style</a:t>
            </a:r>
          </a:p>
        </p:txBody>
      </p:sp>
      <p:sp>
        <p:nvSpPr>
          <p:cNvPr id="3" name="Content Placeholder 2"/>
          <p:cNvSpPr>
            <a:spLocks noGrp="1"/>
          </p:cNvSpPr>
          <p:nvPr>
            <p:ph idx="1"/>
          </p:nvPr>
        </p:nvSpPr>
        <p:spPr>
          <a:xfrm>
            <a:off x="457200" y="1524000"/>
            <a:ext cx="8229600" cy="731520"/>
          </a:xfrm>
          <a:prstGeom prst="rect">
            <a:avLst/>
          </a:prstGeom>
        </p:spPr>
        <p:txBody>
          <a:bodyPr/>
          <a:lstStyle>
            <a:lvl1pPr marL="0" indent="0">
              <a:spcAft>
                <a:spcPts val="600"/>
              </a:spcAft>
              <a:buFont typeface="Arial" panose="020B0604020202020204" pitchFamily="34" charset="0"/>
              <a:buNone/>
              <a:defRPr sz="2800">
                <a:latin typeface="Arial Unicode MS" panose="020B0604020202020204" pitchFamily="34" charset="-128"/>
                <a:ea typeface="Arial Unicode MS" panose="020B0604020202020204" pitchFamily="34" charset="-128"/>
                <a:cs typeface="Arial Unicode MS" panose="020B0604020202020204" pitchFamily="34" charset="-128"/>
              </a:defRPr>
            </a:lvl1pPr>
            <a:lvl2pPr marL="347472" indent="-347472">
              <a:spcAft>
                <a:spcPts val="600"/>
              </a:spcAft>
              <a:buFont typeface="Arial" panose="020B0604020202020204" pitchFamily="34" charset="0"/>
              <a:buChar char="•"/>
              <a:defRPr sz="2400">
                <a:latin typeface="Arial Unicode MS" panose="020B0604020202020204" pitchFamily="34" charset="-128"/>
                <a:ea typeface="Arial Unicode MS" panose="020B0604020202020204" pitchFamily="34" charset="-128"/>
                <a:cs typeface="Arial Unicode MS" panose="020B0604020202020204" pitchFamily="34" charset="-128"/>
              </a:defRPr>
            </a:lvl2pPr>
            <a:lvl3pPr marL="740664" indent="-283464">
              <a:spcAft>
                <a:spcPts val="600"/>
              </a:spcAft>
              <a:buFont typeface="Arial" panose="020B0604020202020204" pitchFamily="34" charset="0"/>
              <a:buChar char="•"/>
              <a:defRPr sz="2200">
                <a:latin typeface="Arial Unicode MS" panose="020B0604020202020204" pitchFamily="34" charset="-128"/>
                <a:ea typeface="Arial Unicode MS" panose="020B0604020202020204" pitchFamily="34" charset="-128"/>
                <a:cs typeface="Arial Unicode MS" panose="020B0604020202020204" pitchFamily="34" charset="-128"/>
              </a:defRPr>
            </a:lvl3pPr>
            <a:lvl4pPr marL="1143000" indent="-228600">
              <a:spcAft>
                <a:spcPts val="600"/>
              </a:spcAft>
              <a:buFont typeface="Arial" panose="020B0604020202020204" pitchFamily="34" charset="0"/>
              <a:buChar char="•"/>
              <a:defRPr>
                <a:latin typeface="Arial Unicode MS" panose="020B0604020202020204" pitchFamily="34" charset="-128"/>
                <a:ea typeface="Arial Unicode MS" panose="020B0604020202020204" pitchFamily="34" charset="-128"/>
                <a:cs typeface="Arial Unicode MS" panose="020B0604020202020204" pitchFamily="34" charset="-128"/>
              </a:defRPr>
            </a:lvl4pPr>
            <a:lvl5pPr marL="1600200" indent="-228600">
              <a:spcAft>
                <a:spcPts val="600"/>
              </a:spcAft>
              <a:buFont typeface="Arial" panose="020B0604020202020204" pitchFamily="34" charset="0"/>
              <a:buChar char="•"/>
              <a:defRPr>
                <a:latin typeface="Arial Unicode MS" panose="020B0604020202020204" pitchFamily="34" charset="-128"/>
                <a:ea typeface="Arial Unicode MS" panose="020B0604020202020204" pitchFamily="34" charset="-128"/>
                <a:cs typeface="Arial Unicode MS" panose="020B0604020202020204" pitchFamily="34" charset="-12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Box 4"/>
          <p:cNvSpPr txBox="1"/>
          <p:nvPr/>
        </p:nvSpPr>
        <p:spPr>
          <a:xfrm>
            <a:off x="0" y="6781800"/>
            <a:ext cx="9144000" cy="92075"/>
          </a:xfrm>
          <a:prstGeom prst="rect">
            <a:avLst/>
          </a:prstGeom>
          <a:solidFill>
            <a:schemeClr val="tx2">
              <a:lumMod val="50000"/>
            </a:schemeClr>
          </a:solidFill>
        </p:spPr>
        <p:txBody>
          <a:bodyPr>
            <a:spAutoFit/>
          </a:bodyPr>
          <a:lstStyle/>
          <a:p>
            <a:pPr>
              <a:defRPr/>
            </a:pPr>
            <a:endParaRPr lang="en-US" dirty="0"/>
          </a:p>
        </p:txBody>
      </p:sp>
      <p:sp>
        <p:nvSpPr>
          <p:cNvPr id="9" name="Rectangle 8">
            <a:extLst>
              <a:ext uri="{FF2B5EF4-FFF2-40B4-BE49-F238E27FC236}">
                <a16:creationId xmlns:a16="http://schemas.microsoft.com/office/drawing/2014/main" id="{1F08D964-4CB2-45F9-9608-7484C4F545D9}"/>
              </a:ext>
            </a:extLst>
          </p:cNvPr>
          <p:cNvSpPr/>
          <p:nvPr userDrawn="1"/>
        </p:nvSpPr>
        <p:spPr>
          <a:xfrm>
            <a:off x="0" y="0"/>
            <a:ext cx="9144000" cy="381000"/>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a:no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
        <p:nvSpPr>
          <p:cNvPr id="8" name="TextBox 7">
            <a:extLst>
              <a:ext uri="{FF2B5EF4-FFF2-40B4-BE49-F238E27FC236}">
                <a16:creationId xmlns:a16="http://schemas.microsoft.com/office/drawing/2014/main" id="{1E319C67-F275-4B5D-BCA1-D4AC50F5FFC8}"/>
              </a:ext>
            </a:extLst>
          </p:cNvPr>
          <p:cNvSpPr txBox="1"/>
          <p:nvPr userDrawn="1"/>
        </p:nvSpPr>
        <p:spPr>
          <a:xfrm>
            <a:off x="8412480" y="6535579"/>
            <a:ext cx="731520" cy="246221"/>
          </a:xfrm>
          <a:prstGeom prst="rect">
            <a:avLst/>
          </a:prstGeom>
          <a:noFill/>
        </p:spPr>
        <p:txBody>
          <a:bodyPr wrap="none" rtlCol="0">
            <a:spAutoFit/>
          </a:bodyPr>
          <a:lstStyle/>
          <a:p>
            <a:pPr algn="r"/>
            <a:r>
              <a:rPr lang="en-IN" sz="1000" dirty="0"/>
              <a:t>3-</a:t>
            </a:r>
            <a:fld id="{EFD399AB-E4BC-4B9E-A47B-2B2010E81802}" type="slidenum">
              <a:rPr lang="en-IN" sz="1000" smtClean="0"/>
              <a:pPr algn="r"/>
              <a:t>‹#›</a:t>
            </a:fld>
            <a:endParaRPr lang="en-IN" sz="1000" dirty="0"/>
          </a:p>
        </p:txBody>
      </p:sp>
      <p:sp>
        <p:nvSpPr>
          <p:cNvPr id="10" name="Content Placeholder 2">
            <a:extLst>
              <a:ext uri="{FF2B5EF4-FFF2-40B4-BE49-F238E27FC236}">
                <a16:creationId xmlns:a16="http://schemas.microsoft.com/office/drawing/2014/main" id="{09B9328C-15FE-4FA1-A15F-B9FCF9B0527F}"/>
              </a:ext>
            </a:extLst>
          </p:cNvPr>
          <p:cNvSpPr>
            <a:spLocks noGrp="1"/>
          </p:cNvSpPr>
          <p:nvPr>
            <p:ph idx="10"/>
          </p:nvPr>
        </p:nvSpPr>
        <p:spPr>
          <a:xfrm>
            <a:off x="457200" y="2362348"/>
            <a:ext cx="8229600" cy="731520"/>
          </a:xfrm>
          <a:prstGeom prst="rect">
            <a:avLst/>
          </a:prstGeom>
        </p:spPr>
        <p:txBody>
          <a:bodyPr/>
          <a:lstStyle>
            <a:lvl1pPr marL="0" indent="0">
              <a:spcAft>
                <a:spcPts val="600"/>
              </a:spcAft>
              <a:buFont typeface="Arial" panose="020B0604020202020204" pitchFamily="34" charset="0"/>
              <a:buNone/>
              <a:defRPr sz="2800">
                <a:latin typeface="Arial Unicode MS" panose="020B0604020202020204" pitchFamily="34" charset="-128"/>
                <a:ea typeface="Arial Unicode MS" panose="020B0604020202020204" pitchFamily="34" charset="-128"/>
                <a:cs typeface="Arial Unicode MS" panose="020B0604020202020204" pitchFamily="34" charset="-128"/>
              </a:defRPr>
            </a:lvl1pPr>
            <a:lvl2pPr marL="347472" indent="-347472">
              <a:spcAft>
                <a:spcPts val="600"/>
              </a:spcAft>
              <a:buFont typeface="Arial" panose="020B0604020202020204" pitchFamily="34" charset="0"/>
              <a:buChar char="•"/>
              <a:defRPr sz="2400">
                <a:latin typeface="Arial Unicode MS" panose="020B0604020202020204" pitchFamily="34" charset="-128"/>
                <a:ea typeface="Arial Unicode MS" panose="020B0604020202020204" pitchFamily="34" charset="-128"/>
                <a:cs typeface="Arial Unicode MS" panose="020B0604020202020204" pitchFamily="34" charset="-128"/>
              </a:defRPr>
            </a:lvl2pPr>
            <a:lvl3pPr marL="740664" indent="-283464">
              <a:spcAft>
                <a:spcPts val="600"/>
              </a:spcAft>
              <a:buFont typeface="Arial" panose="020B0604020202020204" pitchFamily="34" charset="0"/>
              <a:buChar char="•"/>
              <a:defRPr sz="2200">
                <a:latin typeface="Arial Unicode MS" panose="020B0604020202020204" pitchFamily="34" charset="-128"/>
                <a:ea typeface="Arial Unicode MS" panose="020B0604020202020204" pitchFamily="34" charset="-128"/>
                <a:cs typeface="Arial Unicode MS" panose="020B0604020202020204" pitchFamily="34" charset="-128"/>
              </a:defRPr>
            </a:lvl3pPr>
            <a:lvl4pPr marL="1143000" indent="-228600">
              <a:spcAft>
                <a:spcPts val="600"/>
              </a:spcAft>
              <a:buFont typeface="Arial" panose="020B0604020202020204" pitchFamily="34" charset="0"/>
              <a:buChar char="•"/>
              <a:defRPr>
                <a:latin typeface="Arial Unicode MS" panose="020B0604020202020204" pitchFamily="34" charset="-128"/>
                <a:ea typeface="Arial Unicode MS" panose="020B0604020202020204" pitchFamily="34" charset="-128"/>
                <a:cs typeface="Arial Unicode MS" panose="020B0604020202020204" pitchFamily="34" charset="-128"/>
              </a:defRPr>
            </a:lvl4pPr>
            <a:lvl5pPr marL="1600200" indent="-228600">
              <a:spcAft>
                <a:spcPts val="600"/>
              </a:spcAft>
              <a:buFont typeface="Arial" panose="020B0604020202020204" pitchFamily="34" charset="0"/>
              <a:buChar char="•"/>
              <a:defRPr>
                <a:latin typeface="Arial Unicode MS" panose="020B0604020202020204" pitchFamily="34" charset="-128"/>
                <a:ea typeface="Arial Unicode MS" panose="020B0604020202020204" pitchFamily="34" charset="-128"/>
                <a:cs typeface="Arial Unicode MS" panose="020B0604020202020204" pitchFamily="34" charset="-12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a:extLst>
              <a:ext uri="{FF2B5EF4-FFF2-40B4-BE49-F238E27FC236}">
                <a16:creationId xmlns:a16="http://schemas.microsoft.com/office/drawing/2014/main" id="{4899B7AD-2CB4-4CAA-954C-688C5B1AA7A1}"/>
              </a:ext>
            </a:extLst>
          </p:cNvPr>
          <p:cNvSpPr>
            <a:spLocks noGrp="1"/>
          </p:cNvSpPr>
          <p:nvPr>
            <p:ph idx="11"/>
          </p:nvPr>
        </p:nvSpPr>
        <p:spPr>
          <a:xfrm>
            <a:off x="457200" y="3200696"/>
            <a:ext cx="8229600" cy="731520"/>
          </a:xfrm>
          <a:prstGeom prst="rect">
            <a:avLst/>
          </a:prstGeom>
        </p:spPr>
        <p:txBody>
          <a:bodyPr/>
          <a:lstStyle>
            <a:lvl1pPr marL="0" indent="0">
              <a:spcAft>
                <a:spcPts val="600"/>
              </a:spcAft>
              <a:buFont typeface="Arial" panose="020B0604020202020204" pitchFamily="34" charset="0"/>
              <a:buNone/>
              <a:defRPr sz="2800">
                <a:latin typeface="Arial Unicode MS" panose="020B0604020202020204" pitchFamily="34" charset="-128"/>
                <a:ea typeface="Arial Unicode MS" panose="020B0604020202020204" pitchFamily="34" charset="-128"/>
                <a:cs typeface="Arial Unicode MS" panose="020B0604020202020204" pitchFamily="34" charset="-128"/>
              </a:defRPr>
            </a:lvl1pPr>
            <a:lvl2pPr marL="347472" indent="-347472">
              <a:spcAft>
                <a:spcPts val="600"/>
              </a:spcAft>
              <a:buFont typeface="Arial" panose="020B0604020202020204" pitchFamily="34" charset="0"/>
              <a:buChar char="•"/>
              <a:defRPr sz="2400">
                <a:latin typeface="Arial Unicode MS" panose="020B0604020202020204" pitchFamily="34" charset="-128"/>
                <a:ea typeface="Arial Unicode MS" panose="020B0604020202020204" pitchFamily="34" charset="-128"/>
                <a:cs typeface="Arial Unicode MS" panose="020B0604020202020204" pitchFamily="34" charset="-128"/>
              </a:defRPr>
            </a:lvl2pPr>
            <a:lvl3pPr marL="740664" indent="-283464">
              <a:spcAft>
                <a:spcPts val="600"/>
              </a:spcAft>
              <a:buFont typeface="Arial" panose="020B0604020202020204" pitchFamily="34" charset="0"/>
              <a:buChar char="•"/>
              <a:defRPr sz="2200">
                <a:latin typeface="Arial Unicode MS" panose="020B0604020202020204" pitchFamily="34" charset="-128"/>
                <a:ea typeface="Arial Unicode MS" panose="020B0604020202020204" pitchFamily="34" charset="-128"/>
                <a:cs typeface="Arial Unicode MS" panose="020B0604020202020204" pitchFamily="34" charset="-128"/>
              </a:defRPr>
            </a:lvl3pPr>
            <a:lvl4pPr marL="1143000" indent="-228600">
              <a:spcAft>
                <a:spcPts val="600"/>
              </a:spcAft>
              <a:buFont typeface="Arial" panose="020B0604020202020204" pitchFamily="34" charset="0"/>
              <a:buChar char="•"/>
              <a:defRPr>
                <a:latin typeface="Arial Unicode MS" panose="020B0604020202020204" pitchFamily="34" charset="-128"/>
                <a:ea typeface="Arial Unicode MS" panose="020B0604020202020204" pitchFamily="34" charset="-128"/>
                <a:cs typeface="Arial Unicode MS" panose="020B0604020202020204" pitchFamily="34" charset="-128"/>
              </a:defRPr>
            </a:lvl4pPr>
            <a:lvl5pPr marL="1600200" indent="-228600">
              <a:spcAft>
                <a:spcPts val="600"/>
              </a:spcAft>
              <a:buFont typeface="Arial" panose="020B0604020202020204" pitchFamily="34" charset="0"/>
              <a:buChar char="•"/>
              <a:defRPr>
                <a:latin typeface="Arial Unicode MS" panose="020B0604020202020204" pitchFamily="34" charset="-128"/>
                <a:ea typeface="Arial Unicode MS" panose="020B0604020202020204" pitchFamily="34" charset="-128"/>
                <a:cs typeface="Arial Unicode MS" panose="020B0604020202020204" pitchFamily="34" charset="-12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a:extLst>
              <a:ext uri="{FF2B5EF4-FFF2-40B4-BE49-F238E27FC236}">
                <a16:creationId xmlns:a16="http://schemas.microsoft.com/office/drawing/2014/main" id="{4466599B-6C52-4A12-82D7-186CD5FF922C}"/>
              </a:ext>
            </a:extLst>
          </p:cNvPr>
          <p:cNvSpPr>
            <a:spLocks noGrp="1"/>
          </p:cNvSpPr>
          <p:nvPr>
            <p:ph idx="12"/>
          </p:nvPr>
        </p:nvSpPr>
        <p:spPr>
          <a:xfrm>
            <a:off x="457200" y="4039044"/>
            <a:ext cx="8229600" cy="731520"/>
          </a:xfrm>
          <a:prstGeom prst="rect">
            <a:avLst/>
          </a:prstGeom>
        </p:spPr>
        <p:txBody>
          <a:bodyPr/>
          <a:lstStyle>
            <a:lvl1pPr marL="0" indent="0">
              <a:spcAft>
                <a:spcPts val="600"/>
              </a:spcAft>
              <a:buFont typeface="Arial" panose="020B0604020202020204" pitchFamily="34" charset="0"/>
              <a:buNone/>
              <a:defRPr sz="2800">
                <a:latin typeface="Arial Unicode MS" panose="020B0604020202020204" pitchFamily="34" charset="-128"/>
                <a:ea typeface="Arial Unicode MS" panose="020B0604020202020204" pitchFamily="34" charset="-128"/>
                <a:cs typeface="Arial Unicode MS" panose="020B0604020202020204" pitchFamily="34" charset="-128"/>
              </a:defRPr>
            </a:lvl1pPr>
            <a:lvl2pPr marL="347472" indent="-347472">
              <a:spcAft>
                <a:spcPts val="600"/>
              </a:spcAft>
              <a:buFont typeface="Arial" panose="020B0604020202020204" pitchFamily="34" charset="0"/>
              <a:buChar char="•"/>
              <a:defRPr sz="2400">
                <a:latin typeface="Arial Unicode MS" panose="020B0604020202020204" pitchFamily="34" charset="-128"/>
                <a:ea typeface="Arial Unicode MS" panose="020B0604020202020204" pitchFamily="34" charset="-128"/>
                <a:cs typeface="Arial Unicode MS" panose="020B0604020202020204" pitchFamily="34" charset="-128"/>
              </a:defRPr>
            </a:lvl2pPr>
            <a:lvl3pPr marL="740664" indent="-283464">
              <a:spcAft>
                <a:spcPts val="600"/>
              </a:spcAft>
              <a:buFont typeface="Arial" panose="020B0604020202020204" pitchFamily="34" charset="0"/>
              <a:buChar char="•"/>
              <a:defRPr sz="2200">
                <a:latin typeface="Arial Unicode MS" panose="020B0604020202020204" pitchFamily="34" charset="-128"/>
                <a:ea typeface="Arial Unicode MS" panose="020B0604020202020204" pitchFamily="34" charset="-128"/>
                <a:cs typeface="Arial Unicode MS" panose="020B0604020202020204" pitchFamily="34" charset="-128"/>
              </a:defRPr>
            </a:lvl3pPr>
            <a:lvl4pPr marL="1143000" indent="-228600">
              <a:spcAft>
                <a:spcPts val="600"/>
              </a:spcAft>
              <a:buFont typeface="Arial" panose="020B0604020202020204" pitchFamily="34" charset="0"/>
              <a:buChar char="•"/>
              <a:defRPr>
                <a:latin typeface="Arial Unicode MS" panose="020B0604020202020204" pitchFamily="34" charset="-128"/>
                <a:ea typeface="Arial Unicode MS" panose="020B0604020202020204" pitchFamily="34" charset="-128"/>
                <a:cs typeface="Arial Unicode MS" panose="020B0604020202020204" pitchFamily="34" charset="-128"/>
              </a:defRPr>
            </a:lvl4pPr>
            <a:lvl5pPr marL="1600200" indent="-228600">
              <a:spcAft>
                <a:spcPts val="600"/>
              </a:spcAft>
              <a:buFont typeface="Arial" panose="020B0604020202020204" pitchFamily="34" charset="0"/>
              <a:buChar char="•"/>
              <a:defRPr>
                <a:latin typeface="Arial Unicode MS" panose="020B0604020202020204" pitchFamily="34" charset="-128"/>
                <a:ea typeface="Arial Unicode MS" panose="020B0604020202020204" pitchFamily="34" charset="-128"/>
                <a:cs typeface="Arial Unicode MS" panose="020B0604020202020204" pitchFamily="34" charset="-12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a:extLst>
              <a:ext uri="{FF2B5EF4-FFF2-40B4-BE49-F238E27FC236}">
                <a16:creationId xmlns:a16="http://schemas.microsoft.com/office/drawing/2014/main" id="{469E9319-7521-4E3D-8A96-6BA421DB1A4D}"/>
              </a:ext>
            </a:extLst>
          </p:cNvPr>
          <p:cNvSpPr>
            <a:spLocks noGrp="1"/>
          </p:cNvSpPr>
          <p:nvPr>
            <p:ph idx="13"/>
          </p:nvPr>
        </p:nvSpPr>
        <p:spPr>
          <a:xfrm>
            <a:off x="457200" y="4877392"/>
            <a:ext cx="8229600" cy="731520"/>
          </a:xfrm>
          <a:prstGeom prst="rect">
            <a:avLst/>
          </a:prstGeom>
        </p:spPr>
        <p:txBody>
          <a:bodyPr/>
          <a:lstStyle>
            <a:lvl1pPr marL="0" indent="0">
              <a:spcAft>
                <a:spcPts val="600"/>
              </a:spcAft>
              <a:buFont typeface="Arial" panose="020B0604020202020204" pitchFamily="34" charset="0"/>
              <a:buNone/>
              <a:defRPr sz="2800">
                <a:latin typeface="Arial Unicode MS" panose="020B0604020202020204" pitchFamily="34" charset="-128"/>
                <a:ea typeface="Arial Unicode MS" panose="020B0604020202020204" pitchFamily="34" charset="-128"/>
                <a:cs typeface="Arial Unicode MS" panose="020B0604020202020204" pitchFamily="34" charset="-128"/>
              </a:defRPr>
            </a:lvl1pPr>
            <a:lvl2pPr marL="347472" indent="-347472">
              <a:spcAft>
                <a:spcPts val="600"/>
              </a:spcAft>
              <a:buFont typeface="Arial" panose="020B0604020202020204" pitchFamily="34" charset="0"/>
              <a:buChar char="•"/>
              <a:defRPr sz="2400">
                <a:latin typeface="Arial Unicode MS" panose="020B0604020202020204" pitchFamily="34" charset="-128"/>
                <a:ea typeface="Arial Unicode MS" panose="020B0604020202020204" pitchFamily="34" charset="-128"/>
                <a:cs typeface="Arial Unicode MS" panose="020B0604020202020204" pitchFamily="34" charset="-128"/>
              </a:defRPr>
            </a:lvl2pPr>
            <a:lvl3pPr marL="740664" indent="-283464">
              <a:spcAft>
                <a:spcPts val="600"/>
              </a:spcAft>
              <a:buFont typeface="Arial" panose="020B0604020202020204" pitchFamily="34" charset="0"/>
              <a:buChar char="•"/>
              <a:defRPr sz="2200">
                <a:latin typeface="Arial Unicode MS" panose="020B0604020202020204" pitchFamily="34" charset="-128"/>
                <a:ea typeface="Arial Unicode MS" panose="020B0604020202020204" pitchFamily="34" charset="-128"/>
                <a:cs typeface="Arial Unicode MS" panose="020B0604020202020204" pitchFamily="34" charset="-128"/>
              </a:defRPr>
            </a:lvl3pPr>
            <a:lvl4pPr marL="1143000" indent="-228600">
              <a:spcAft>
                <a:spcPts val="600"/>
              </a:spcAft>
              <a:buFont typeface="Arial" panose="020B0604020202020204" pitchFamily="34" charset="0"/>
              <a:buChar char="•"/>
              <a:defRPr>
                <a:latin typeface="Arial Unicode MS" panose="020B0604020202020204" pitchFamily="34" charset="-128"/>
                <a:ea typeface="Arial Unicode MS" panose="020B0604020202020204" pitchFamily="34" charset="-128"/>
                <a:cs typeface="Arial Unicode MS" panose="020B0604020202020204" pitchFamily="34" charset="-128"/>
              </a:defRPr>
            </a:lvl4pPr>
            <a:lvl5pPr marL="1600200" indent="-228600">
              <a:spcAft>
                <a:spcPts val="600"/>
              </a:spcAft>
              <a:buFont typeface="Arial" panose="020B0604020202020204" pitchFamily="34" charset="0"/>
              <a:buChar char="•"/>
              <a:defRPr>
                <a:latin typeface="Arial Unicode MS" panose="020B0604020202020204" pitchFamily="34" charset="-128"/>
                <a:ea typeface="Arial Unicode MS" panose="020B0604020202020204" pitchFamily="34" charset="-128"/>
                <a:cs typeface="Arial Unicode MS" panose="020B0604020202020204" pitchFamily="34" charset="-12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a:extLst>
              <a:ext uri="{FF2B5EF4-FFF2-40B4-BE49-F238E27FC236}">
                <a16:creationId xmlns:a16="http://schemas.microsoft.com/office/drawing/2014/main" id="{088B282E-AEB6-4466-8F58-96FB65F7B3EF}"/>
              </a:ext>
            </a:extLst>
          </p:cNvPr>
          <p:cNvSpPr>
            <a:spLocks noGrp="1"/>
          </p:cNvSpPr>
          <p:nvPr>
            <p:ph idx="14"/>
          </p:nvPr>
        </p:nvSpPr>
        <p:spPr>
          <a:xfrm>
            <a:off x="457200" y="5715741"/>
            <a:ext cx="8229600" cy="731520"/>
          </a:xfrm>
          <a:prstGeom prst="rect">
            <a:avLst/>
          </a:prstGeom>
        </p:spPr>
        <p:txBody>
          <a:bodyPr/>
          <a:lstStyle>
            <a:lvl1pPr marL="0" indent="0">
              <a:spcAft>
                <a:spcPts val="600"/>
              </a:spcAft>
              <a:buFont typeface="Arial" panose="020B0604020202020204" pitchFamily="34" charset="0"/>
              <a:buNone/>
              <a:defRPr sz="2800">
                <a:latin typeface="Arial Unicode MS" panose="020B0604020202020204" pitchFamily="34" charset="-128"/>
                <a:ea typeface="Arial Unicode MS" panose="020B0604020202020204" pitchFamily="34" charset="-128"/>
                <a:cs typeface="Arial Unicode MS" panose="020B0604020202020204" pitchFamily="34" charset="-128"/>
              </a:defRPr>
            </a:lvl1pPr>
            <a:lvl2pPr marL="347472" indent="-347472">
              <a:spcAft>
                <a:spcPts val="600"/>
              </a:spcAft>
              <a:buFont typeface="Arial" panose="020B0604020202020204" pitchFamily="34" charset="0"/>
              <a:buChar char="•"/>
              <a:defRPr sz="2400">
                <a:latin typeface="Arial Unicode MS" panose="020B0604020202020204" pitchFamily="34" charset="-128"/>
                <a:ea typeface="Arial Unicode MS" panose="020B0604020202020204" pitchFamily="34" charset="-128"/>
                <a:cs typeface="Arial Unicode MS" panose="020B0604020202020204" pitchFamily="34" charset="-128"/>
              </a:defRPr>
            </a:lvl2pPr>
            <a:lvl3pPr marL="740664" indent="-283464">
              <a:spcAft>
                <a:spcPts val="600"/>
              </a:spcAft>
              <a:buFont typeface="Arial" panose="020B0604020202020204" pitchFamily="34" charset="0"/>
              <a:buChar char="•"/>
              <a:defRPr sz="2200">
                <a:latin typeface="Arial Unicode MS" panose="020B0604020202020204" pitchFamily="34" charset="-128"/>
                <a:ea typeface="Arial Unicode MS" panose="020B0604020202020204" pitchFamily="34" charset="-128"/>
                <a:cs typeface="Arial Unicode MS" panose="020B0604020202020204" pitchFamily="34" charset="-128"/>
              </a:defRPr>
            </a:lvl3pPr>
            <a:lvl4pPr marL="1143000" indent="-228600">
              <a:spcAft>
                <a:spcPts val="600"/>
              </a:spcAft>
              <a:buFont typeface="Arial" panose="020B0604020202020204" pitchFamily="34" charset="0"/>
              <a:buChar char="•"/>
              <a:defRPr>
                <a:latin typeface="Arial Unicode MS" panose="020B0604020202020204" pitchFamily="34" charset="-128"/>
                <a:ea typeface="Arial Unicode MS" panose="020B0604020202020204" pitchFamily="34" charset="-128"/>
                <a:cs typeface="Arial Unicode MS" panose="020B0604020202020204" pitchFamily="34" charset="-128"/>
              </a:defRPr>
            </a:lvl4pPr>
            <a:lvl5pPr marL="1600200" indent="-228600">
              <a:spcAft>
                <a:spcPts val="600"/>
              </a:spcAft>
              <a:buFont typeface="Arial" panose="020B0604020202020204" pitchFamily="34" charset="0"/>
              <a:buChar char="•"/>
              <a:defRPr>
                <a:latin typeface="Arial Unicode MS" panose="020B0604020202020204" pitchFamily="34" charset="-128"/>
                <a:ea typeface="Arial Unicode MS" panose="020B0604020202020204" pitchFamily="34" charset="-128"/>
                <a:cs typeface="Arial Unicode MS" panose="020B0604020202020204" pitchFamily="34" charset="-12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a:extLst>
              <a:ext uri="{FF2B5EF4-FFF2-40B4-BE49-F238E27FC236}">
                <a16:creationId xmlns:a16="http://schemas.microsoft.com/office/drawing/2014/main" id="{FEACAC9A-6AD6-442E-BE8E-87C02D8342B7}"/>
              </a:ext>
            </a:extLst>
          </p:cNvPr>
          <p:cNvSpPr>
            <a:spLocks noGrp="1"/>
          </p:cNvSpPr>
          <p:nvPr>
            <p:ph type="body" sz="quarter" idx="15" hasCustomPrompt="1"/>
          </p:nvPr>
        </p:nvSpPr>
        <p:spPr>
          <a:xfrm>
            <a:off x="1905000" y="6567249"/>
            <a:ext cx="2743200" cy="182880"/>
          </a:xfrm>
          <a:prstGeom prst="rect">
            <a:avLst/>
          </a:prstGeom>
        </p:spPr>
        <p:txBody>
          <a:bodyPr/>
          <a:lstStyle>
            <a:lvl1pPr marL="0" indent="0" algn="ctr">
              <a:buNone/>
              <a:defRPr sz="900"/>
            </a:lvl1pPr>
          </a:lstStyle>
          <a:p>
            <a:pPr lvl="0"/>
            <a:r>
              <a:rPr lang="en-US" dirty="0"/>
              <a:t>Add text alternative link, if needed.</a:t>
            </a:r>
          </a:p>
        </p:txBody>
      </p:sp>
      <p:sp>
        <p:nvSpPr>
          <p:cNvPr id="15" name="TextBox 14">
            <a:extLst>
              <a:ext uri="{FF2B5EF4-FFF2-40B4-BE49-F238E27FC236}">
                <a16:creationId xmlns:a16="http://schemas.microsoft.com/office/drawing/2014/main" id="{13DE90B8-AD07-472A-BA44-8A7B682AF922}"/>
              </a:ext>
            </a:extLst>
          </p:cNvPr>
          <p:cNvSpPr txBox="1"/>
          <p:nvPr userDrawn="1"/>
        </p:nvSpPr>
        <p:spPr>
          <a:xfrm>
            <a:off x="7820657" y="6535579"/>
            <a:ext cx="923651" cy="230832"/>
          </a:xfrm>
          <a:prstGeom prst="rect">
            <a:avLst/>
          </a:prstGeom>
          <a:noFill/>
        </p:spPr>
        <p:txBody>
          <a:bodyPr wrap="none" rtlCol="0">
            <a:spAutoFit/>
          </a:bodyPr>
          <a:lstStyle/>
          <a:p>
            <a:pPr algn="r" eaLnBrk="1" hangingPunct="1"/>
            <a:r>
              <a:rPr lang="en-US" altLang="en-US" sz="900" b="0" dirty="0"/>
              <a:t>© McGraw Hill</a:t>
            </a:r>
          </a:p>
        </p:txBody>
      </p:sp>
    </p:spTree>
    <p:extLst>
      <p:ext uri="{BB962C8B-B14F-4D97-AF65-F5344CB8AC3E}">
        <p14:creationId xmlns:p14="http://schemas.microsoft.com/office/powerpoint/2010/main" val="1395217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96702FB7-32C4-49BE-9A8E-895A20E01CB2}" type="datetimeFigureOut">
              <a:rPr lang="en-US"/>
              <a:pPr>
                <a:defRPr/>
              </a:pPr>
              <a:t>9/17/23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r>
              <a:rPr lang="en-US"/>
              <a:t>#-</a:t>
            </a:r>
            <a:fld id="{FBEF23FC-ED78-4494-A3F7-082A0DE4B02A}" type="slidenum">
              <a:rPr lang="en-US"/>
              <a:pPr>
                <a:defRPr/>
              </a:pPr>
              <a:t>‹#›</a:t>
            </a:fld>
            <a:endParaRPr lang="en-US"/>
          </a:p>
        </p:txBody>
      </p:sp>
    </p:spTree>
    <p:extLst>
      <p:ext uri="{BB962C8B-B14F-4D97-AF65-F5344CB8AC3E}">
        <p14:creationId xmlns:p14="http://schemas.microsoft.com/office/powerpoint/2010/main" val="1299739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DC970E54-9295-41C1-90AA-8C99FF9594EC}" type="datetimeFigureOut">
              <a:rPr lang="en-US"/>
              <a:pPr>
                <a:defRPr/>
              </a:pPr>
              <a:t>9/17/23</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r>
              <a:rPr lang="en-US"/>
              <a:t>#-</a:t>
            </a:r>
            <a:fld id="{28284C16-6706-4311-BDEE-33958BF4098D}" type="slidenum">
              <a:rPr lang="en-US"/>
              <a:pPr>
                <a:defRPr/>
              </a:pPr>
              <a:t>‹#›</a:t>
            </a:fld>
            <a:endParaRPr lang="en-US"/>
          </a:p>
        </p:txBody>
      </p:sp>
    </p:spTree>
    <p:extLst>
      <p:ext uri="{BB962C8B-B14F-4D97-AF65-F5344CB8AC3E}">
        <p14:creationId xmlns:p14="http://schemas.microsoft.com/office/powerpoint/2010/main" val="4122636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a:lvl1pPr>
          </a:lstStyle>
          <a:p>
            <a:pPr>
              <a:defRPr/>
            </a:pPr>
            <a:fld id="{0ABFD51F-A8F3-4C9A-BCFA-739985439A2C}" type="datetimeFigureOut">
              <a:rPr lang="en-US"/>
              <a:pPr>
                <a:defRPr/>
              </a:pPr>
              <a:t>9/17/23</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r>
              <a:rPr lang="en-US"/>
              <a:t>#-</a:t>
            </a:r>
            <a:fld id="{84C3B2AB-9CAA-4036-B35B-348EB67C1439}" type="slidenum">
              <a:rPr lang="en-US"/>
              <a:pPr>
                <a:defRPr/>
              </a:pPr>
              <a:t>‹#›</a:t>
            </a:fld>
            <a:endParaRPr lang="en-US"/>
          </a:p>
        </p:txBody>
      </p:sp>
    </p:spTree>
    <p:extLst>
      <p:ext uri="{BB962C8B-B14F-4D97-AF65-F5344CB8AC3E}">
        <p14:creationId xmlns:p14="http://schemas.microsoft.com/office/powerpoint/2010/main" val="694405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a:defRPr/>
            </a:lvl1pPr>
          </a:lstStyle>
          <a:p>
            <a:pPr>
              <a:defRPr/>
            </a:pPr>
            <a:fld id="{FB2A3BD9-AC7A-48EC-9DD7-10F646D6C236}" type="datetimeFigureOut">
              <a:rPr lang="en-US"/>
              <a:pPr>
                <a:defRPr/>
              </a:pPr>
              <a:t>9/17/23</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r>
              <a:rPr lang="en-US"/>
              <a:t>#-</a:t>
            </a:r>
            <a:fld id="{3A8DD13A-3D27-4BD8-9D4A-126A70D8773D}" type="slidenum">
              <a:rPr lang="en-US"/>
              <a:pPr>
                <a:defRPr/>
              </a:pPr>
              <a:t>‹#›</a:t>
            </a:fld>
            <a:endParaRPr lang="en-US"/>
          </a:p>
        </p:txBody>
      </p:sp>
    </p:spTree>
    <p:extLst>
      <p:ext uri="{BB962C8B-B14F-4D97-AF65-F5344CB8AC3E}">
        <p14:creationId xmlns:p14="http://schemas.microsoft.com/office/powerpoint/2010/main" val="1613500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a:defRPr/>
            </a:lvl1pPr>
          </a:lstStyle>
          <a:p>
            <a:pPr>
              <a:defRPr/>
            </a:pPr>
            <a:fld id="{23F46519-33F3-40ED-8871-AFB3C613E4A6}" type="datetimeFigureOut">
              <a:rPr lang="en-US"/>
              <a:pPr>
                <a:defRPr/>
              </a:pPr>
              <a:t>9/17/23</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r>
              <a:rPr lang="en-US"/>
              <a:t>#-</a:t>
            </a:r>
            <a:fld id="{4719FE4A-34DB-42EC-9240-3FAB60FA8233}" type="slidenum">
              <a:rPr lang="en-US"/>
              <a:pPr>
                <a:defRPr/>
              </a:pPr>
              <a:t>‹#›</a:t>
            </a:fld>
            <a:endParaRPr lang="en-US"/>
          </a:p>
        </p:txBody>
      </p:sp>
    </p:spTree>
    <p:extLst>
      <p:ext uri="{BB962C8B-B14F-4D97-AF65-F5344CB8AC3E}">
        <p14:creationId xmlns:p14="http://schemas.microsoft.com/office/powerpoint/2010/main" val="3398656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50292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Chapter Title</a:t>
            </a:r>
          </a:p>
        </p:txBody>
      </p:sp>
      <p:sp>
        <p:nvSpPr>
          <p:cNvPr id="5" name="Footer Placeholder 4"/>
          <p:cNvSpPr>
            <a:spLocks noGrp="1"/>
          </p:cNvSpPr>
          <p:nvPr>
            <p:ph type="ftr" sz="quarter" idx="3"/>
          </p:nvPr>
        </p:nvSpPr>
        <p:spPr>
          <a:xfrm>
            <a:off x="5867400" y="6629400"/>
            <a:ext cx="2895600" cy="361950"/>
          </a:xfrm>
          <a:prstGeom prst="rect">
            <a:avLst/>
          </a:prstGeom>
        </p:spPr>
        <p:txBody>
          <a:bodyPr vert="horz" lIns="91440" tIns="45720" rIns="91440" bIns="45720" rtlCol="0" anchor="ctr"/>
          <a:lstStyle>
            <a:lvl1pPr algn="r">
              <a:defRPr sz="900">
                <a:solidFill>
                  <a:schemeClr val="tx1"/>
                </a:solidFill>
              </a:defRPr>
            </a:lvl1pPr>
          </a:lstStyle>
          <a:p>
            <a:pPr>
              <a:defRPr/>
            </a:pPr>
            <a:r>
              <a:rPr lang="en-US" dirty="0"/>
              <a:t>Copyright © 2018 by the McGraw-Hill Companies, Inc. All rights reserved.</a:t>
            </a:r>
          </a:p>
          <a:p>
            <a:pPr>
              <a:defRPr/>
            </a:pPr>
            <a:endParaRPr lang="en-US" dirty="0"/>
          </a:p>
          <a:p>
            <a:pPr>
              <a:defRPr/>
            </a:pPr>
            <a:endParaRPr lang="en-US" dirty="0"/>
          </a:p>
        </p:txBody>
      </p:sp>
      <p:sp>
        <p:nvSpPr>
          <p:cNvPr id="6" name="Slide Number Placeholder 5"/>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000">
                <a:solidFill>
                  <a:schemeClr val="tx1"/>
                </a:solidFill>
              </a:defRPr>
            </a:lvl1pPr>
          </a:lstStyle>
          <a:p>
            <a:pPr>
              <a:defRPr/>
            </a:pPr>
            <a:r>
              <a:rPr lang="en-US"/>
              <a:t>#-</a:t>
            </a:r>
            <a:fld id="{5D17D02F-2E12-4346-95EE-C08154B8D7E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66" r:id="rId1"/>
    <p:sldLayoutId id="2147483767" r:id="rId2"/>
    <p:sldLayoutId id="2147483778" r:id="rId3"/>
    <p:sldLayoutId id="2147483779"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6" r:id="rId13"/>
    <p:sldLayoutId id="2147483777" r:id="rId14"/>
    <p:sldLayoutId id="2147483780" r:id="rId15"/>
  </p:sldLayoutIdLst>
  <p:txStyles>
    <p:titleStyle>
      <a:lvl1pPr algn="ctr" rtl="0" eaLnBrk="0" fontAlgn="base" hangingPunct="0">
        <a:spcBef>
          <a:spcPct val="0"/>
        </a:spcBef>
        <a:spcAft>
          <a:spcPct val="0"/>
        </a:spcAft>
        <a:defRPr sz="5400" b="1" kern="1200">
          <a:solidFill>
            <a:srgbClr val="C05533"/>
          </a:solidFill>
          <a:latin typeface="Arial Narrow" panose="020B0606020202030204" pitchFamily="34" charset="0"/>
          <a:ea typeface="+mj-ea"/>
          <a:cs typeface="+mj-cs"/>
        </a:defRPr>
      </a:lvl1pPr>
      <a:lvl2pPr algn="ctr" rtl="0" eaLnBrk="0" fontAlgn="base" hangingPunct="0">
        <a:spcBef>
          <a:spcPct val="0"/>
        </a:spcBef>
        <a:spcAft>
          <a:spcPct val="0"/>
        </a:spcAft>
        <a:defRPr sz="5400" b="1">
          <a:solidFill>
            <a:srgbClr val="C05533"/>
          </a:solidFill>
          <a:latin typeface="Arial Narrow" pitchFamily="34" charset="0"/>
        </a:defRPr>
      </a:lvl2pPr>
      <a:lvl3pPr algn="ctr" rtl="0" eaLnBrk="0" fontAlgn="base" hangingPunct="0">
        <a:spcBef>
          <a:spcPct val="0"/>
        </a:spcBef>
        <a:spcAft>
          <a:spcPct val="0"/>
        </a:spcAft>
        <a:defRPr sz="5400" b="1">
          <a:solidFill>
            <a:srgbClr val="C05533"/>
          </a:solidFill>
          <a:latin typeface="Arial Narrow" pitchFamily="34" charset="0"/>
        </a:defRPr>
      </a:lvl3pPr>
      <a:lvl4pPr algn="ctr" rtl="0" eaLnBrk="0" fontAlgn="base" hangingPunct="0">
        <a:spcBef>
          <a:spcPct val="0"/>
        </a:spcBef>
        <a:spcAft>
          <a:spcPct val="0"/>
        </a:spcAft>
        <a:defRPr sz="5400" b="1">
          <a:solidFill>
            <a:srgbClr val="C05533"/>
          </a:solidFill>
          <a:latin typeface="Arial Narrow" pitchFamily="34" charset="0"/>
        </a:defRPr>
      </a:lvl4pPr>
      <a:lvl5pPr algn="ctr" rtl="0" eaLnBrk="0" fontAlgn="base" hangingPunct="0">
        <a:spcBef>
          <a:spcPct val="0"/>
        </a:spcBef>
        <a:spcAft>
          <a:spcPct val="0"/>
        </a:spcAft>
        <a:defRPr sz="5400" b="1">
          <a:solidFill>
            <a:srgbClr val="C05533"/>
          </a:solidFill>
          <a:latin typeface="Arial Narrow" pitchFamily="34" charset="0"/>
        </a:defRPr>
      </a:lvl5pPr>
      <a:lvl6pPr marL="457200" algn="ctr" rtl="0" fontAlgn="base">
        <a:spcBef>
          <a:spcPct val="0"/>
        </a:spcBef>
        <a:spcAft>
          <a:spcPct val="0"/>
        </a:spcAft>
        <a:defRPr sz="5400" b="1">
          <a:solidFill>
            <a:srgbClr val="C05533"/>
          </a:solidFill>
          <a:latin typeface="Arial Narrow" pitchFamily="34" charset="0"/>
        </a:defRPr>
      </a:lvl6pPr>
      <a:lvl7pPr marL="914400" algn="ctr" rtl="0" fontAlgn="base">
        <a:spcBef>
          <a:spcPct val="0"/>
        </a:spcBef>
        <a:spcAft>
          <a:spcPct val="0"/>
        </a:spcAft>
        <a:defRPr sz="5400" b="1">
          <a:solidFill>
            <a:srgbClr val="C05533"/>
          </a:solidFill>
          <a:latin typeface="Arial Narrow" pitchFamily="34" charset="0"/>
        </a:defRPr>
      </a:lvl7pPr>
      <a:lvl8pPr marL="1371600" algn="ctr" rtl="0" fontAlgn="base">
        <a:spcBef>
          <a:spcPct val="0"/>
        </a:spcBef>
        <a:spcAft>
          <a:spcPct val="0"/>
        </a:spcAft>
        <a:defRPr sz="5400" b="1">
          <a:solidFill>
            <a:srgbClr val="C05533"/>
          </a:solidFill>
          <a:latin typeface="Arial Narrow" pitchFamily="34" charset="0"/>
        </a:defRPr>
      </a:lvl8pPr>
      <a:lvl9pPr marL="1828800" algn="ctr" rtl="0" fontAlgn="base">
        <a:spcBef>
          <a:spcPct val="0"/>
        </a:spcBef>
        <a:spcAft>
          <a:spcPct val="0"/>
        </a:spcAft>
        <a:defRPr sz="5400" b="1">
          <a:solidFill>
            <a:srgbClr val="C05533"/>
          </a:solidFill>
          <a:latin typeface="Arial Narrow"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51DD831-ECFF-4414-B103-D9F84A01328A}"/>
              </a:ext>
            </a:extLst>
          </p:cNvPr>
          <p:cNvSpPr>
            <a:spLocks noGrp="1"/>
          </p:cNvSpPr>
          <p:nvPr>
            <p:ph type="title"/>
          </p:nvPr>
        </p:nvSpPr>
        <p:spPr/>
        <p:txBody>
          <a:bodyPr/>
          <a:lstStyle/>
          <a:p>
            <a:r>
              <a:rPr lang="en-US" noProof="0" dirty="0">
                <a:solidFill>
                  <a:srgbClr val="AC0000"/>
                </a:solidFill>
              </a:rPr>
              <a:t>Balance of Payments</a:t>
            </a:r>
          </a:p>
        </p:txBody>
      </p:sp>
      <p:sp>
        <p:nvSpPr>
          <p:cNvPr id="7" name="Subtitle 2">
            <a:extLst>
              <a:ext uri="{FF2B5EF4-FFF2-40B4-BE49-F238E27FC236}">
                <a16:creationId xmlns:a16="http://schemas.microsoft.com/office/drawing/2014/main" id="{486F1036-0D63-45AC-B576-E3628036A3F0}"/>
              </a:ext>
            </a:extLst>
          </p:cNvPr>
          <p:cNvSpPr>
            <a:spLocks noGrp="1"/>
          </p:cNvSpPr>
          <p:nvPr>
            <p:ph type="subTitle" idx="1"/>
          </p:nvPr>
        </p:nvSpPr>
        <p:spPr/>
        <p:txBody>
          <a:bodyPr/>
          <a:lstStyle/>
          <a:p>
            <a:r>
              <a:rPr lang="en-US" noProof="0" dirty="0"/>
              <a:t>Chapter Three</a:t>
            </a:r>
          </a:p>
        </p:txBody>
      </p:sp>
      <p:sp>
        <p:nvSpPr>
          <p:cNvPr id="2" name="Text Placeholder 3">
            <a:extLst>
              <a:ext uri="{FF2B5EF4-FFF2-40B4-BE49-F238E27FC236}">
                <a16:creationId xmlns:a16="http://schemas.microsoft.com/office/drawing/2014/main" id="{A73A0EC7-E3F5-4CCF-AF25-E46E4AD746F6}"/>
              </a:ext>
            </a:extLst>
          </p:cNvPr>
          <p:cNvSpPr>
            <a:spLocks noGrp="1"/>
          </p:cNvSpPr>
          <p:nvPr>
            <p:ph type="body" sz="quarter" idx="12"/>
          </p:nvPr>
        </p:nvSpPr>
        <p:spPr>
          <a:xfrm>
            <a:off x="1828800" y="6492240"/>
            <a:ext cx="5486400" cy="365760"/>
          </a:xfrm>
        </p:spPr>
        <p:txBody>
          <a:bodyPr/>
          <a:lstStyle/>
          <a:p>
            <a:pPr algn="ctr"/>
            <a:r>
              <a:rPr lang="en-US" noProof="0" dirty="0"/>
              <a:t>© 2021 McGraw Hill. All rights reserved. Authorized only for instructor use in the classroom. No reproduction or further distribution permitted without the prior written consent of McGraw Hill.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E0720EE-7089-473A-97C1-8E128BA3C146}"/>
              </a:ext>
            </a:extLst>
          </p:cNvPr>
          <p:cNvSpPr>
            <a:spLocks noGrp="1"/>
          </p:cNvSpPr>
          <p:nvPr>
            <p:ph type="title"/>
          </p:nvPr>
        </p:nvSpPr>
        <p:spPr/>
        <p:txBody>
          <a:bodyPr/>
          <a:lstStyle/>
          <a:p>
            <a:r>
              <a:rPr lang="en-US" altLang="en-US" noProof="0" dirty="0">
                <a:solidFill>
                  <a:srgbClr val="AC0000"/>
                </a:solidFill>
              </a:rPr>
              <a:t>The Financial Account</a:t>
            </a:r>
            <a:endParaRPr lang="en-US" sz="1200" noProof="0" dirty="0">
              <a:solidFill>
                <a:srgbClr val="AC0000"/>
              </a:solidFill>
            </a:endParaRPr>
          </a:p>
        </p:txBody>
      </p:sp>
      <p:sp>
        <p:nvSpPr>
          <p:cNvPr id="3" name="Content Placeholder 2">
            <a:extLst>
              <a:ext uri="{FF2B5EF4-FFF2-40B4-BE49-F238E27FC236}">
                <a16:creationId xmlns:a16="http://schemas.microsoft.com/office/drawing/2014/main" id="{6A849F23-E3A2-4407-AD1D-5D67BD34391D}"/>
              </a:ext>
            </a:extLst>
          </p:cNvPr>
          <p:cNvSpPr>
            <a:spLocks noGrp="1"/>
          </p:cNvSpPr>
          <p:nvPr>
            <p:ph idx="1"/>
          </p:nvPr>
        </p:nvSpPr>
        <p:spPr>
          <a:xfrm>
            <a:off x="457200" y="1524000"/>
            <a:ext cx="8229600" cy="4937760"/>
          </a:xfrm>
        </p:spPr>
        <p:txBody>
          <a:bodyPr/>
          <a:lstStyle/>
          <a:p>
            <a:pPr eaLnBrk="1" hangingPunct="1">
              <a:spcBef>
                <a:spcPts val="0"/>
              </a:spcBef>
            </a:pPr>
            <a:r>
              <a:rPr lang="en-US" altLang="en-US" noProof="0" dirty="0">
                <a:latin typeface="+mj-lt"/>
              </a:rPr>
              <a:t>Measures the difference between U.S. sales of assets to foreigners and U.S. purchases of foreign assets</a:t>
            </a:r>
          </a:p>
          <a:p>
            <a:pPr eaLnBrk="1" hangingPunct="1">
              <a:spcBef>
                <a:spcPts val="0"/>
              </a:spcBef>
            </a:pPr>
            <a:r>
              <a:rPr lang="en-US" altLang="en-US" noProof="0" dirty="0">
                <a:latin typeface="+mj-lt"/>
              </a:rPr>
              <a:t>Can be divided into three categories:</a:t>
            </a:r>
          </a:p>
          <a:p>
            <a:pPr marL="457200" lvl="1" indent="-457200" eaLnBrk="1" hangingPunct="1">
              <a:spcBef>
                <a:spcPts val="0"/>
              </a:spcBef>
              <a:buFont typeface="+mj-lt"/>
              <a:buAutoNum type="arabicPeriod"/>
            </a:pPr>
            <a:r>
              <a:rPr lang="en-US" altLang="en-US" b="1" noProof="0" dirty="0">
                <a:latin typeface="+mj-lt"/>
              </a:rPr>
              <a:t>Foreign direct investment (F</a:t>
            </a:r>
            <a:r>
              <a:rPr lang="en-US" altLang="en-US" sz="100" b="1" noProof="0" dirty="0">
                <a:latin typeface="+mj-lt"/>
              </a:rPr>
              <a:t> </a:t>
            </a:r>
            <a:r>
              <a:rPr lang="en-US" altLang="en-US" b="1" noProof="0" dirty="0">
                <a:latin typeface="+mj-lt"/>
              </a:rPr>
              <a:t>D</a:t>
            </a:r>
            <a:r>
              <a:rPr lang="en-US" altLang="en-US" sz="100" b="1" noProof="0" dirty="0">
                <a:latin typeface="+mj-lt"/>
              </a:rPr>
              <a:t> </a:t>
            </a:r>
            <a:r>
              <a:rPr lang="en-US" altLang="en-US" b="1" noProof="0" dirty="0">
                <a:latin typeface="+mj-lt"/>
              </a:rPr>
              <a:t>I) </a:t>
            </a:r>
            <a:r>
              <a:rPr lang="en-US" altLang="en-US" noProof="0" dirty="0">
                <a:latin typeface="+mj-lt"/>
              </a:rPr>
              <a:t>occurs when the investor acquires a measure of control of the foreign business.</a:t>
            </a:r>
          </a:p>
          <a:p>
            <a:pPr marL="457200" lvl="1" indent="-457200" eaLnBrk="1" hangingPunct="1">
              <a:spcBef>
                <a:spcPts val="0"/>
              </a:spcBef>
              <a:buFont typeface="+mj-lt"/>
              <a:buAutoNum type="arabicPeriod"/>
            </a:pPr>
            <a:r>
              <a:rPr lang="en-US" altLang="en-US" b="1" noProof="0" dirty="0">
                <a:latin typeface="+mj-lt"/>
              </a:rPr>
              <a:t>Portfolio investment </a:t>
            </a:r>
            <a:r>
              <a:rPr lang="en-US" altLang="en-US" noProof="0" dirty="0">
                <a:latin typeface="+mj-lt"/>
              </a:rPr>
              <a:t>mostly represents sales and purchases of foreign financial assets, such as stocks and bonds, that do not involve a transfer of control.</a:t>
            </a:r>
          </a:p>
          <a:p>
            <a:pPr marL="457200" lvl="1" indent="-457200" eaLnBrk="1" hangingPunct="1">
              <a:spcBef>
                <a:spcPts val="0"/>
              </a:spcBef>
              <a:buFont typeface="+mj-lt"/>
              <a:buAutoNum type="arabicPeriod"/>
            </a:pPr>
            <a:r>
              <a:rPr lang="en-US" altLang="en-US" b="1" noProof="0" dirty="0">
                <a:latin typeface="+mj-lt"/>
              </a:rPr>
              <a:t>Other investment </a:t>
            </a:r>
            <a:r>
              <a:rPr lang="en-US" altLang="en-US" noProof="0" dirty="0">
                <a:latin typeface="+mj-lt"/>
              </a:rPr>
              <a:t>includes transactions in currency, bank deposits, trade credits, etc.</a:t>
            </a:r>
          </a:p>
        </p:txBody>
      </p:sp>
    </p:spTree>
    <p:extLst>
      <p:ext uri="{BB962C8B-B14F-4D97-AF65-F5344CB8AC3E}">
        <p14:creationId xmlns:p14="http://schemas.microsoft.com/office/powerpoint/2010/main" val="66686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E0720EE-7089-473A-97C1-8E128BA3C146}"/>
              </a:ext>
            </a:extLst>
          </p:cNvPr>
          <p:cNvSpPr>
            <a:spLocks noGrp="1"/>
          </p:cNvSpPr>
          <p:nvPr>
            <p:ph type="title"/>
          </p:nvPr>
        </p:nvSpPr>
        <p:spPr/>
        <p:txBody>
          <a:bodyPr/>
          <a:lstStyle/>
          <a:p>
            <a:r>
              <a:rPr lang="en-US" altLang="en-US" noProof="0" dirty="0">
                <a:solidFill>
                  <a:srgbClr val="AC0000"/>
                </a:solidFill>
              </a:rPr>
              <a:t>Statistical Discrepancy</a:t>
            </a:r>
            <a:endParaRPr lang="en-US" sz="1200" noProof="0" dirty="0">
              <a:solidFill>
                <a:srgbClr val="AC0000"/>
              </a:solidFill>
            </a:endParaRPr>
          </a:p>
        </p:txBody>
      </p:sp>
      <p:sp>
        <p:nvSpPr>
          <p:cNvPr id="3" name="Content Placeholder 2">
            <a:extLst>
              <a:ext uri="{FF2B5EF4-FFF2-40B4-BE49-F238E27FC236}">
                <a16:creationId xmlns:a16="http://schemas.microsoft.com/office/drawing/2014/main" id="{6A849F23-E3A2-4407-AD1D-5D67BD34391D}"/>
              </a:ext>
            </a:extLst>
          </p:cNvPr>
          <p:cNvSpPr>
            <a:spLocks noGrp="1"/>
          </p:cNvSpPr>
          <p:nvPr>
            <p:ph idx="1"/>
          </p:nvPr>
        </p:nvSpPr>
        <p:spPr>
          <a:xfrm>
            <a:off x="457200" y="1524000"/>
            <a:ext cx="8321040" cy="4937760"/>
          </a:xfrm>
        </p:spPr>
        <p:txBody>
          <a:bodyPr/>
          <a:lstStyle/>
          <a:p>
            <a:r>
              <a:rPr lang="en-US" noProof="0" dirty="0">
                <a:latin typeface="+mj-lt"/>
              </a:rPr>
              <a:t>Exhibit 3.1 shows a statistical discrepancy of −$40.5 billion in 2018</a:t>
            </a:r>
          </a:p>
          <a:p>
            <a:pPr lvl="1"/>
            <a:r>
              <a:rPr lang="en-US" noProof="0" dirty="0">
                <a:latin typeface="+mj-lt"/>
              </a:rPr>
              <a:t>Recordings of payments/receipts arising from international transactions are done at different times and places, possibly using different methods.</a:t>
            </a:r>
          </a:p>
          <a:p>
            <a:pPr lvl="1"/>
            <a:r>
              <a:rPr lang="en-US" noProof="0" dirty="0">
                <a:latin typeface="+mj-lt"/>
              </a:rPr>
              <a:t>Financial transactions may be mainly responsible for discrepancy.</a:t>
            </a:r>
          </a:p>
          <a:p>
            <a:r>
              <a:rPr lang="en-US" b="1" noProof="0" dirty="0">
                <a:latin typeface="+mj-lt"/>
              </a:rPr>
              <a:t>Overall balance (or </a:t>
            </a:r>
            <a:r>
              <a:rPr lang="en-US" b="1" dirty="0"/>
              <a:t>official settlement balance ) </a:t>
            </a:r>
            <a:r>
              <a:rPr lang="en-US" noProof="0" dirty="0">
                <a:latin typeface="+mj-lt"/>
              </a:rPr>
              <a:t>is the cumulative balance of payments including the current account, capital account, financial account, and the statistical discrepancies</a:t>
            </a:r>
          </a:p>
        </p:txBody>
      </p:sp>
    </p:spTree>
    <p:extLst>
      <p:ext uri="{BB962C8B-B14F-4D97-AF65-F5344CB8AC3E}">
        <p14:creationId xmlns:p14="http://schemas.microsoft.com/office/powerpoint/2010/main" val="1117070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E0720EE-7089-473A-97C1-8E128BA3C146}"/>
              </a:ext>
            </a:extLst>
          </p:cNvPr>
          <p:cNvSpPr>
            <a:spLocks noGrp="1"/>
          </p:cNvSpPr>
          <p:nvPr>
            <p:ph type="title"/>
          </p:nvPr>
        </p:nvSpPr>
        <p:spPr/>
        <p:txBody>
          <a:bodyPr/>
          <a:lstStyle/>
          <a:p>
            <a:r>
              <a:rPr lang="en-US" altLang="en-US" noProof="0" dirty="0">
                <a:solidFill>
                  <a:srgbClr val="AC0000"/>
                </a:solidFill>
              </a:rPr>
              <a:t>The Official Reserves Account</a:t>
            </a:r>
            <a:endParaRPr lang="en-US" sz="1200" noProof="0" dirty="0">
              <a:solidFill>
                <a:srgbClr val="AC0000"/>
              </a:solidFill>
            </a:endParaRPr>
          </a:p>
        </p:txBody>
      </p:sp>
      <p:sp>
        <p:nvSpPr>
          <p:cNvPr id="3" name="Content Placeholder 2">
            <a:extLst>
              <a:ext uri="{FF2B5EF4-FFF2-40B4-BE49-F238E27FC236}">
                <a16:creationId xmlns:a16="http://schemas.microsoft.com/office/drawing/2014/main" id="{6A849F23-E3A2-4407-AD1D-5D67BD34391D}"/>
              </a:ext>
            </a:extLst>
          </p:cNvPr>
          <p:cNvSpPr>
            <a:spLocks noGrp="1"/>
          </p:cNvSpPr>
          <p:nvPr>
            <p:ph idx="1"/>
          </p:nvPr>
        </p:nvSpPr>
        <p:spPr>
          <a:xfrm>
            <a:off x="457200" y="1524000"/>
            <a:ext cx="8321040" cy="4937760"/>
          </a:xfrm>
        </p:spPr>
        <p:txBody>
          <a:bodyPr/>
          <a:lstStyle/>
          <a:p>
            <a:pPr eaLnBrk="1" hangingPunct="1"/>
            <a:r>
              <a:rPr lang="en-US" altLang="en-US" noProof="0" dirty="0">
                <a:latin typeface="+mj-lt"/>
              </a:rPr>
              <a:t>Official reserve account includes transactions undertaken by the authorities to finance the overall balance and intervene in foreign exchange markets</a:t>
            </a:r>
          </a:p>
          <a:p>
            <a:pPr eaLnBrk="1" hangingPunct="1"/>
            <a:r>
              <a:rPr lang="en-US" altLang="en-US" noProof="0" dirty="0">
                <a:latin typeface="+mj-lt"/>
              </a:rPr>
              <a:t>Post-</a:t>
            </a:r>
            <a:r>
              <a:rPr lang="en-US" altLang="en-US" sz="100" noProof="0" dirty="0">
                <a:latin typeface="+mj-lt"/>
              </a:rPr>
              <a:t> </a:t>
            </a:r>
            <a:r>
              <a:rPr lang="en-US" altLang="en-US" noProof="0" dirty="0">
                <a:latin typeface="+mj-lt"/>
              </a:rPr>
              <a:t>19</a:t>
            </a:r>
            <a:r>
              <a:rPr lang="en-US" altLang="en-US" sz="100" noProof="0" dirty="0">
                <a:latin typeface="+mj-lt"/>
              </a:rPr>
              <a:t> </a:t>
            </a:r>
            <a:r>
              <a:rPr lang="en-US" altLang="en-US" noProof="0" dirty="0">
                <a:latin typeface="+mj-lt"/>
              </a:rPr>
              <a:t>45, international reserve assets comprise:</a:t>
            </a:r>
          </a:p>
          <a:p>
            <a:pPr marL="457200" lvl="1" indent="-457200" eaLnBrk="1" hangingPunct="1">
              <a:buFont typeface="+mj-lt"/>
              <a:buAutoNum type="arabicPeriod"/>
            </a:pPr>
            <a:r>
              <a:rPr lang="en-US" altLang="en-US" noProof="0" dirty="0">
                <a:latin typeface="+mj-lt"/>
              </a:rPr>
              <a:t>Gold.</a:t>
            </a:r>
          </a:p>
          <a:p>
            <a:pPr marL="457200" lvl="1" indent="-457200" eaLnBrk="1" hangingPunct="1">
              <a:buFont typeface="+mj-lt"/>
              <a:buAutoNum type="arabicPeriod"/>
            </a:pPr>
            <a:r>
              <a:rPr lang="en-US" altLang="en-US" noProof="0" dirty="0">
                <a:latin typeface="+mj-lt"/>
              </a:rPr>
              <a:t>Foreign exchanges.</a:t>
            </a:r>
          </a:p>
          <a:p>
            <a:pPr marL="457200" lvl="1" indent="-457200" eaLnBrk="1" hangingPunct="1">
              <a:buFont typeface="+mj-lt"/>
              <a:buAutoNum type="arabicPeriod"/>
            </a:pPr>
            <a:r>
              <a:rPr lang="en-US" altLang="en-US" noProof="0" dirty="0">
                <a:latin typeface="+mj-lt"/>
              </a:rPr>
              <a:t>Special drawing rights (S</a:t>
            </a:r>
            <a:r>
              <a:rPr lang="en-US" altLang="en-US" sz="100" noProof="0" dirty="0">
                <a:latin typeface="+mj-lt"/>
              </a:rPr>
              <a:t> </a:t>
            </a:r>
            <a:r>
              <a:rPr lang="en-US" altLang="en-US" noProof="0" dirty="0">
                <a:latin typeface="+mj-lt"/>
              </a:rPr>
              <a:t>D</a:t>
            </a:r>
            <a:r>
              <a:rPr lang="en-US" altLang="en-US" sz="100" noProof="0" dirty="0">
                <a:latin typeface="+mj-lt"/>
              </a:rPr>
              <a:t> </a:t>
            </a:r>
            <a:r>
              <a:rPr lang="en-US" altLang="en-US" noProof="0" dirty="0">
                <a:latin typeface="+mj-lt"/>
              </a:rPr>
              <a:t>Rs).</a:t>
            </a:r>
          </a:p>
          <a:p>
            <a:pPr marL="457200" lvl="1" indent="-457200" eaLnBrk="1" hangingPunct="1">
              <a:buFont typeface="+mj-lt"/>
              <a:buAutoNum type="arabicPeriod"/>
            </a:pPr>
            <a:r>
              <a:rPr lang="en-US" altLang="en-US" noProof="0" dirty="0">
                <a:latin typeface="+mj-lt"/>
              </a:rPr>
              <a:t>Reserve positions in the I</a:t>
            </a:r>
            <a:r>
              <a:rPr lang="en-US" altLang="en-US" sz="100" noProof="0" dirty="0">
                <a:latin typeface="+mj-lt"/>
              </a:rPr>
              <a:t> </a:t>
            </a:r>
            <a:r>
              <a:rPr lang="en-US" altLang="en-US" noProof="0" dirty="0">
                <a:latin typeface="+mj-lt"/>
              </a:rPr>
              <a:t>M</a:t>
            </a:r>
            <a:r>
              <a:rPr lang="en-US" altLang="en-US" sz="100" noProof="0" dirty="0">
                <a:latin typeface="+mj-lt"/>
              </a:rPr>
              <a:t> </a:t>
            </a:r>
            <a:r>
              <a:rPr lang="en-US" altLang="en-US" noProof="0" dirty="0">
                <a:latin typeface="+mj-lt"/>
              </a:rPr>
              <a:t>F.</a:t>
            </a:r>
          </a:p>
        </p:txBody>
      </p:sp>
    </p:spTree>
    <p:extLst>
      <p:ext uri="{BB962C8B-B14F-4D97-AF65-F5344CB8AC3E}">
        <p14:creationId xmlns:p14="http://schemas.microsoft.com/office/powerpoint/2010/main" val="13981316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E0720EE-7089-473A-97C1-8E128BA3C146}"/>
              </a:ext>
            </a:extLst>
          </p:cNvPr>
          <p:cNvSpPr>
            <a:spLocks noGrp="1"/>
          </p:cNvSpPr>
          <p:nvPr>
            <p:ph type="title"/>
          </p:nvPr>
        </p:nvSpPr>
        <p:spPr/>
        <p:txBody>
          <a:bodyPr/>
          <a:lstStyle/>
          <a:p>
            <a:r>
              <a:rPr lang="en-US" altLang="en-US" noProof="0" dirty="0">
                <a:solidFill>
                  <a:srgbClr val="AC0000"/>
                </a:solidFill>
              </a:rPr>
              <a:t>The Balance of Payments Identity (B</a:t>
            </a:r>
            <a:r>
              <a:rPr lang="en-US" altLang="en-US" sz="100" noProof="0" dirty="0">
                <a:solidFill>
                  <a:srgbClr val="AC0000"/>
                </a:solidFill>
              </a:rPr>
              <a:t> </a:t>
            </a:r>
            <a:r>
              <a:rPr lang="en-US" altLang="en-US" noProof="0" dirty="0">
                <a:solidFill>
                  <a:srgbClr val="AC0000"/>
                </a:solidFill>
              </a:rPr>
              <a:t>O</a:t>
            </a:r>
            <a:r>
              <a:rPr lang="en-US" altLang="en-US" sz="100" noProof="0" dirty="0">
                <a:solidFill>
                  <a:srgbClr val="AC0000"/>
                </a:solidFill>
              </a:rPr>
              <a:t> </a:t>
            </a:r>
            <a:r>
              <a:rPr lang="en-US" altLang="en-US" noProof="0" dirty="0">
                <a:solidFill>
                  <a:srgbClr val="AC0000"/>
                </a:solidFill>
              </a:rPr>
              <a:t>P</a:t>
            </a:r>
            <a:r>
              <a:rPr lang="en-US" altLang="en-US" sz="100" noProof="0" dirty="0">
                <a:solidFill>
                  <a:srgbClr val="AC0000"/>
                </a:solidFill>
              </a:rPr>
              <a:t> </a:t>
            </a:r>
            <a:r>
              <a:rPr lang="en-US" altLang="en-US" noProof="0" dirty="0">
                <a:solidFill>
                  <a:srgbClr val="AC0000"/>
                </a:solidFill>
              </a:rPr>
              <a:t>I)</a:t>
            </a:r>
            <a:endParaRPr lang="en-US" sz="1200" noProof="0" dirty="0">
              <a:solidFill>
                <a:srgbClr val="AC0000"/>
              </a:solidFill>
            </a:endParaRPr>
          </a:p>
        </p:txBody>
      </p:sp>
      <p:graphicFrame>
        <p:nvGraphicFramePr>
          <p:cNvPr id="2" name="Object 2">
            <a:extLst>
              <a:ext uri="{FF2B5EF4-FFF2-40B4-BE49-F238E27FC236}">
                <a16:creationId xmlns:a16="http://schemas.microsoft.com/office/drawing/2014/main" id="{AFF4AB15-4A81-4648-B6CC-C1F77379C926}"/>
              </a:ext>
            </a:extLst>
          </p:cNvPr>
          <p:cNvGraphicFramePr>
            <a:graphicFrameLocks noChangeAspect="1"/>
          </p:cNvGraphicFramePr>
          <p:nvPr>
            <p:extLst>
              <p:ext uri="{D42A27DB-BD31-4B8C-83A1-F6EECF244321}">
                <p14:modId xmlns:p14="http://schemas.microsoft.com/office/powerpoint/2010/main" val="2110264876"/>
              </p:ext>
            </p:extLst>
          </p:nvPr>
        </p:nvGraphicFramePr>
        <p:xfrm>
          <a:off x="2190750" y="1676400"/>
          <a:ext cx="4762500" cy="342900"/>
        </p:xfrm>
        <a:graphic>
          <a:graphicData uri="http://schemas.openxmlformats.org/presentationml/2006/ole">
            <mc:AlternateContent xmlns:mc="http://schemas.openxmlformats.org/markup-compatibility/2006">
              <mc:Choice xmlns:v="urn:schemas-microsoft-com:vml" Requires="v">
                <p:oleObj spid="_x0000_s1059" name="Equation" r:id="rId4" imgW="4762440" imgH="342720" progId="Equation.DSMT4">
                  <p:embed/>
                </p:oleObj>
              </mc:Choice>
              <mc:Fallback>
                <p:oleObj name="Equation" r:id="rId4" imgW="4762440" imgH="342720" progId="Equation.DSMT4">
                  <p:embed/>
                  <p:pic>
                    <p:nvPicPr>
                      <p:cNvPr id="0" name=""/>
                      <p:cNvPicPr/>
                      <p:nvPr/>
                    </p:nvPicPr>
                    <p:blipFill>
                      <a:blip r:embed="rId5"/>
                      <a:stretch>
                        <a:fillRect/>
                      </a:stretch>
                    </p:blipFill>
                    <p:spPr>
                      <a:xfrm>
                        <a:off x="2190750" y="1676400"/>
                        <a:ext cx="4762500" cy="342900"/>
                      </a:xfrm>
                      <a:prstGeom prst="rect">
                        <a:avLst/>
                      </a:prstGeom>
                    </p:spPr>
                  </p:pic>
                </p:oleObj>
              </mc:Fallback>
            </mc:AlternateContent>
          </a:graphicData>
        </a:graphic>
      </p:graphicFrame>
      <p:sp>
        <p:nvSpPr>
          <p:cNvPr id="3" name="Content Placeholder 3">
            <a:extLst>
              <a:ext uri="{FF2B5EF4-FFF2-40B4-BE49-F238E27FC236}">
                <a16:creationId xmlns:a16="http://schemas.microsoft.com/office/drawing/2014/main" id="{6A849F23-E3A2-4407-AD1D-5D67BD34391D}"/>
              </a:ext>
            </a:extLst>
          </p:cNvPr>
          <p:cNvSpPr>
            <a:spLocks noGrp="1"/>
          </p:cNvSpPr>
          <p:nvPr>
            <p:ph idx="1"/>
          </p:nvPr>
        </p:nvSpPr>
        <p:spPr>
          <a:xfrm>
            <a:off x="457200" y="2171700"/>
            <a:ext cx="8321040" cy="4229100"/>
          </a:xfrm>
        </p:spPr>
        <p:txBody>
          <a:bodyPr/>
          <a:lstStyle/>
          <a:p>
            <a:pPr eaLnBrk="1" hangingPunct="1"/>
            <a:r>
              <a:rPr lang="en-US" altLang="en-US" noProof="0" dirty="0">
                <a:latin typeface="+mj-lt"/>
              </a:rPr>
              <a:t>where	</a:t>
            </a:r>
          </a:p>
          <a:p>
            <a:pPr lvl="1" indent="0" eaLnBrk="1" hangingPunct="1">
              <a:buFont typeface="Wingdings" pitchFamily="2" charset="2"/>
              <a:buNone/>
            </a:pPr>
            <a:r>
              <a:rPr lang="en-US" altLang="en-US" noProof="0" dirty="0">
                <a:latin typeface="+mj-lt"/>
              </a:rPr>
              <a:t>B</a:t>
            </a:r>
            <a:r>
              <a:rPr lang="en-US" altLang="en-US" sz="100" noProof="0" dirty="0">
                <a:latin typeface="+mj-lt"/>
              </a:rPr>
              <a:t> </a:t>
            </a:r>
            <a:r>
              <a:rPr lang="en-US" altLang="en-US" noProof="0" dirty="0">
                <a:latin typeface="+mj-lt"/>
              </a:rPr>
              <a:t>C</a:t>
            </a:r>
            <a:r>
              <a:rPr lang="en-US" altLang="en-US" sz="100" noProof="0" dirty="0">
                <a:latin typeface="+mj-lt"/>
              </a:rPr>
              <a:t> </a:t>
            </a:r>
            <a:r>
              <a:rPr lang="en-US" altLang="en-US" noProof="0" dirty="0">
                <a:latin typeface="+mj-lt"/>
              </a:rPr>
              <a:t>A = balance on current account</a:t>
            </a:r>
          </a:p>
          <a:p>
            <a:pPr lvl="1" indent="0" eaLnBrk="1" hangingPunct="1">
              <a:buFont typeface="Wingdings" pitchFamily="2" charset="2"/>
              <a:buNone/>
            </a:pPr>
            <a:r>
              <a:rPr lang="en-US" altLang="en-US" noProof="0" dirty="0">
                <a:latin typeface="+mj-lt"/>
              </a:rPr>
              <a:t>B</a:t>
            </a:r>
            <a:r>
              <a:rPr lang="en-US" altLang="en-US" sz="100" noProof="0" dirty="0">
                <a:latin typeface="+mj-lt"/>
              </a:rPr>
              <a:t> </a:t>
            </a:r>
            <a:r>
              <a:rPr lang="en-US" altLang="en-US" noProof="0" dirty="0">
                <a:latin typeface="+mj-lt"/>
              </a:rPr>
              <a:t>K</a:t>
            </a:r>
            <a:r>
              <a:rPr lang="en-US" altLang="en-US" sz="100" noProof="0" dirty="0">
                <a:latin typeface="+mj-lt"/>
              </a:rPr>
              <a:t> </a:t>
            </a:r>
            <a:r>
              <a:rPr lang="en-US" altLang="en-US" noProof="0" dirty="0">
                <a:latin typeface="+mj-lt"/>
              </a:rPr>
              <a:t>A = balance on capital account</a:t>
            </a:r>
          </a:p>
          <a:p>
            <a:pPr lvl="1" indent="0" eaLnBrk="1" hangingPunct="1">
              <a:buFont typeface="Wingdings" pitchFamily="2" charset="2"/>
              <a:buNone/>
            </a:pPr>
            <a:r>
              <a:rPr lang="en-US" altLang="en-US" noProof="0" dirty="0">
                <a:latin typeface="+mj-lt"/>
              </a:rPr>
              <a:t>B</a:t>
            </a:r>
            <a:r>
              <a:rPr lang="en-US" altLang="en-US" sz="100" noProof="0" dirty="0">
                <a:latin typeface="+mj-lt"/>
              </a:rPr>
              <a:t> </a:t>
            </a:r>
            <a:r>
              <a:rPr lang="en-US" altLang="en-US" noProof="0" dirty="0">
                <a:latin typeface="+mj-lt"/>
              </a:rPr>
              <a:t>F</a:t>
            </a:r>
            <a:r>
              <a:rPr lang="en-US" altLang="en-US" sz="100" noProof="0" dirty="0">
                <a:latin typeface="+mj-lt"/>
              </a:rPr>
              <a:t> </a:t>
            </a:r>
            <a:r>
              <a:rPr lang="en-US" altLang="en-US" noProof="0" dirty="0">
                <a:latin typeface="+mj-lt"/>
              </a:rPr>
              <a:t>A = balance on financial account</a:t>
            </a:r>
          </a:p>
          <a:p>
            <a:pPr lvl="1" indent="0" eaLnBrk="1" hangingPunct="1">
              <a:buFont typeface="Wingdings" pitchFamily="2" charset="2"/>
              <a:buNone/>
            </a:pPr>
            <a:r>
              <a:rPr lang="en-US" altLang="en-US" noProof="0" dirty="0">
                <a:latin typeface="+mj-lt"/>
              </a:rPr>
              <a:t>B</a:t>
            </a:r>
            <a:r>
              <a:rPr lang="en-US" altLang="en-US" sz="100" noProof="0" dirty="0">
                <a:latin typeface="+mj-lt"/>
              </a:rPr>
              <a:t> </a:t>
            </a:r>
            <a:r>
              <a:rPr lang="en-US" altLang="en-US" noProof="0" dirty="0">
                <a:latin typeface="+mj-lt"/>
              </a:rPr>
              <a:t>R</a:t>
            </a:r>
            <a:r>
              <a:rPr lang="en-US" altLang="en-US" sz="100" noProof="0" dirty="0">
                <a:latin typeface="+mj-lt"/>
              </a:rPr>
              <a:t> </a:t>
            </a:r>
            <a:r>
              <a:rPr lang="en-US" altLang="en-US" noProof="0" dirty="0">
                <a:latin typeface="+mj-lt"/>
              </a:rPr>
              <a:t>A = balance on the reserves account</a:t>
            </a:r>
          </a:p>
          <a:p>
            <a:pPr eaLnBrk="1" hangingPunct="1">
              <a:spcBef>
                <a:spcPts val="2400"/>
              </a:spcBef>
            </a:pPr>
            <a:r>
              <a:rPr lang="en-US" altLang="en-US" noProof="0" dirty="0">
                <a:latin typeface="+mj-lt"/>
              </a:rPr>
              <a:t>Under fixed exchange regime, countries maintain official reserves that allow them to have B</a:t>
            </a:r>
            <a:r>
              <a:rPr lang="en-US" altLang="en-US" sz="100" noProof="0" dirty="0">
                <a:latin typeface="+mj-lt"/>
              </a:rPr>
              <a:t> </a:t>
            </a:r>
            <a:r>
              <a:rPr lang="en-US" altLang="en-US" noProof="0" dirty="0">
                <a:latin typeface="+mj-lt"/>
              </a:rPr>
              <a:t>O</a:t>
            </a:r>
            <a:r>
              <a:rPr lang="en-US" altLang="en-US" sz="100" noProof="0" dirty="0">
                <a:latin typeface="+mj-lt"/>
              </a:rPr>
              <a:t> </a:t>
            </a:r>
            <a:r>
              <a:rPr lang="en-US" altLang="en-US" noProof="0" dirty="0">
                <a:latin typeface="+mj-lt"/>
              </a:rPr>
              <a:t>P disequilibrium</a:t>
            </a:r>
          </a:p>
        </p:txBody>
      </p:sp>
    </p:spTree>
    <p:extLst>
      <p:ext uri="{BB962C8B-B14F-4D97-AF65-F5344CB8AC3E}">
        <p14:creationId xmlns:p14="http://schemas.microsoft.com/office/powerpoint/2010/main" val="35156112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E0720EE-7089-473A-97C1-8E128BA3C146}"/>
              </a:ext>
            </a:extLst>
          </p:cNvPr>
          <p:cNvSpPr>
            <a:spLocks noGrp="1"/>
          </p:cNvSpPr>
          <p:nvPr>
            <p:ph type="title"/>
          </p:nvPr>
        </p:nvSpPr>
        <p:spPr/>
        <p:txBody>
          <a:bodyPr/>
          <a:lstStyle/>
          <a:p>
            <a:r>
              <a:rPr lang="en-US" altLang="en-US" noProof="0" dirty="0">
                <a:solidFill>
                  <a:srgbClr val="AC0000"/>
                </a:solidFill>
              </a:rPr>
              <a:t>The Balance of Payments Identity (B</a:t>
            </a:r>
            <a:r>
              <a:rPr lang="en-US" altLang="en-US" sz="100" noProof="0" dirty="0">
                <a:solidFill>
                  <a:srgbClr val="AC0000"/>
                </a:solidFill>
              </a:rPr>
              <a:t> </a:t>
            </a:r>
            <a:r>
              <a:rPr lang="en-US" altLang="en-US" noProof="0" dirty="0">
                <a:solidFill>
                  <a:srgbClr val="AC0000"/>
                </a:solidFill>
              </a:rPr>
              <a:t>O</a:t>
            </a:r>
            <a:r>
              <a:rPr lang="en-US" altLang="en-US" sz="100" noProof="0" dirty="0">
                <a:solidFill>
                  <a:srgbClr val="AC0000"/>
                </a:solidFill>
              </a:rPr>
              <a:t> </a:t>
            </a:r>
            <a:r>
              <a:rPr lang="en-US" altLang="en-US" noProof="0" dirty="0">
                <a:solidFill>
                  <a:srgbClr val="AC0000"/>
                </a:solidFill>
              </a:rPr>
              <a:t>P</a:t>
            </a:r>
            <a:r>
              <a:rPr lang="en-US" altLang="en-US" sz="100" noProof="0" dirty="0">
                <a:solidFill>
                  <a:srgbClr val="AC0000"/>
                </a:solidFill>
              </a:rPr>
              <a:t> </a:t>
            </a:r>
            <a:r>
              <a:rPr lang="en-US" altLang="en-US" noProof="0" dirty="0">
                <a:solidFill>
                  <a:srgbClr val="AC0000"/>
                </a:solidFill>
              </a:rPr>
              <a:t>I)</a:t>
            </a:r>
            <a:endParaRPr lang="en-US" sz="1200" noProof="0" dirty="0">
              <a:solidFill>
                <a:srgbClr val="AC0000"/>
              </a:solidFill>
            </a:endParaRPr>
          </a:p>
        </p:txBody>
      </p:sp>
      <p:pic>
        <p:nvPicPr>
          <p:cNvPr id="6" name="Content Placeholder 5">
            <a:extLst>
              <a:ext uri="{FF2B5EF4-FFF2-40B4-BE49-F238E27FC236}">
                <a16:creationId xmlns:a16="http://schemas.microsoft.com/office/drawing/2014/main" id="{49AFF49A-81D0-BA45-AF95-9D3E5EB742D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2629" y="1905000"/>
            <a:ext cx="8911371" cy="4323968"/>
          </a:xfrm>
        </p:spPr>
      </p:pic>
    </p:spTree>
    <p:extLst>
      <p:ext uri="{BB962C8B-B14F-4D97-AF65-F5344CB8AC3E}">
        <p14:creationId xmlns:p14="http://schemas.microsoft.com/office/powerpoint/2010/main" val="32909712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E0720EE-7089-473A-97C1-8E128BA3C146}"/>
              </a:ext>
            </a:extLst>
          </p:cNvPr>
          <p:cNvSpPr>
            <a:spLocks noGrp="1"/>
          </p:cNvSpPr>
          <p:nvPr>
            <p:ph type="title"/>
          </p:nvPr>
        </p:nvSpPr>
        <p:spPr/>
        <p:txBody>
          <a:bodyPr/>
          <a:lstStyle/>
          <a:p>
            <a:r>
              <a:rPr lang="en-US" altLang="en-US" noProof="0" dirty="0">
                <a:solidFill>
                  <a:srgbClr val="AC0000"/>
                </a:solidFill>
              </a:rPr>
              <a:t>B</a:t>
            </a:r>
            <a:r>
              <a:rPr lang="en-US" altLang="en-US" sz="100" noProof="0" dirty="0">
                <a:solidFill>
                  <a:srgbClr val="AC0000"/>
                </a:solidFill>
              </a:rPr>
              <a:t> </a:t>
            </a:r>
            <a:r>
              <a:rPr lang="en-US" altLang="en-US" noProof="0" dirty="0">
                <a:solidFill>
                  <a:srgbClr val="AC0000"/>
                </a:solidFill>
              </a:rPr>
              <a:t>O</a:t>
            </a:r>
            <a:r>
              <a:rPr lang="en-US" altLang="en-US" sz="100" noProof="0" dirty="0">
                <a:solidFill>
                  <a:srgbClr val="AC0000"/>
                </a:solidFill>
              </a:rPr>
              <a:t> </a:t>
            </a:r>
            <a:r>
              <a:rPr lang="en-US" altLang="en-US" noProof="0" dirty="0">
                <a:solidFill>
                  <a:srgbClr val="AC0000"/>
                </a:solidFill>
              </a:rPr>
              <a:t>P Trends in Major Countries </a:t>
            </a:r>
            <a:r>
              <a:rPr lang="en-US" altLang="en-US" sz="1000" b="0" noProof="0" dirty="0">
                <a:solidFill>
                  <a:srgbClr val="AC0000"/>
                </a:solidFill>
              </a:rPr>
              <a:t>1</a:t>
            </a:r>
            <a:endParaRPr lang="en-US" sz="1000" b="0" noProof="0" dirty="0">
              <a:solidFill>
                <a:srgbClr val="AC0000"/>
              </a:solidFill>
            </a:endParaRPr>
          </a:p>
        </p:txBody>
      </p:sp>
      <p:sp>
        <p:nvSpPr>
          <p:cNvPr id="3" name="Content Placeholder 2">
            <a:extLst>
              <a:ext uri="{FF2B5EF4-FFF2-40B4-BE49-F238E27FC236}">
                <a16:creationId xmlns:a16="http://schemas.microsoft.com/office/drawing/2014/main" id="{6A849F23-E3A2-4407-AD1D-5D67BD34391D}"/>
              </a:ext>
            </a:extLst>
          </p:cNvPr>
          <p:cNvSpPr>
            <a:spLocks noGrp="1"/>
          </p:cNvSpPr>
          <p:nvPr>
            <p:ph idx="1"/>
          </p:nvPr>
        </p:nvSpPr>
        <p:spPr>
          <a:xfrm>
            <a:off x="457200" y="1524000"/>
            <a:ext cx="8321040" cy="4937760"/>
          </a:xfrm>
        </p:spPr>
        <p:txBody>
          <a:bodyPr/>
          <a:lstStyle/>
          <a:p>
            <a:pPr eaLnBrk="1" hangingPunct="1"/>
            <a:r>
              <a:rPr lang="en-US" altLang="en-US" noProof="0" dirty="0">
                <a:latin typeface="+mj-lt"/>
              </a:rPr>
              <a:t>U.S. has experienced continuous deficits on the current accounts since 19</a:t>
            </a:r>
            <a:r>
              <a:rPr lang="en-US" altLang="en-US" sz="100" noProof="0" dirty="0">
                <a:latin typeface="+mj-lt"/>
              </a:rPr>
              <a:t> </a:t>
            </a:r>
            <a:r>
              <a:rPr lang="en-US" altLang="en-US" noProof="0" dirty="0">
                <a:latin typeface="+mj-lt"/>
              </a:rPr>
              <a:t>82 and continuous surpluses on the financial account; with the sole exception of 19</a:t>
            </a:r>
            <a:r>
              <a:rPr lang="en-US" altLang="en-US" sz="100" noProof="0" dirty="0">
                <a:latin typeface="+mj-lt"/>
              </a:rPr>
              <a:t> </a:t>
            </a:r>
            <a:r>
              <a:rPr lang="en-US" altLang="en-US" noProof="0" dirty="0">
                <a:latin typeface="+mj-lt"/>
              </a:rPr>
              <a:t>91</a:t>
            </a:r>
          </a:p>
          <a:p>
            <a:pPr lvl="1" eaLnBrk="1" hangingPunct="1"/>
            <a:r>
              <a:rPr lang="en-US" altLang="en-US" noProof="0" dirty="0">
                <a:latin typeface="+mj-lt"/>
              </a:rPr>
              <a:t>Magnitude of U.S. current account deficits is far greater than any that other countries ever experienced during the 36-year sample period.</a:t>
            </a:r>
          </a:p>
          <a:p>
            <a:pPr eaLnBrk="1" hangingPunct="1"/>
            <a:r>
              <a:rPr lang="en-US" altLang="en-US" noProof="0" dirty="0">
                <a:latin typeface="+mj-lt"/>
              </a:rPr>
              <a:t>Japan has had an unbroken string of current account surpluses (and financial account deficits) since 19</a:t>
            </a:r>
            <a:r>
              <a:rPr lang="en-US" altLang="en-US" sz="100" noProof="0" dirty="0">
                <a:latin typeface="+mj-lt"/>
              </a:rPr>
              <a:t> </a:t>
            </a:r>
            <a:r>
              <a:rPr lang="en-US" altLang="en-US" noProof="0" dirty="0">
                <a:latin typeface="+mj-lt"/>
              </a:rPr>
              <a:t>82 even though the value of the yen rose steadily until the mid-19</a:t>
            </a:r>
            <a:r>
              <a:rPr lang="en-US" altLang="en-US" sz="100" noProof="0" dirty="0">
                <a:latin typeface="+mj-lt"/>
              </a:rPr>
              <a:t> </a:t>
            </a:r>
            <a:r>
              <a:rPr lang="en-US" altLang="en-US" noProof="0" dirty="0">
                <a:latin typeface="+mj-lt"/>
              </a:rPr>
              <a:t>90s</a:t>
            </a:r>
          </a:p>
        </p:txBody>
      </p:sp>
    </p:spTree>
    <p:extLst>
      <p:ext uri="{BB962C8B-B14F-4D97-AF65-F5344CB8AC3E}">
        <p14:creationId xmlns:p14="http://schemas.microsoft.com/office/powerpoint/2010/main" val="31264524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E0720EE-7089-473A-97C1-8E128BA3C146}"/>
              </a:ext>
            </a:extLst>
          </p:cNvPr>
          <p:cNvSpPr>
            <a:spLocks noGrp="1"/>
          </p:cNvSpPr>
          <p:nvPr>
            <p:ph type="title"/>
          </p:nvPr>
        </p:nvSpPr>
        <p:spPr/>
        <p:txBody>
          <a:bodyPr/>
          <a:lstStyle/>
          <a:p>
            <a:r>
              <a:rPr lang="en-US" altLang="en-US" noProof="0" dirty="0">
                <a:solidFill>
                  <a:srgbClr val="AC0000"/>
                </a:solidFill>
              </a:rPr>
              <a:t>B</a:t>
            </a:r>
            <a:r>
              <a:rPr lang="en-US" altLang="en-US" sz="100" noProof="0" dirty="0">
                <a:solidFill>
                  <a:srgbClr val="AC0000"/>
                </a:solidFill>
              </a:rPr>
              <a:t> </a:t>
            </a:r>
            <a:r>
              <a:rPr lang="en-US" altLang="en-US" noProof="0" dirty="0">
                <a:solidFill>
                  <a:srgbClr val="AC0000"/>
                </a:solidFill>
              </a:rPr>
              <a:t>O</a:t>
            </a:r>
            <a:r>
              <a:rPr lang="en-US" altLang="en-US" sz="100" noProof="0" dirty="0">
                <a:solidFill>
                  <a:srgbClr val="AC0000"/>
                </a:solidFill>
              </a:rPr>
              <a:t> </a:t>
            </a:r>
            <a:r>
              <a:rPr lang="en-US" altLang="en-US" noProof="0" dirty="0">
                <a:solidFill>
                  <a:srgbClr val="AC0000"/>
                </a:solidFill>
              </a:rPr>
              <a:t>P Trends in Major Countries </a:t>
            </a:r>
            <a:r>
              <a:rPr lang="en-US" altLang="en-US" sz="1000" b="0" noProof="0" dirty="0">
                <a:solidFill>
                  <a:srgbClr val="AC0000"/>
                </a:solidFill>
              </a:rPr>
              <a:t>2</a:t>
            </a:r>
            <a:endParaRPr lang="en-US" sz="1200" noProof="0" dirty="0">
              <a:solidFill>
                <a:srgbClr val="AC0000"/>
              </a:solidFill>
            </a:endParaRPr>
          </a:p>
        </p:txBody>
      </p:sp>
      <p:sp>
        <p:nvSpPr>
          <p:cNvPr id="3" name="Content Placeholder 2">
            <a:extLst>
              <a:ext uri="{FF2B5EF4-FFF2-40B4-BE49-F238E27FC236}">
                <a16:creationId xmlns:a16="http://schemas.microsoft.com/office/drawing/2014/main" id="{6A849F23-E3A2-4407-AD1D-5D67BD34391D}"/>
              </a:ext>
            </a:extLst>
          </p:cNvPr>
          <p:cNvSpPr>
            <a:spLocks noGrp="1"/>
          </p:cNvSpPr>
          <p:nvPr>
            <p:ph idx="1"/>
          </p:nvPr>
        </p:nvSpPr>
        <p:spPr>
          <a:xfrm>
            <a:off x="457200" y="1524000"/>
            <a:ext cx="8321040" cy="4937760"/>
          </a:xfrm>
        </p:spPr>
        <p:txBody>
          <a:bodyPr/>
          <a:lstStyle/>
          <a:p>
            <a:pPr eaLnBrk="1" hangingPunct="1"/>
            <a:r>
              <a:rPr lang="en-US" altLang="en-US" noProof="0" dirty="0">
                <a:latin typeface="+mj-lt"/>
              </a:rPr>
              <a:t>U.K. recently experienced continuous current account deficits, coupled with financial account surpluses</a:t>
            </a:r>
          </a:p>
          <a:p>
            <a:pPr lvl="1" eaLnBrk="1" hangingPunct="1">
              <a:spcBef>
                <a:spcPts val="0"/>
              </a:spcBef>
            </a:pPr>
            <a:r>
              <a:rPr lang="en-US" altLang="en-US" noProof="0" dirty="0">
                <a:latin typeface="+mj-lt"/>
              </a:rPr>
              <a:t>Magnitude is far less than that of the U.S.</a:t>
            </a:r>
          </a:p>
          <a:p>
            <a:pPr eaLnBrk="1" hangingPunct="1"/>
            <a:r>
              <a:rPr lang="en-US" altLang="en-US" noProof="0" dirty="0">
                <a:latin typeface="+mj-lt"/>
              </a:rPr>
              <a:t>Germany traditionally had current account surpluses, but between 19</a:t>
            </a:r>
            <a:r>
              <a:rPr lang="en-US" altLang="en-US" sz="100" noProof="0" dirty="0">
                <a:latin typeface="+mj-lt"/>
              </a:rPr>
              <a:t> </a:t>
            </a:r>
            <a:r>
              <a:rPr lang="en-US" altLang="en-US" noProof="0" dirty="0">
                <a:latin typeface="+mj-lt"/>
              </a:rPr>
              <a:t>91 to 2001 experienced current account deficits</a:t>
            </a:r>
          </a:p>
          <a:p>
            <a:pPr lvl="1" eaLnBrk="1" hangingPunct="1">
              <a:spcBef>
                <a:spcPts val="0"/>
              </a:spcBef>
            </a:pPr>
            <a:r>
              <a:rPr lang="en-US" altLang="en-US" noProof="0" dirty="0">
                <a:latin typeface="+mj-lt"/>
              </a:rPr>
              <a:t>Attributed to German reunification and the resultant need to absorb more output domestically to rebuild the East German region.</a:t>
            </a:r>
          </a:p>
          <a:p>
            <a:pPr lvl="1" eaLnBrk="1" hangingPunct="1">
              <a:spcBef>
                <a:spcPts val="0"/>
              </a:spcBef>
            </a:pPr>
            <a:r>
              <a:rPr lang="en-US" altLang="en-US" noProof="0" dirty="0">
                <a:latin typeface="+mj-lt"/>
              </a:rPr>
              <a:t>Since 2002, Germany has returned to its earlier pattern.</a:t>
            </a:r>
          </a:p>
        </p:txBody>
      </p:sp>
    </p:spTree>
    <p:extLst>
      <p:ext uri="{BB962C8B-B14F-4D97-AF65-F5344CB8AC3E}">
        <p14:creationId xmlns:p14="http://schemas.microsoft.com/office/powerpoint/2010/main" val="26459481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E0720EE-7089-473A-97C1-8E128BA3C146}"/>
              </a:ext>
            </a:extLst>
          </p:cNvPr>
          <p:cNvSpPr>
            <a:spLocks noGrp="1"/>
          </p:cNvSpPr>
          <p:nvPr>
            <p:ph type="title"/>
          </p:nvPr>
        </p:nvSpPr>
        <p:spPr/>
        <p:txBody>
          <a:bodyPr/>
          <a:lstStyle/>
          <a:p>
            <a:r>
              <a:rPr lang="en-US" altLang="en-US" noProof="0" dirty="0">
                <a:solidFill>
                  <a:srgbClr val="AC0000"/>
                </a:solidFill>
              </a:rPr>
              <a:t>B</a:t>
            </a:r>
            <a:r>
              <a:rPr lang="en-US" altLang="en-US" sz="100" noProof="0" dirty="0">
                <a:solidFill>
                  <a:srgbClr val="AC0000"/>
                </a:solidFill>
              </a:rPr>
              <a:t> </a:t>
            </a:r>
            <a:r>
              <a:rPr lang="en-US" altLang="en-US" noProof="0" dirty="0">
                <a:solidFill>
                  <a:srgbClr val="AC0000"/>
                </a:solidFill>
              </a:rPr>
              <a:t>O</a:t>
            </a:r>
            <a:r>
              <a:rPr lang="en-US" altLang="en-US" sz="100" noProof="0" dirty="0">
                <a:solidFill>
                  <a:srgbClr val="AC0000"/>
                </a:solidFill>
              </a:rPr>
              <a:t> </a:t>
            </a:r>
            <a:r>
              <a:rPr lang="en-US" altLang="en-US" noProof="0" dirty="0">
                <a:solidFill>
                  <a:srgbClr val="AC0000"/>
                </a:solidFill>
              </a:rPr>
              <a:t>P Trends in Major Countries </a:t>
            </a:r>
            <a:r>
              <a:rPr lang="en-US" altLang="en-US" sz="1000" b="0" noProof="0" dirty="0">
                <a:solidFill>
                  <a:srgbClr val="AC0000"/>
                </a:solidFill>
              </a:rPr>
              <a:t>3</a:t>
            </a:r>
            <a:endParaRPr lang="en-US" sz="1200" noProof="0" dirty="0">
              <a:solidFill>
                <a:srgbClr val="AC0000"/>
              </a:solidFill>
            </a:endParaRPr>
          </a:p>
        </p:txBody>
      </p:sp>
      <p:sp>
        <p:nvSpPr>
          <p:cNvPr id="3" name="Content Placeholder 2">
            <a:extLst>
              <a:ext uri="{FF2B5EF4-FFF2-40B4-BE49-F238E27FC236}">
                <a16:creationId xmlns:a16="http://schemas.microsoft.com/office/drawing/2014/main" id="{6A849F23-E3A2-4407-AD1D-5D67BD34391D}"/>
              </a:ext>
            </a:extLst>
          </p:cNvPr>
          <p:cNvSpPr>
            <a:spLocks noGrp="1"/>
          </p:cNvSpPr>
          <p:nvPr>
            <p:ph idx="1"/>
          </p:nvPr>
        </p:nvSpPr>
        <p:spPr>
          <a:xfrm>
            <a:off x="457200" y="1524000"/>
            <a:ext cx="8321040" cy="4937760"/>
          </a:xfrm>
        </p:spPr>
        <p:txBody>
          <a:bodyPr/>
          <a:lstStyle/>
          <a:p>
            <a:pPr eaLnBrk="1" hangingPunct="1"/>
            <a:r>
              <a:rPr lang="en-US" altLang="en-US" noProof="0" dirty="0">
                <a:latin typeface="+mj-lt"/>
              </a:rPr>
              <a:t>China tends to have a surplus on the current account, as well as the financial account (until recently)</a:t>
            </a:r>
          </a:p>
          <a:p>
            <a:pPr eaLnBrk="1" hangingPunct="1">
              <a:spcBef>
                <a:spcPts val="2400"/>
              </a:spcBef>
            </a:pPr>
            <a:r>
              <a:rPr lang="en-US" altLang="en-US" noProof="0" dirty="0">
                <a:latin typeface="+mj-lt"/>
              </a:rPr>
              <a:t>“Global imbalance”</a:t>
            </a:r>
          </a:p>
          <a:p>
            <a:pPr lvl="1" eaLnBrk="1" hangingPunct="1"/>
            <a:r>
              <a:rPr lang="en-US" altLang="en-US" noProof="0" dirty="0">
                <a:latin typeface="+mj-lt"/>
              </a:rPr>
              <a:t>Overall, U.S. and U.K. generally use up more outputs than they produce, whereas the opposite holds for China, Japan, and Germany.</a:t>
            </a:r>
          </a:p>
        </p:txBody>
      </p:sp>
    </p:spTree>
    <p:extLst>
      <p:ext uri="{BB962C8B-B14F-4D97-AF65-F5344CB8AC3E}">
        <p14:creationId xmlns:p14="http://schemas.microsoft.com/office/powerpoint/2010/main" val="20240983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6F454-DA98-4770-94D3-250F464C81FF}"/>
              </a:ext>
            </a:extLst>
          </p:cNvPr>
          <p:cNvSpPr>
            <a:spLocks noGrp="1"/>
          </p:cNvSpPr>
          <p:nvPr>
            <p:ph type="title"/>
          </p:nvPr>
        </p:nvSpPr>
        <p:spPr/>
        <p:txBody>
          <a:bodyPr/>
          <a:lstStyle/>
          <a:p>
            <a:r>
              <a:rPr lang="en-US" altLang="en-US" noProof="0" dirty="0">
                <a:solidFill>
                  <a:srgbClr val="AC0000"/>
                </a:solidFill>
              </a:rPr>
              <a:t>Top U.S. Trading Partners, 2018 ($b)</a:t>
            </a:r>
            <a:endParaRPr lang="en-US" noProof="0" dirty="0">
              <a:solidFill>
                <a:srgbClr val="AC0000"/>
              </a:solidFill>
            </a:endParaRPr>
          </a:p>
        </p:txBody>
      </p:sp>
      <p:graphicFrame>
        <p:nvGraphicFramePr>
          <p:cNvPr id="5" name="Table 2">
            <a:extLst>
              <a:ext uri="{FF2B5EF4-FFF2-40B4-BE49-F238E27FC236}">
                <a16:creationId xmlns:a16="http://schemas.microsoft.com/office/drawing/2014/main" id="{62DC8AA4-3C7D-469B-B10B-B08199ADFC6F}"/>
              </a:ext>
            </a:extLst>
          </p:cNvPr>
          <p:cNvGraphicFramePr>
            <a:graphicFrameLocks noGrp="1"/>
          </p:cNvGraphicFramePr>
          <p:nvPr>
            <p:ph idx="1"/>
            <p:extLst>
              <p:ext uri="{D42A27DB-BD31-4B8C-83A1-F6EECF244321}">
                <p14:modId xmlns:p14="http://schemas.microsoft.com/office/powerpoint/2010/main" val="2596241023"/>
              </p:ext>
            </p:extLst>
          </p:nvPr>
        </p:nvGraphicFramePr>
        <p:xfrm>
          <a:off x="457200" y="1371600"/>
          <a:ext cx="8229600" cy="4876800"/>
        </p:xfrm>
        <a:graphic>
          <a:graphicData uri="http://schemas.openxmlformats.org/drawingml/2006/table">
            <a:tbl>
              <a:tblPr firstRow="1" bandRow="1">
                <a:tableStyleId>{5C22544A-7EE6-4342-B048-85BDC9FD1C3A}</a:tableStyleId>
              </a:tblPr>
              <a:tblGrid>
                <a:gridCol w="914400">
                  <a:extLst>
                    <a:ext uri="{9D8B030D-6E8A-4147-A177-3AD203B41FA5}">
                      <a16:colId xmlns:a16="http://schemas.microsoft.com/office/drawing/2014/main" val="1338110090"/>
                    </a:ext>
                  </a:extLst>
                </a:gridCol>
                <a:gridCol w="1828800">
                  <a:extLst>
                    <a:ext uri="{9D8B030D-6E8A-4147-A177-3AD203B41FA5}">
                      <a16:colId xmlns:a16="http://schemas.microsoft.com/office/drawing/2014/main" val="424159216"/>
                    </a:ext>
                  </a:extLst>
                </a:gridCol>
                <a:gridCol w="1280160">
                  <a:extLst>
                    <a:ext uri="{9D8B030D-6E8A-4147-A177-3AD203B41FA5}">
                      <a16:colId xmlns:a16="http://schemas.microsoft.com/office/drawing/2014/main" val="536559482"/>
                    </a:ext>
                  </a:extLst>
                </a:gridCol>
                <a:gridCol w="1280160">
                  <a:extLst>
                    <a:ext uri="{9D8B030D-6E8A-4147-A177-3AD203B41FA5}">
                      <a16:colId xmlns:a16="http://schemas.microsoft.com/office/drawing/2014/main" val="1424986554"/>
                    </a:ext>
                  </a:extLst>
                </a:gridCol>
                <a:gridCol w="1554480">
                  <a:extLst>
                    <a:ext uri="{9D8B030D-6E8A-4147-A177-3AD203B41FA5}">
                      <a16:colId xmlns:a16="http://schemas.microsoft.com/office/drawing/2014/main" val="3231874990"/>
                    </a:ext>
                  </a:extLst>
                </a:gridCol>
                <a:gridCol w="1371600">
                  <a:extLst>
                    <a:ext uri="{9D8B030D-6E8A-4147-A177-3AD203B41FA5}">
                      <a16:colId xmlns:a16="http://schemas.microsoft.com/office/drawing/2014/main" val="4210685439"/>
                    </a:ext>
                  </a:extLst>
                </a:gridCol>
              </a:tblGrid>
              <a:tr h="274320">
                <a:tc>
                  <a:txBody>
                    <a:bodyPr/>
                    <a:lstStyle/>
                    <a:p>
                      <a:pPr marL="0" algn="ctr">
                        <a:lnSpc>
                          <a:spcPct val="100000"/>
                        </a:lnSpc>
                      </a:pPr>
                      <a:r>
                        <a:rPr sz="1400" b="1" spc="-25" dirty="0">
                          <a:solidFill>
                            <a:srgbClr val="231F20"/>
                          </a:solidFill>
                          <a:latin typeface="+mj-lt"/>
                          <a:cs typeface="Arial"/>
                        </a:rPr>
                        <a:t>R</a:t>
                      </a:r>
                      <a:r>
                        <a:rPr sz="1400" b="1" spc="0" dirty="0">
                          <a:solidFill>
                            <a:srgbClr val="231F20"/>
                          </a:solidFill>
                          <a:latin typeface="+mj-lt"/>
                          <a:cs typeface="Arial"/>
                        </a:rPr>
                        <a:t>a</a:t>
                      </a:r>
                      <a:r>
                        <a:rPr sz="1400" b="1" spc="-10" dirty="0">
                          <a:solidFill>
                            <a:srgbClr val="231F20"/>
                          </a:solidFill>
                          <a:latin typeface="+mj-lt"/>
                          <a:cs typeface="Arial"/>
                        </a:rPr>
                        <a:t>n</a:t>
                      </a:r>
                      <a:r>
                        <a:rPr sz="1400" b="1" spc="0" dirty="0">
                          <a:solidFill>
                            <a:srgbClr val="231F20"/>
                          </a:solidFill>
                          <a:latin typeface="+mj-lt"/>
                          <a:cs typeface="Arial"/>
                        </a:rPr>
                        <a:t>k</a:t>
                      </a:r>
                      <a:endParaRPr sz="1400" dirty="0">
                        <a:latin typeface="+mj-lt"/>
                        <a:cs typeface="Arial"/>
                      </a:endParaRPr>
                    </a:p>
                  </a:txBody>
                  <a:tcPr>
                    <a:lnL w="12700" cap="flat" cmpd="sng" algn="ctr">
                      <a:solidFill>
                        <a:srgbClr val="00B0F0"/>
                      </a:solidFill>
                      <a:prstDash val="solid"/>
                      <a:round/>
                      <a:headEnd type="none" w="med" len="med"/>
                      <a:tailEnd type="none" w="med" len="med"/>
                    </a:lnL>
                    <a:lnR w="12700" cmpd="sng">
                      <a:noFill/>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AAE0FA"/>
                    </a:solidFill>
                  </a:tcPr>
                </a:tc>
                <a:tc>
                  <a:txBody>
                    <a:bodyPr/>
                    <a:lstStyle/>
                    <a:p>
                      <a:pPr marL="0" algn="l">
                        <a:lnSpc>
                          <a:spcPct val="100000"/>
                        </a:lnSpc>
                      </a:pPr>
                      <a:r>
                        <a:rPr sz="1400" b="1" spc="-15" dirty="0">
                          <a:solidFill>
                            <a:srgbClr val="231F20"/>
                          </a:solidFill>
                          <a:latin typeface="+mj-lt"/>
                          <a:cs typeface="Arial"/>
                        </a:rPr>
                        <a:t>C</a:t>
                      </a:r>
                      <a:r>
                        <a:rPr sz="1400" b="1" spc="0" dirty="0">
                          <a:solidFill>
                            <a:srgbClr val="231F20"/>
                          </a:solidFill>
                          <a:latin typeface="+mj-lt"/>
                          <a:cs typeface="Arial"/>
                        </a:rPr>
                        <a:t>o</a:t>
                      </a:r>
                      <a:r>
                        <a:rPr sz="1400" b="1" spc="-10" dirty="0">
                          <a:solidFill>
                            <a:srgbClr val="231F20"/>
                          </a:solidFill>
                          <a:latin typeface="+mj-lt"/>
                          <a:cs typeface="Arial"/>
                        </a:rPr>
                        <a:t>u</a:t>
                      </a:r>
                      <a:r>
                        <a:rPr sz="1400" b="1" spc="-20" dirty="0">
                          <a:solidFill>
                            <a:srgbClr val="231F20"/>
                          </a:solidFill>
                          <a:latin typeface="+mj-lt"/>
                          <a:cs typeface="Arial"/>
                        </a:rPr>
                        <a:t>n</a:t>
                      </a:r>
                      <a:r>
                        <a:rPr sz="1400" b="1" spc="0" dirty="0">
                          <a:solidFill>
                            <a:srgbClr val="231F20"/>
                          </a:solidFill>
                          <a:latin typeface="+mj-lt"/>
                          <a:cs typeface="Arial"/>
                        </a:rPr>
                        <a:t>t</a:t>
                      </a:r>
                      <a:r>
                        <a:rPr sz="1400" b="1" spc="20" dirty="0">
                          <a:solidFill>
                            <a:srgbClr val="231F20"/>
                          </a:solidFill>
                          <a:latin typeface="+mj-lt"/>
                          <a:cs typeface="Arial"/>
                        </a:rPr>
                        <a:t>r</a:t>
                      </a:r>
                      <a:r>
                        <a:rPr sz="1400" b="1" spc="0" dirty="0">
                          <a:solidFill>
                            <a:srgbClr val="231F20"/>
                          </a:solidFill>
                          <a:latin typeface="+mj-lt"/>
                          <a:cs typeface="Arial"/>
                        </a:rPr>
                        <a:t>y</a:t>
                      </a:r>
                      <a:endParaRPr sz="1400" dirty="0">
                        <a:latin typeface="+mj-lt"/>
                        <a:cs typeface="Arial"/>
                      </a:endParaRPr>
                    </a:p>
                  </a:txBody>
                  <a:tcPr>
                    <a:lnL w="12700" cmpd="sng">
                      <a:noFill/>
                    </a:lnL>
                    <a:lnR w="12700" cmpd="sng">
                      <a:noFill/>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AAE0FA"/>
                    </a:solidFill>
                  </a:tcPr>
                </a:tc>
                <a:tc>
                  <a:txBody>
                    <a:bodyPr/>
                    <a:lstStyle/>
                    <a:p>
                      <a:pPr marL="0" algn="ctr">
                        <a:lnSpc>
                          <a:spcPct val="100000"/>
                        </a:lnSpc>
                      </a:pPr>
                      <a:r>
                        <a:rPr sz="1400" b="1" spc="-40" dirty="0">
                          <a:solidFill>
                            <a:srgbClr val="231F20"/>
                          </a:solidFill>
                          <a:latin typeface="+mj-lt"/>
                          <a:cs typeface="Arial"/>
                        </a:rPr>
                        <a:t>I</a:t>
                      </a:r>
                      <a:r>
                        <a:rPr sz="1400" b="1" spc="-25" dirty="0">
                          <a:solidFill>
                            <a:srgbClr val="231F20"/>
                          </a:solidFill>
                          <a:latin typeface="+mj-lt"/>
                          <a:cs typeface="Arial"/>
                        </a:rPr>
                        <a:t>m</a:t>
                      </a:r>
                      <a:r>
                        <a:rPr sz="1400" b="1" spc="5" dirty="0">
                          <a:solidFill>
                            <a:srgbClr val="231F20"/>
                          </a:solidFill>
                          <a:latin typeface="+mj-lt"/>
                          <a:cs typeface="Arial"/>
                        </a:rPr>
                        <a:t>p</a:t>
                      </a:r>
                      <a:r>
                        <a:rPr sz="1400" b="1" spc="-10" dirty="0">
                          <a:solidFill>
                            <a:srgbClr val="231F20"/>
                          </a:solidFill>
                          <a:latin typeface="+mj-lt"/>
                          <a:cs typeface="Arial"/>
                        </a:rPr>
                        <a:t>o</a:t>
                      </a:r>
                      <a:r>
                        <a:rPr sz="1400" b="1" spc="20" dirty="0">
                          <a:solidFill>
                            <a:srgbClr val="231F20"/>
                          </a:solidFill>
                          <a:latin typeface="+mj-lt"/>
                          <a:cs typeface="Arial"/>
                        </a:rPr>
                        <a:t>r</a:t>
                      </a:r>
                      <a:r>
                        <a:rPr sz="1400" b="1" spc="0" dirty="0">
                          <a:solidFill>
                            <a:srgbClr val="231F20"/>
                          </a:solidFill>
                          <a:latin typeface="+mj-lt"/>
                          <a:cs typeface="Arial"/>
                        </a:rPr>
                        <a:t>ts</a:t>
                      </a:r>
                      <a:endParaRPr sz="1400" dirty="0">
                        <a:latin typeface="+mj-lt"/>
                        <a:cs typeface="Arial"/>
                      </a:endParaRPr>
                    </a:p>
                  </a:txBody>
                  <a:tcPr>
                    <a:lnL w="12700" cmpd="sng">
                      <a:noFill/>
                    </a:lnL>
                    <a:lnR w="12700" cmpd="sng">
                      <a:noFill/>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AAE0FA"/>
                    </a:solidFill>
                  </a:tcPr>
                </a:tc>
                <a:tc>
                  <a:txBody>
                    <a:bodyPr/>
                    <a:lstStyle/>
                    <a:p>
                      <a:pPr marL="0" algn="ctr">
                        <a:lnSpc>
                          <a:spcPct val="100000"/>
                        </a:lnSpc>
                      </a:pPr>
                      <a:r>
                        <a:rPr sz="1400" b="1" spc="-25" dirty="0">
                          <a:solidFill>
                            <a:srgbClr val="231F20"/>
                          </a:solidFill>
                          <a:latin typeface="+mj-lt"/>
                          <a:cs typeface="Arial"/>
                        </a:rPr>
                        <a:t>E</a:t>
                      </a:r>
                      <a:r>
                        <a:rPr sz="1400" b="1" spc="-15" dirty="0">
                          <a:solidFill>
                            <a:srgbClr val="231F20"/>
                          </a:solidFill>
                          <a:latin typeface="+mj-lt"/>
                          <a:cs typeface="Arial"/>
                        </a:rPr>
                        <a:t>x</a:t>
                      </a:r>
                      <a:r>
                        <a:rPr sz="1400" b="1" spc="5" dirty="0">
                          <a:solidFill>
                            <a:srgbClr val="231F20"/>
                          </a:solidFill>
                          <a:latin typeface="+mj-lt"/>
                          <a:cs typeface="Arial"/>
                        </a:rPr>
                        <a:t>p</a:t>
                      </a:r>
                      <a:r>
                        <a:rPr sz="1400" b="1" spc="-10" dirty="0">
                          <a:solidFill>
                            <a:srgbClr val="231F20"/>
                          </a:solidFill>
                          <a:latin typeface="+mj-lt"/>
                          <a:cs typeface="Arial"/>
                        </a:rPr>
                        <a:t>o</a:t>
                      </a:r>
                      <a:r>
                        <a:rPr sz="1400" b="1" spc="15" dirty="0">
                          <a:solidFill>
                            <a:srgbClr val="231F20"/>
                          </a:solidFill>
                          <a:latin typeface="+mj-lt"/>
                          <a:cs typeface="Arial"/>
                        </a:rPr>
                        <a:t>r</a:t>
                      </a:r>
                      <a:r>
                        <a:rPr sz="1400" b="1" spc="-5" dirty="0">
                          <a:solidFill>
                            <a:srgbClr val="231F20"/>
                          </a:solidFill>
                          <a:latin typeface="+mj-lt"/>
                          <a:cs typeface="Arial"/>
                        </a:rPr>
                        <a:t>t</a:t>
                      </a:r>
                      <a:r>
                        <a:rPr sz="1400" b="1" spc="0" dirty="0">
                          <a:solidFill>
                            <a:srgbClr val="231F20"/>
                          </a:solidFill>
                          <a:latin typeface="+mj-lt"/>
                          <a:cs typeface="Arial"/>
                        </a:rPr>
                        <a:t>s</a:t>
                      </a:r>
                      <a:endParaRPr sz="1400" dirty="0">
                        <a:latin typeface="+mj-lt"/>
                        <a:cs typeface="Arial"/>
                      </a:endParaRPr>
                    </a:p>
                  </a:txBody>
                  <a:tcPr>
                    <a:lnL w="12700" cmpd="sng">
                      <a:noFill/>
                    </a:lnL>
                    <a:lnR w="12700" cmpd="sng">
                      <a:noFill/>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AAE0FA"/>
                    </a:solidFill>
                  </a:tcPr>
                </a:tc>
                <a:tc>
                  <a:txBody>
                    <a:bodyPr/>
                    <a:lstStyle/>
                    <a:p>
                      <a:pPr marL="0" algn="ctr">
                        <a:lnSpc>
                          <a:spcPct val="100000"/>
                        </a:lnSpc>
                      </a:pPr>
                      <a:r>
                        <a:rPr sz="1400" b="1" spc="-70" dirty="0">
                          <a:solidFill>
                            <a:srgbClr val="231F20"/>
                          </a:solidFill>
                          <a:latin typeface="+mj-lt"/>
                          <a:cs typeface="Arial"/>
                        </a:rPr>
                        <a:t>T</a:t>
                      </a:r>
                      <a:r>
                        <a:rPr sz="1400" b="1" spc="-20" dirty="0">
                          <a:solidFill>
                            <a:srgbClr val="231F20"/>
                          </a:solidFill>
                          <a:latin typeface="+mj-lt"/>
                          <a:cs typeface="Arial"/>
                        </a:rPr>
                        <a:t>r</a:t>
                      </a:r>
                      <a:r>
                        <a:rPr sz="1400" b="1" spc="0" dirty="0">
                          <a:solidFill>
                            <a:srgbClr val="231F20"/>
                          </a:solidFill>
                          <a:latin typeface="+mj-lt"/>
                          <a:cs typeface="Arial"/>
                        </a:rPr>
                        <a:t>ade</a:t>
                      </a:r>
                      <a:r>
                        <a:rPr sz="1400" b="1" spc="-95" dirty="0">
                          <a:solidFill>
                            <a:srgbClr val="231F20"/>
                          </a:solidFill>
                          <a:latin typeface="+mj-lt"/>
                          <a:cs typeface="Arial"/>
                        </a:rPr>
                        <a:t> </a:t>
                      </a:r>
                      <a:r>
                        <a:rPr sz="1400" b="1" spc="-30" dirty="0">
                          <a:solidFill>
                            <a:srgbClr val="231F20"/>
                          </a:solidFill>
                          <a:latin typeface="+mj-lt"/>
                          <a:cs typeface="Arial"/>
                        </a:rPr>
                        <a:t>B</a:t>
                      </a:r>
                      <a:r>
                        <a:rPr sz="1400" b="1" spc="0" dirty="0">
                          <a:solidFill>
                            <a:srgbClr val="231F20"/>
                          </a:solidFill>
                          <a:latin typeface="+mj-lt"/>
                          <a:cs typeface="Arial"/>
                        </a:rPr>
                        <a:t>a</a:t>
                      </a:r>
                      <a:r>
                        <a:rPr sz="1400" b="1" spc="-15" dirty="0">
                          <a:solidFill>
                            <a:srgbClr val="231F20"/>
                          </a:solidFill>
                          <a:latin typeface="+mj-lt"/>
                          <a:cs typeface="Arial"/>
                        </a:rPr>
                        <a:t>l</a:t>
                      </a:r>
                      <a:r>
                        <a:rPr sz="1400" b="1" spc="0" dirty="0">
                          <a:solidFill>
                            <a:srgbClr val="231F20"/>
                          </a:solidFill>
                          <a:latin typeface="+mj-lt"/>
                          <a:cs typeface="Arial"/>
                        </a:rPr>
                        <a:t>a</a:t>
                      </a:r>
                      <a:r>
                        <a:rPr sz="1400" b="1" spc="-10" dirty="0">
                          <a:solidFill>
                            <a:srgbClr val="231F20"/>
                          </a:solidFill>
                          <a:latin typeface="+mj-lt"/>
                          <a:cs typeface="Arial"/>
                        </a:rPr>
                        <a:t>nc</a:t>
                      </a:r>
                      <a:r>
                        <a:rPr sz="1400" b="1" spc="0" dirty="0">
                          <a:solidFill>
                            <a:srgbClr val="231F20"/>
                          </a:solidFill>
                          <a:latin typeface="+mj-lt"/>
                          <a:cs typeface="Arial"/>
                        </a:rPr>
                        <a:t>e</a:t>
                      </a:r>
                      <a:endParaRPr sz="1400" dirty="0">
                        <a:latin typeface="+mj-lt"/>
                        <a:cs typeface="Arial"/>
                      </a:endParaRPr>
                    </a:p>
                  </a:txBody>
                  <a:tcPr>
                    <a:lnL w="12700" cmpd="sng">
                      <a:noFill/>
                    </a:lnL>
                    <a:lnR w="12700" cmpd="sng">
                      <a:noFill/>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AAE0FA"/>
                    </a:solidFill>
                  </a:tcPr>
                </a:tc>
                <a:tc>
                  <a:txBody>
                    <a:bodyPr/>
                    <a:lstStyle/>
                    <a:p>
                      <a:pPr marL="0" algn="ctr">
                        <a:lnSpc>
                          <a:spcPct val="100000"/>
                        </a:lnSpc>
                      </a:pPr>
                      <a:r>
                        <a:rPr sz="1400" b="1" spc="-90" dirty="0">
                          <a:solidFill>
                            <a:srgbClr val="231F20"/>
                          </a:solidFill>
                          <a:latin typeface="+mj-lt"/>
                          <a:cs typeface="Arial"/>
                        </a:rPr>
                        <a:t>T</a:t>
                      </a:r>
                      <a:r>
                        <a:rPr sz="1400" b="1" spc="0" dirty="0">
                          <a:solidFill>
                            <a:srgbClr val="231F20"/>
                          </a:solidFill>
                          <a:latin typeface="+mj-lt"/>
                          <a:cs typeface="Arial"/>
                        </a:rPr>
                        <a:t>otal</a:t>
                      </a:r>
                      <a:r>
                        <a:rPr sz="1400" b="1" spc="-85" dirty="0">
                          <a:solidFill>
                            <a:srgbClr val="231F20"/>
                          </a:solidFill>
                          <a:latin typeface="+mj-lt"/>
                          <a:cs typeface="Arial"/>
                        </a:rPr>
                        <a:t> </a:t>
                      </a:r>
                      <a:r>
                        <a:rPr sz="1400" b="1" spc="-70" dirty="0">
                          <a:solidFill>
                            <a:srgbClr val="231F20"/>
                          </a:solidFill>
                          <a:latin typeface="+mj-lt"/>
                          <a:cs typeface="Arial"/>
                        </a:rPr>
                        <a:t>T</a:t>
                      </a:r>
                      <a:r>
                        <a:rPr sz="1400" b="1" spc="-20" dirty="0">
                          <a:solidFill>
                            <a:srgbClr val="231F20"/>
                          </a:solidFill>
                          <a:latin typeface="+mj-lt"/>
                          <a:cs typeface="Arial"/>
                        </a:rPr>
                        <a:t>r</a:t>
                      </a:r>
                      <a:r>
                        <a:rPr sz="1400" b="1" spc="0" dirty="0">
                          <a:solidFill>
                            <a:srgbClr val="231F20"/>
                          </a:solidFill>
                          <a:latin typeface="+mj-lt"/>
                          <a:cs typeface="Arial"/>
                        </a:rPr>
                        <a:t>ade</a:t>
                      </a:r>
                      <a:endParaRPr sz="1400" dirty="0">
                        <a:latin typeface="+mj-lt"/>
                        <a:cs typeface="Arial"/>
                      </a:endParaRPr>
                    </a:p>
                  </a:txBody>
                  <a:tcPr>
                    <a:lnL w="12700" cmpd="sng">
                      <a:noFill/>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AAE0FA"/>
                    </a:solidFill>
                  </a:tcPr>
                </a:tc>
                <a:extLst>
                  <a:ext uri="{0D108BD9-81ED-4DB2-BD59-A6C34878D82A}">
                    <a16:rowId xmlns:a16="http://schemas.microsoft.com/office/drawing/2014/main" val="2640583285"/>
                  </a:ext>
                </a:extLst>
              </a:tr>
              <a:tr h="274320">
                <a:tc>
                  <a:txBody>
                    <a:bodyPr/>
                    <a:lstStyle/>
                    <a:p>
                      <a:pPr marL="0" algn="r">
                        <a:lnSpc>
                          <a:spcPct val="100000"/>
                        </a:lnSpc>
                      </a:pPr>
                      <a:r>
                        <a:rPr sz="1400" dirty="0">
                          <a:solidFill>
                            <a:srgbClr val="231F20"/>
                          </a:solidFill>
                          <a:latin typeface="+mj-lt"/>
                          <a:cs typeface="Arial"/>
                        </a:rPr>
                        <a:t>1</a:t>
                      </a:r>
                      <a:endParaRPr sz="1400" dirty="0">
                        <a:latin typeface="+mj-lt"/>
                        <a:cs typeface="Arial"/>
                      </a:endParaRPr>
                    </a:p>
                  </a:txBody>
                  <a:tcPr marR="365760">
                    <a:lnL w="12700" cap="flat" cmpd="sng" algn="ctr">
                      <a:solidFill>
                        <a:srgbClr val="00B0F0"/>
                      </a:solidFill>
                      <a:prstDash val="solid"/>
                      <a:round/>
                      <a:headEnd type="none" w="med" len="med"/>
                      <a:tailEnd type="none" w="med" len="med"/>
                    </a:lnL>
                    <a:lnR w="12700" cmpd="sng">
                      <a:noFill/>
                    </a:lnR>
                    <a:lnT w="12700" cap="flat" cmpd="sng" algn="ctr">
                      <a:solidFill>
                        <a:srgbClr val="00B0F0"/>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2F4FD"/>
                    </a:solidFill>
                  </a:tcPr>
                </a:tc>
                <a:tc>
                  <a:txBody>
                    <a:bodyPr/>
                    <a:lstStyle/>
                    <a:p>
                      <a:pPr marL="0" algn="l">
                        <a:lnSpc>
                          <a:spcPct val="100000"/>
                        </a:lnSpc>
                      </a:pPr>
                      <a:r>
                        <a:rPr sz="1400" spc="5" dirty="0">
                          <a:solidFill>
                            <a:srgbClr val="231F20"/>
                          </a:solidFill>
                          <a:latin typeface="+mj-lt"/>
                          <a:cs typeface="Arial"/>
                        </a:rPr>
                        <a:t>C</a:t>
                      </a:r>
                      <a:r>
                        <a:rPr sz="1400" spc="0" dirty="0">
                          <a:solidFill>
                            <a:srgbClr val="231F20"/>
                          </a:solidFill>
                          <a:latin typeface="+mj-lt"/>
                          <a:cs typeface="Arial"/>
                        </a:rPr>
                        <a:t>hina</a:t>
                      </a:r>
                      <a:endParaRPr sz="1400" dirty="0">
                        <a:latin typeface="+mj-lt"/>
                        <a:cs typeface="Arial"/>
                      </a:endParaRPr>
                    </a:p>
                  </a:txBody>
                  <a:tcPr>
                    <a:lnL w="12700" cmpd="sng">
                      <a:noFill/>
                    </a:lnL>
                    <a:lnR w="12700" cmpd="sng">
                      <a:noFill/>
                    </a:lnR>
                    <a:lnT w="12700" cap="flat" cmpd="sng" algn="ctr">
                      <a:solidFill>
                        <a:srgbClr val="00B0F0"/>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2F4FD"/>
                    </a:solidFill>
                  </a:tcPr>
                </a:tc>
                <a:tc>
                  <a:txBody>
                    <a:bodyPr/>
                    <a:lstStyle/>
                    <a:p>
                      <a:pPr marL="0" algn="r">
                        <a:lnSpc>
                          <a:spcPct val="100000"/>
                        </a:lnSpc>
                      </a:pPr>
                      <a:r>
                        <a:rPr sz="1400" dirty="0">
                          <a:solidFill>
                            <a:srgbClr val="231F20"/>
                          </a:solidFill>
                          <a:latin typeface="+mj-lt"/>
                          <a:cs typeface="Arial"/>
                        </a:rPr>
                        <a:t>539.5</a:t>
                      </a:r>
                      <a:endParaRPr sz="1400" dirty="0">
                        <a:latin typeface="+mj-lt"/>
                        <a:cs typeface="Arial"/>
                      </a:endParaRPr>
                    </a:p>
                  </a:txBody>
                  <a:tcPr marR="457200">
                    <a:lnL w="12700" cmpd="sng">
                      <a:noFill/>
                    </a:lnL>
                    <a:lnR w="12700" cmpd="sng">
                      <a:noFill/>
                    </a:lnR>
                    <a:lnT w="12700" cap="flat" cmpd="sng" algn="ctr">
                      <a:solidFill>
                        <a:srgbClr val="00B0F0"/>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2F4FD"/>
                    </a:solidFill>
                  </a:tcPr>
                </a:tc>
                <a:tc>
                  <a:txBody>
                    <a:bodyPr/>
                    <a:lstStyle/>
                    <a:p>
                      <a:pPr marL="0" algn="r">
                        <a:lnSpc>
                          <a:spcPct val="100000"/>
                        </a:lnSpc>
                      </a:pPr>
                      <a:r>
                        <a:rPr sz="1400" dirty="0">
                          <a:solidFill>
                            <a:srgbClr val="231F20"/>
                          </a:solidFill>
                          <a:latin typeface="+mj-lt"/>
                          <a:cs typeface="Arial"/>
                        </a:rPr>
                        <a:t>120.3</a:t>
                      </a:r>
                      <a:endParaRPr sz="1400" dirty="0">
                        <a:latin typeface="+mj-lt"/>
                        <a:cs typeface="Arial"/>
                      </a:endParaRPr>
                    </a:p>
                  </a:txBody>
                  <a:tcPr marR="457200">
                    <a:lnL w="12700" cmpd="sng">
                      <a:noFill/>
                    </a:lnL>
                    <a:lnR w="12700" cmpd="sng">
                      <a:noFill/>
                    </a:lnR>
                    <a:lnT w="12700" cap="flat" cmpd="sng" algn="ctr">
                      <a:solidFill>
                        <a:srgbClr val="00B0F0"/>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2F4FD"/>
                    </a:solidFill>
                  </a:tcPr>
                </a:tc>
                <a:tc>
                  <a:txBody>
                    <a:bodyPr/>
                    <a:lstStyle/>
                    <a:p>
                      <a:pPr marL="0" algn="r">
                        <a:lnSpc>
                          <a:spcPct val="100000"/>
                        </a:lnSpc>
                      </a:pPr>
                      <a:r>
                        <a:rPr sz="1400" dirty="0">
                          <a:solidFill>
                            <a:srgbClr val="231F20"/>
                          </a:solidFill>
                          <a:latin typeface="+mj-lt"/>
                          <a:cs typeface="STIX"/>
                        </a:rPr>
                        <a:t>−</a:t>
                      </a:r>
                      <a:r>
                        <a:rPr sz="1400" dirty="0">
                          <a:solidFill>
                            <a:srgbClr val="231F20"/>
                          </a:solidFill>
                          <a:latin typeface="+mj-lt"/>
                          <a:cs typeface="Arial"/>
                        </a:rPr>
                        <a:t>419.2</a:t>
                      </a:r>
                      <a:endParaRPr sz="1400" dirty="0">
                        <a:latin typeface="+mj-lt"/>
                        <a:cs typeface="Arial"/>
                      </a:endParaRPr>
                    </a:p>
                  </a:txBody>
                  <a:tcPr marR="548640">
                    <a:lnL w="12700" cmpd="sng">
                      <a:noFill/>
                    </a:lnL>
                    <a:lnR w="12700" cmpd="sng">
                      <a:noFill/>
                    </a:lnR>
                    <a:lnT w="12700" cap="flat" cmpd="sng" algn="ctr">
                      <a:solidFill>
                        <a:srgbClr val="00B0F0"/>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2F4FD"/>
                    </a:solidFill>
                  </a:tcPr>
                </a:tc>
                <a:tc>
                  <a:txBody>
                    <a:bodyPr/>
                    <a:lstStyle/>
                    <a:p>
                      <a:pPr marL="0" algn="r">
                        <a:lnSpc>
                          <a:spcPct val="100000"/>
                        </a:lnSpc>
                      </a:pPr>
                      <a:r>
                        <a:rPr sz="1400" dirty="0">
                          <a:solidFill>
                            <a:srgbClr val="231F20"/>
                          </a:solidFill>
                          <a:latin typeface="+mj-lt"/>
                          <a:cs typeface="Arial"/>
                        </a:rPr>
                        <a:t>659.8</a:t>
                      </a:r>
                      <a:endParaRPr sz="1400" dirty="0">
                        <a:latin typeface="+mj-lt"/>
                        <a:cs typeface="Arial"/>
                      </a:endParaRPr>
                    </a:p>
                  </a:txBody>
                  <a:tcPr marR="457200">
                    <a:lnL w="12700" cmpd="sng">
                      <a:noFill/>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2F4FD"/>
                    </a:solidFill>
                  </a:tcPr>
                </a:tc>
                <a:extLst>
                  <a:ext uri="{0D108BD9-81ED-4DB2-BD59-A6C34878D82A}">
                    <a16:rowId xmlns:a16="http://schemas.microsoft.com/office/drawing/2014/main" val="2310199876"/>
                  </a:ext>
                </a:extLst>
              </a:tr>
              <a:tr h="274320">
                <a:tc>
                  <a:txBody>
                    <a:bodyPr/>
                    <a:lstStyle/>
                    <a:p>
                      <a:pPr marL="0" algn="r">
                        <a:lnSpc>
                          <a:spcPct val="100000"/>
                        </a:lnSpc>
                      </a:pPr>
                      <a:r>
                        <a:rPr sz="1400" dirty="0">
                          <a:solidFill>
                            <a:srgbClr val="231F20"/>
                          </a:solidFill>
                          <a:latin typeface="+mj-lt"/>
                          <a:cs typeface="Arial"/>
                        </a:rPr>
                        <a:t>2</a:t>
                      </a:r>
                      <a:endParaRPr sz="1400" dirty="0">
                        <a:latin typeface="+mj-lt"/>
                        <a:cs typeface="Arial"/>
                      </a:endParaRPr>
                    </a:p>
                  </a:txBody>
                  <a:tcPr marR="365760">
                    <a:lnL w="12700" cap="flat" cmpd="sng" algn="ctr">
                      <a:solidFill>
                        <a:srgbClr val="00B0F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2F4FD"/>
                    </a:solidFill>
                  </a:tcPr>
                </a:tc>
                <a:tc>
                  <a:txBody>
                    <a:bodyPr/>
                    <a:lstStyle/>
                    <a:p>
                      <a:pPr marL="0" algn="l">
                        <a:lnSpc>
                          <a:spcPct val="100000"/>
                        </a:lnSpc>
                      </a:pPr>
                      <a:r>
                        <a:rPr sz="1400" dirty="0">
                          <a:solidFill>
                            <a:srgbClr val="231F20"/>
                          </a:solidFill>
                          <a:latin typeface="+mj-lt"/>
                          <a:cs typeface="Arial"/>
                        </a:rPr>
                        <a:t>Canada</a:t>
                      </a:r>
                      <a:endParaRPr sz="1400">
                        <a:latin typeface="+mj-lt"/>
                        <a:cs typeface="Aria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2F4FD"/>
                    </a:solidFill>
                  </a:tcPr>
                </a:tc>
                <a:tc>
                  <a:txBody>
                    <a:bodyPr/>
                    <a:lstStyle/>
                    <a:p>
                      <a:pPr marL="0" algn="r">
                        <a:lnSpc>
                          <a:spcPct val="100000"/>
                        </a:lnSpc>
                      </a:pPr>
                      <a:r>
                        <a:rPr sz="1400" dirty="0">
                          <a:solidFill>
                            <a:srgbClr val="231F20"/>
                          </a:solidFill>
                          <a:latin typeface="+mj-lt"/>
                          <a:cs typeface="Arial"/>
                        </a:rPr>
                        <a:t>318.5</a:t>
                      </a:r>
                      <a:endParaRPr sz="1400">
                        <a:latin typeface="+mj-lt"/>
                        <a:cs typeface="Arial"/>
                      </a:endParaRPr>
                    </a:p>
                  </a:txBody>
                  <a:tcPr marR="45720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2F4FD"/>
                    </a:solidFill>
                  </a:tcPr>
                </a:tc>
                <a:tc>
                  <a:txBody>
                    <a:bodyPr/>
                    <a:lstStyle/>
                    <a:p>
                      <a:pPr marL="0" algn="r">
                        <a:lnSpc>
                          <a:spcPct val="100000"/>
                        </a:lnSpc>
                      </a:pPr>
                      <a:r>
                        <a:rPr sz="1400" dirty="0">
                          <a:solidFill>
                            <a:srgbClr val="231F20"/>
                          </a:solidFill>
                          <a:latin typeface="+mj-lt"/>
                          <a:cs typeface="Arial"/>
                        </a:rPr>
                        <a:t>298.7</a:t>
                      </a:r>
                      <a:endParaRPr sz="1400">
                        <a:latin typeface="+mj-lt"/>
                        <a:cs typeface="Arial"/>
                      </a:endParaRPr>
                    </a:p>
                  </a:txBody>
                  <a:tcPr marR="45720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2F4FD"/>
                    </a:solidFill>
                  </a:tcPr>
                </a:tc>
                <a:tc>
                  <a:txBody>
                    <a:bodyPr/>
                    <a:lstStyle/>
                    <a:p>
                      <a:pPr marL="0" algn="r">
                        <a:lnSpc>
                          <a:spcPct val="100000"/>
                        </a:lnSpc>
                      </a:pPr>
                      <a:r>
                        <a:rPr sz="1400" dirty="0">
                          <a:solidFill>
                            <a:srgbClr val="231F20"/>
                          </a:solidFill>
                          <a:latin typeface="+mj-lt"/>
                          <a:cs typeface="STIX"/>
                        </a:rPr>
                        <a:t>−</a:t>
                      </a:r>
                      <a:r>
                        <a:rPr sz="1400" dirty="0">
                          <a:solidFill>
                            <a:srgbClr val="231F20"/>
                          </a:solidFill>
                          <a:latin typeface="+mj-lt"/>
                          <a:cs typeface="Arial"/>
                        </a:rPr>
                        <a:t>19.8</a:t>
                      </a:r>
                      <a:endParaRPr sz="1400" dirty="0">
                        <a:latin typeface="+mj-lt"/>
                        <a:cs typeface="Arial"/>
                      </a:endParaRPr>
                    </a:p>
                  </a:txBody>
                  <a:tcPr marR="54864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2F4FD"/>
                    </a:solidFill>
                  </a:tcPr>
                </a:tc>
                <a:tc>
                  <a:txBody>
                    <a:bodyPr/>
                    <a:lstStyle/>
                    <a:p>
                      <a:pPr marL="0" algn="r">
                        <a:lnSpc>
                          <a:spcPct val="100000"/>
                        </a:lnSpc>
                      </a:pPr>
                      <a:r>
                        <a:rPr sz="1400" dirty="0">
                          <a:solidFill>
                            <a:srgbClr val="231F20"/>
                          </a:solidFill>
                          <a:latin typeface="+mj-lt"/>
                          <a:cs typeface="Arial"/>
                        </a:rPr>
                        <a:t>617.2</a:t>
                      </a:r>
                      <a:endParaRPr sz="1400" dirty="0">
                        <a:latin typeface="+mj-lt"/>
                        <a:cs typeface="Arial"/>
                      </a:endParaRPr>
                    </a:p>
                  </a:txBody>
                  <a:tcPr marR="457200">
                    <a:lnL w="12700" cmpd="sng">
                      <a:noFill/>
                    </a:lnL>
                    <a:lnR w="12700"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2F4FD"/>
                    </a:solidFill>
                  </a:tcPr>
                </a:tc>
                <a:extLst>
                  <a:ext uri="{0D108BD9-81ED-4DB2-BD59-A6C34878D82A}">
                    <a16:rowId xmlns:a16="http://schemas.microsoft.com/office/drawing/2014/main" val="3813811642"/>
                  </a:ext>
                </a:extLst>
              </a:tr>
              <a:tr h="274320">
                <a:tc>
                  <a:txBody>
                    <a:bodyPr/>
                    <a:lstStyle/>
                    <a:p>
                      <a:pPr marL="0" algn="r">
                        <a:lnSpc>
                          <a:spcPct val="100000"/>
                        </a:lnSpc>
                      </a:pPr>
                      <a:r>
                        <a:rPr sz="1400" dirty="0">
                          <a:solidFill>
                            <a:srgbClr val="231F20"/>
                          </a:solidFill>
                          <a:latin typeface="+mj-lt"/>
                          <a:cs typeface="Arial"/>
                        </a:rPr>
                        <a:t>3</a:t>
                      </a:r>
                      <a:endParaRPr sz="1400" dirty="0">
                        <a:latin typeface="+mj-lt"/>
                        <a:cs typeface="Arial"/>
                      </a:endParaRPr>
                    </a:p>
                  </a:txBody>
                  <a:tcPr marR="365760">
                    <a:lnL w="12700" cap="flat" cmpd="sng" algn="ctr">
                      <a:solidFill>
                        <a:srgbClr val="00B0F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2F4FD"/>
                    </a:solidFill>
                  </a:tcPr>
                </a:tc>
                <a:tc>
                  <a:txBody>
                    <a:bodyPr/>
                    <a:lstStyle/>
                    <a:p>
                      <a:pPr marL="0" algn="l">
                        <a:lnSpc>
                          <a:spcPct val="100000"/>
                        </a:lnSpc>
                      </a:pPr>
                      <a:r>
                        <a:rPr sz="1400" spc="-30" dirty="0">
                          <a:solidFill>
                            <a:srgbClr val="231F20"/>
                          </a:solidFill>
                          <a:latin typeface="+mj-lt"/>
                          <a:cs typeface="Arial"/>
                        </a:rPr>
                        <a:t>M</a:t>
                      </a:r>
                      <a:r>
                        <a:rPr sz="1400" spc="-15" dirty="0">
                          <a:solidFill>
                            <a:srgbClr val="231F20"/>
                          </a:solidFill>
                          <a:latin typeface="+mj-lt"/>
                          <a:cs typeface="Arial"/>
                        </a:rPr>
                        <a:t>e</a:t>
                      </a:r>
                      <a:r>
                        <a:rPr sz="1400" spc="5" dirty="0">
                          <a:solidFill>
                            <a:srgbClr val="231F20"/>
                          </a:solidFill>
                          <a:latin typeface="+mj-lt"/>
                          <a:cs typeface="Arial"/>
                        </a:rPr>
                        <a:t>xico</a:t>
                      </a:r>
                      <a:endParaRPr sz="1400">
                        <a:latin typeface="+mj-lt"/>
                        <a:cs typeface="Aria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2F4FD"/>
                    </a:solidFill>
                  </a:tcPr>
                </a:tc>
                <a:tc>
                  <a:txBody>
                    <a:bodyPr/>
                    <a:lstStyle/>
                    <a:p>
                      <a:pPr marL="0" algn="r">
                        <a:lnSpc>
                          <a:spcPct val="100000"/>
                        </a:lnSpc>
                      </a:pPr>
                      <a:r>
                        <a:rPr sz="1400" dirty="0">
                          <a:solidFill>
                            <a:srgbClr val="231F20"/>
                          </a:solidFill>
                          <a:latin typeface="+mj-lt"/>
                          <a:cs typeface="Arial"/>
                        </a:rPr>
                        <a:t>346.5</a:t>
                      </a:r>
                      <a:endParaRPr sz="1400">
                        <a:latin typeface="+mj-lt"/>
                        <a:cs typeface="Arial"/>
                      </a:endParaRPr>
                    </a:p>
                  </a:txBody>
                  <a:tcPr marR="45720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2F4FD"/>
                    </a:solidFill>
                  </a:tcPr>
                </a:tc>
                <a:tc>
                  <a:txBody>
                    <a:bodyPr/>
                    <a:lstStyle/>
                    <a:p>
                      <a:pPr marL="0" algn="r">
                        <a:lnSpc>
                          <a:spcPct val="100000"/>
                        </a:lnSpc>
                      </a:pPr>
                      <a:r>
                        <a:rPr sz="1400" dirty="0">
                          <a:solidFill>
                            <a:srgbClr val="231F20"/>
                          </a:solidFill>
                          <a:latin typeface="+mj-lt"/>
                          <a:cs typeface="Arial"/>
                        </a:rPr>
                        <a:t>265.0</a:t>
                      </a:r>
                      <a:endParaRPr sz="1400">
                        <a:latin typeface="+mj-lt"/>
                        <a:cs typeface="Arial"/>
                      </a:endParaRPr>
                    </a:p>
                  </a:txBody>
                  <a:tcPr marR="45720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2F4FD"/>
                    </a:solidFill>
                  </a:tcPr>
                </a:tc>
                <a:tc>
                  <a:txBody>
                    <a:bodyPr/>
                    <a:lstStyle/>
                    <a:p>
                      <a:pPr marL="0" algn="r">
                        <a:lnSpc>
                          <a:spcPct val="100000"/>
                        </a:lnSpc>
                      </a:pPr>
                      <a:r>
                        <a:rPr sz="1400" dirty="0">
                          <a:solidFill>
                            <a:srgbClr val="231F20"/>
                          </a:solidFill>
                          <a:latin typeface="+mj-lt"/>
                          <a:cs typeface="STIX"/>
                        </a:rPr>
                        <a:t>−</a:t>
                      </a:r>
                      <a:r>
                        <a:rPr sz="1400" dirty="0">
                          <a:solidFill>
                            <a:srgbClr val="231F20"/>
                          </a:solidFill>
                          <a:latin typeface="+mj-lt"/>
                          <a:cs typeface="Arial"/>
                        </a:rPr>
                        <a:t>81.5</a:t>
                      </a:r>
                      <a:endParaRPr sz="1400" dirty="0">
                        <a:latin typeface="+mj-lt"/>
                        <a:cs typeface="Arial"/>
                      </a:endParaRPr>
                    </a:p>
                  </a:txBody>
                  <a:tcPr marR="54864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2F4FD"/>
                    </a:solidFill>
                  </a:tcPr>
                </a:tc>
                <a:tc>
                  <a:txBody>
                    <a:bodyPr/>
                    <a:lstStyle/>
                    <a:p>
                      <a:pPr marL="0" algn="r">
                        <a:lnSpc>
                          <a:spcPct val="100000"/>
                        </a:lnSpc>
                      </a:pPr>
                      <a:r>
                        <a:rPr sz="1400" dirty="0">
                          <a:solidFill>
                            <a:srgbClr val="231F20"/>
                          </a:solidFill>
                          <a:latin typeface="+mj-lt"/>
                          <a:cs typeface="Arial"/>
                        </a:rPr>
                        <a:t>611.5</a:t>
                      </a:r>
                      <a:endParaRPr sz="1400" dirty="0">
                        <a:latin typeface="+mj-lt"/>
                        <a:cs typeface="Arial"/>
                      </a:endParaRPr>
                    </a:p>
                  </a:txBody>
                  <a:tcPr marR="457200">
                    <a:lnL w="12700" cmpd="sng">
                      <a:noFill/>
                    </a:lnL>
                    <a:lnR w="12700"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2F4FD"/>
                    </a:solidFill>
                  </a:tcPr>
                </a:tc>
                <a:extLst>
                  <a:ext uri="{0D108BD9-81ED-4DB2-BD59-A6C34878D82A}">
                    <a16:rowId xmlns:a16="http://schemas.microsoft.com/office/drawing/2014/main" val="4138933728"/>
                  </a:ext>
                </a:extLst>
              </a:tr>
              <a:tr h="274320">
                <a:tc>
                  <a:txBody>
                    <a:bodyPr/>
                    <a:lstStyle/>
                    <a:p>
                      <a:pPr marL="0" algn="r">
                        <a:lnSpc>
                          <a:spcPct val="100000"/>
                        </a:lnSpc>
                      </a:pPr>
                      <a:r>
                        <a:rPr sz="1400" dirty="0">
                          <a:solidFill>
                            <a:srgbClr val="231F20"/>
                          </a:solidFill>
                          <a:latin typeface="+mj-lt"/>
                          <a:cs typeface="Arial"/>
                        </a:rPr>
                        <a:t>4</a:t>
                      </a:r>
                      <a:endParaRPr sz="1400" dirty="0">
                        <a:latin typeface="+mj-lt"/>
                        <a:cs typeface="Arial"/>
                      </a:endParaRPr>
                    </a:p>
                  </a:txBody>
                  <a:tcPr marR="365760">
                    <a:lnL w="12700" cap="flat" cmpd="sng" algn="ctr">
                      <a:solidFill>
                        <a:srgbClr val="00B0F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2F4FD"/>
                    </a:solidFill>
                  </a:tcPr>
                </a:tc>
                <a:tc>
                  <a:txBody>
                    <a:bodyPr/>
                    <a:lstStyle/>
                    <a:p>
                      <a:pPr marL="0" algn="l">
                        <a:lnSpc>
                          <a:spcPct val="100000"/>
                        </a:lnSpc>
                      </a:pPr>
                      <a:r>
                        <a:rPr sz="1400" spc="-25" dirty="0">
                          <a:solidFill>
                            <a:srgbClr val="231F20"/>
                          </a:solidFill>
                          <a:latin typeface="+mj-lt"/>
                          <a:cs typeface="Arial"/>
                        </a:rPr>
                        <a:t>J</a:t>
                      </a:r>
                      <a:r>
                        <a:rPr sz="1400" spc="0" dirty="0">
                          <a:solidFill>
                            <a:srgbClr val="231F20"/>
                          </a:solidFill>
                          <a:latin typeface="+mj-lt"/>
                          <a:cs typeface="Arial"/>
                        </a:rPr>
                        <a:t>a</a:t>
                      </a:r>
                      <a:r>
                        <a:rPr sz="1400" spc="5" dirty="0">
                          <a:solidFill>
                            <a:srgbClr val="231F20"/>
                          </a:solidFill>
                          <a:latin typeface="+mj-lt"/>
                          <a:cs typeface="Arial"/>
                        </a:rPr>
                        <a:t>p</a:t>
                      </a:r>
                      <a:r>
                        <a:rPr sz="1400" spc="0" dirty="0">
                          <a:solidFill>
                            <a:srgbClr val="231F20"/>
                          </a:solidFill>
                          <a:latin typeface="+mj-lt"/>
                          <a:cs typeface="Arial"/>
                        </a:rPr>
                        <a:t>an</a:t>
                      </a:r>
                      <a:endParaRPr sz="1400">
                        <a:latin typeface="+mj-lt"/>
                        <a:cs typeface="Aria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2F4FD"/>
                    </a:solidFill>
                  </a:tcPr>
                </a:tc>
                <a:tc>
                  <a:txBody>
                    <a:bodyPr/>
                    <a:lstStyle/>
                    <a:p>
                      <a:pPr marL="0" algn="r">
                        <a:lnSpc>
                          <a:spcPct val="100000"/>
                        </a:lnSpc>
                      </a:pPr>
                      <a:r>
                        <a:rPr sz="1400" dirty="0">
                          <a:solidFill>
                            <a:srgbClr val="231F20"/>
                          </a:solidFill>
                          <a:latin typeface="+mj-lt"/>
                          <a:cs typeface="Arial"/>
                        </a:rPr>
                        <a:t>142.6</a:t>
                      </a:r>
                      <a:endParaRPr sz="1400">
                        <a:latin typeface="+mj-lt"/>
                        <a:cs typeface="Arial"/>
                      </a:endParaRPr>
                    </a:p>
                  </a:txBody>
                  <a:tcPr marR="45720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2F4FD"/>
                    </a:solidFill>
                  </a:tcPr>
                </a:tc>
                <a:tc>
                  <a:txBody>
                    <a:bodyPr/>
                    <a:lstStyle/>
                    <a:p>
                      <a:pPr marL="0" algn="r">
                        <a:lnSpc>
                          <a:spcPct val="100000"/>
                        </a:lnSpc>
                      </a:pPr>
                      <a:r>
                        <a:rPr sz="1400" dirty="0">
                          <a:solidFill>
                            <a:srgbClr val="231F20"/>
                          </a:solidFill>
                          <a:latin typeface="+mj-lt"/>
                          <a:cs typeface="Arial"/>
                        </a:rPr>
                        <a:t>75.0</a:t>
                      </a:r>
                      <a:endParaRPr sz="1400">
                        <a:latin typeface="+mj-lt"/>
                        <a:cs typeface="Arial"/>
                      </a:endParaRPr>
                    </a:p>
                  </a:txBody>
                  <a:tcPr marR="45720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2F4FD"/>
                    </a:solidFill>
                  </a:tcPr>
                </a:tc>
                <a:tc>
                  <a:txBody>
                    <a:bodyPr/>
                    <a:lstStyle/>
                    <a:p>
                      <a:pPr marL="0" algn="r">
                        <a:lnSpc>
                          <a:spcPct val="100000"/>
                        </a:lnSpc>
                      </a:pPr>
                      <a:r>
                        <a:rPr sz="1400" dirty="0">
                          <a:solidFill>
                            <a:srgbClr val="231F20"/>
                          </a:solidFill>
                          <a:latin typeface="+mj-lt"/>
                          <a:cs typeface="STIX"/>
                        </a:rPr>
                        <a:t>−</a:t>
                      </a:r>
                      <a:r>
                        <a:rPr sz="1400" dirty="0">
                          <a:solidFill>
                            <a:srgbClr val="231F20"/>
                          </a:solidFill>
                          <a:latin typeface="+mj-lt"/>
                          <a:cs typeface="Arial"/>
                        </a:rPr>
                        <a:t>67.6</a:t>
                      </a:r>
                      <a:endParaRPr sz="1400" dirty="0">
                        <a:latin typeface="+mj-lt"/>
                        <a:cs typeface="Arial"/>
                      </a:endParaRPr>
                    </a:p>
                  </a:txBody>
                  <a:tcPr marR="54864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2F4FD"/>
                    </a:solidFill>
                  </a:tcPr>
                </a:tc>
                <a:tc>
                  <a:txBody>
                    <a:bodyPr/>
                    <a:lstStyle/>
                    <a:p>
                      <a:pPr marL="0" algn="r">
                        <a:lnSpc>
                          <a:spcPct val="100000"/>
                        </a:lnSpc>
                      </a:pPr>
                      <a:r>
                        <a:rPr sz="1400" dirty="0">
                          <a:solidFill>
                            <a:srgbClr val="231F20"/>
                          </a:solidFill>
                          <a:latin typeface="+mj-lt"/>
                          <a:cs typeface="Arial"/>
                        </a:rPr>
                        <a:t>217.6</a:t>
                      </a:r>
                      <a:endParaRPr sz="1400" dirty="0">
                        <a:latin typeface="+mj-lt"/>
                        <a:cs typeface="Arial"/>
                      </a:endParaRPr>
                    </a:p>
                  </a:txBody>
                  <a:tcPr marR="457200">
                    <a:lnL w="12700" cmpd="sng">
                      <a:noFill/>
                    </a:lnL>
                    <a:lnR w="12700"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2F4FD"/>
                    </a:solidFill>
                  </a:tcPr>
                </a:tc>
                <a:extLst>
                  <a:ext uri="{0D108BD9-81ED-4DB2-BD59-A6C34878D82A}">
                    <a16:rowId xmlns:a16="http://schemas.microsoft.com/office/drawing/2014/main" val="2285225306"/>
                  </a:ext>
                </a:extLst>
              </a:tr>
              <a:tr h="274320">
                <a:tc>
                  <a:txBody>
                    <a:bodyPr/>
                    <a:lstStyle/>
                    <a:p>
                      <a:pPr marL="0" algn="r">
                        <a:lnSpc>
                          <a:spcPct val="100000"/>
                        </a:lnSpc>
                      </a:pPr>
                      <a:r>
                        <a:rPr sz="1400" dirty="0">
                          <a:solidFill>
                            <a:srgbClr val="231F20"/>
                          </a:solidFill>
                          <a:latin typeface="+mj-lt"/>
                          <a:cs typeface="Arial"/>
                        </a:rPr>
                        <a:t>5</a:t>
                      </a:r>
                      <a:endParaRPr sz="1400" dirty="0">
                        <a:latin typeface="+mj-lt"/>
                        <a:cs typeface="Arial"/>
                      </a:endParaRPr>
                    </a:p>
                  </a:txBody>
                  <a:tcPr marR="365760">
                    <a:lnL w="12700" cap="flat" cmpd="sng" algn="ctr">
                      <a:solidFill>
                        <a:srgbClr val="00B0F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2F4FD"/>
                    </a:solidFill>
                  </a:tcPr>
                </a:tc>
                <a:tc>
                  <a:txBody>
                    <a:bodyPr/>
                    <a:lstStyle/>
                    <a:p>
                      <a:pPr marL="0" algn="l">
                        <a:lnSpc>
                          <a:spcPct val="100000"/>
                        </a:lnSpc>
                      </a:pPr>
                      <a:r>
                        <a:rPr sz="1400" spc="-20" dirty="0">
                          <a:solidFill>
                            <a:srgbClr val="231F20"/>
                          </a:solidFill>
                          <a:latin typeface="+mj-lt"/>
                          <a:cs typeface="Arial"/>
                        </a:rPr>
                        <a:t>G</a:t>
                      </a:r>
                      <a:r>
                        <a:rPr sz="1400" spc="-5" dirty="0">
                          <a:solidFill>
                            <a:srgbClr val="231F20"/>
                          </a:solidFill>
                          <a:latin typeface="+mj-lt"/>
                          <a:cs typeface="Arial"/>
                        </a:rPr>
                        <a:t>e</a:t>
                      </a:r>
                      <a:r>
                        <a:rPr sz="1400" spc="5" dirty="0">
                          <a:solidFill>
                            <a:srgbClr val="231F20"/>
                          </a:solidFill>
                          <a:latin typeface="+mj-lt"/>
                          <a:cs typeface="Arial"/>
                        </a:rPr>
                        <a:t>r</a:t>
                      </a:r>
                      <a:r>
                        <a:rPr sz="1400" spc="0" dirty="0">
                          <a:solidFill>
                            <a:srgbClr val="231F20"/>
                          </a:solidFill>
                          <a:latin typeface="+mj-lt"/>
                          <a:cs typeface="Arial"/>
                        </a:rPr>
                        <a:t>ma</a:t>
                      </a:r>
                      <a:r>
                        <a:rPr sz="1400" spc="-15" dirty="0">
                          <a:solidFill>
                            <a:srgbClr val="231F20"/>
                          </a:solidFill>
                          <a:latin typeface="+mj-lt"/>
                          <a:cs typeface="Arial"/>
                        </a:rPr>
                        <a:t>n</a:t>
                      </a:r>
                      <a:r>
                        <a:rPr sz="1400" spc="0" dirty="0">
                          <a:solidFill>
                            <a:srgbClr val="231F20"/>
                          </a:solidFill>
                          <a:latin typeface="+mj-lt"/>
                          <a:cs typeface="Arial"/>
                        </a:rPr>
                        <a:t>y</a:t>
                      </a:r>
                      <a:endParaRPr sz="1400">
                        <a:latin typeface="+mj-lt"/>
                        <a:cs typeface="Aria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2F4FD"/>
                    </a:solidFill>
                  </a:tcPr>
                </a:tc>
                <a:tc>
                  <a:txBody>
                    <a:bodyPr/>
                    <a:lstStyle/>
                    <a:p>
                      <a:pPr marL="0" algn="r">
                        <a:lnSpc>
                          <a:spcPct val="100000"/>
                        </a:lnSpc>
                      </a:pPr>
                      <a:r>
                        <a:rPr sz="1400" dirty="0">
                          <a:solidFill>
                            <a:srgbClr val="231F20"/>
                          </a:solidFill>
                          <a:latin typeface="+mj-lt"/>
                          <a:cs typeface="Arial"/>
                        </a:rPr>
                        <a:t>125.9</a:t>
                      </a:r>
                      <a:endParaRPr sz="1400">
                        <a:latin typeface="+mj-lt"/>
                        <a:cs typeface="Arial"/>
                      </a:endParaRPr>
                    </a:p>
                  </a:txBody>
                  <a:tcPr marR="45720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2F4FD"/>
                    </a:solidFill>
                  </a:tcPr>
                </a:tc>
                <a:tc>
                  <a:txBody>
                    <a:bodyPr/>
                    <a:lstStyle/>
                    <a:p>
                      <a:pPr marL="0" algn="r">
                        <a:lnSpc>
                          <a:spcPct val="100000"/>
                        </a:lnSpc>
                      </a:pPr>
                      <a:r>
                        <a:rPr sz="1400" dirty="0">
                          <a:solidFill>
                            <a:srgbClr val="231F20"/>
                          </a:solidFill>
                          <a:latin typeface="+mj-lt"/>
                          <a:cs typeface="Arial"/>
                        </a:rPr>
                        <a:t>57.7</a:t>
                      </a:r>
                      <a:endParaRPr sz="1400">
                        <a:latin typeface="+mj-lt"/>
                        <a:cs typeface="Arial"/>
                      </a:endParaRPr>
                    </a:p>
                  </a:txBody>
                  <a:tcPr marR="45720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2F4FD"/>
                    </a:solidFill>
                  </a:tcPr>
                </a:tc>
                <a:tc>
                  <a:txBody>
                    <a:bodyPr/>
                    <a:lstStyle/>
                    <a:p>
                      <a:pPr marL="0" algn="r">
                        <a:lnSpc>
                          <a:spcPct val="100000"/>
                        </a:lnSpc>
                      </a:pPr>
                      <a:r>
                        <a:rPr sz="1400" dirty="0">
                          <a:solidFill>
                            <a:srgbClr val="231F20"/>
                          </a:solidFill>
                          <a:latin typeface="+mj-lt"/>
                          <a:cs typeface="STIX"/>
                        </a:rPr>
                        <a:t>−</a:t>
                      </a:r>
                      <a:r>
                        <a:rPr sz="1400" dirty="0">
                          <a:solidFill>
                            <a:srgbClr val="231F20"/>
                          </a:solidFill>
                          <a:latin typeface="+mj-lt"/>
                          <a:cs typeface="Arial"/>
                        </a:rPr>
                        <a:t>68.2</a:t>
                      </a:r>
                      <a:endParaRPr sz="1400">
                        <a:latin typeface="+mj-lt"/>
                        <a:cs typeface="Arial"/>
                      </a:endParaRPr>
                    </a:p>
                  </a:txBody>
                  <a:tcPr marR="54864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2F4FD"/>
                    </a:solidFill>
                  </a:tcPr>
                </a:tc>
                <a:tc>
                  <a:txBody>
                    <a:bodyPr/>
                    <a:lstStyle/>
                    <a:p>
                      <a:pPr marL="0" algn="r">
                        <a:lnSpc>
                          <a:spcPct val="100000"/>
                        </a:lnSpc>
                      </a:pPr>
                      <a:r>
                        <a:rPr sz="1400" dirty="0">
                          <a:solidFill>
                            <a:srgbClr val="231F20"/>
                          </a:solidFill>
                          <a:latin typeface="+mj-lt"/>
                          <a:cs typeface="Arial"/>
                        </a:rPr>
                        <a:t>183.6</a:t>
                      </a:r>
                      <a:endParaRPr sz="1400" dirty="0">
                        <a:latin typeface="+mj-lt"/>
                        <a:cs typeface="Arial"/>
                      </a:endParaRPr>
                    </a:p>
                  </a:txBody>
                  <a:tcPr marR="457200">
                    <a:lnL w="12700" cmpd="sng">
                      <a:noFill/>
                    </a:lnL>
                    <a:lnR w="12700"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2F4FD"/>
                    </a:solidFill>
                  </a:tcPr>
                </a:tc>
                <a:extLst>
                  <a:ext uri="{0D108BD9-81ED-4DB2-BD59-A6C34878D82A}">
                    <a16:rowId xmlns:a16="http://schemas.microsoft.com/office/drawing/2014/main" val="3966867528"/>
                  </a:ext>
                </a:extLst>
              </a:tr>
              <a:tr h="274320">
                <a:tc>
                  <a:txBody>
                    <a:bodyPr/>
                    <a:lstStyle/>
                    <a:p>
                      <a:pPr marL="0" algn="r">
                        <a:lnSpc>
                          <a:spcPct val="100000"/>
                        </a:lnSpc>
                      </a:pPr>
                      <a:r>
                        <a:rPr sz="1400" dirty="0">
                          <a:solidFill>
                            <a:srgbClr val="231F20"/>
                          </a:solidFill>
                          <a:latin typeface="+mj-lt"/>
                          <a:cs typeface="Arial"/>
                        </a:rPr>
                        <a:t>6</a:t>
                      </a:r>
                      <a:endParaRPr sz="1400" dirty="0">
                        <a:latin typeface="+mj-lt"/>
                        <a:cs typeface="Arial"/>
                      </a:endParaRPr>
                    </a:p>
                  </a:txBody>
                  <a:tcPr marR="365760">
                    <a:lnL w="12700" cap="flat" cmpd="sng" algn="ctr">
                      <a:solidFill>
                        <a:srgbClr val="00B0F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2F4FD"/>
                    </a:solidFill>
                  </a:tcPr>
                </a:tc>
                <a:tc>
                  <a:txBody>
                    <a:bodyPr/>
                    <a:lstStyle/>
                    <a:p>
                      <a:pPr marL="0" algn="l">
                        <a:lnSpc>
                          <a:spcPct val="100000"/>
                        </a:lnSpc>
                      </a:pPr>
                      <a:r>
                        <a:rPr sz="1400" spc="-10" dirty="0">
                          <a:solidFill>
                            <a:srgbClr val="231F20"/>
                          </a:solidFill>
                          <a:latin typeface="+mj-lt"/>
                          <a:cs typeface="Arial"/>
                        </a:rPr>
                        <a:t>Kor</a:t>
                      </a:r>
                      <a:r>
                        <a:rPr sz="1400" spc="5" dirty="0">
                          <a:solidFill>
                            <a:srgbClr val="231F20"/>
                          </a:solidFill>
                          <a:latin typeface="+mj-lt"/>
                          <a:cs typeface="Arial"/>
                        </a:rPr>
                        <a:t>e</a:t>
                      </a:r>
                      <a:r>
                        <a:rPr sz="1400" spc="0" dirty="0">
                          <a:solidFill>
                            <a:srgbClr val="231F20"/>
                          </a:solidFill>
                          <a:latin typeface="+mj-lt"/>
                          <a:cs typeface="Arial"/>
                        </a:rPr>
                        <a:t>a,</a:t>
                      </a:r>
                      <a:r>
                        <a:rPr sz="1400" spc="-45" dirty="0">
                          <a:solidFill>
                            <a:srgbClr val="231F20"/>
                          </a:solidFill>
                          <a:latin typeface="+mj-lt"/>
                          <a:cs typeface="Arial"/>
                        </a:rPr>
                        <a:t> </a:t>
                      </a:r>
                      <a:r>
                        <a:rPr sz="1400" spc="-25" dirty="0">
                          <a:solidFill>
                            <a:srgbClr val="231F20"/>
                          </a:solidFill>
                          <a:latin typeface="+mj-lt"/>
                          <a:cs typeface="Arial"/>
                        </a:rPr>
                        <a:t>R</a:t>
                      </a:r>
                      <a:r>
                        <a:rPr sz="1400" spc="0" dirty="0">
                          <a:solidFill>
                            <a:srgbClr val="231F20"/>
                          </a:solidFill>
                          <a:latin typeface="+mj-lt"/>
                          <a:cs typeface="Arial"/>
                        </a:rPr>
                        <a:t>ep</a:t>
                      </a:r>
                      <a:r>
                        <a:rPr sz="1400" spc="-10" dirty="0">
                          <a:solidFill>
                            <a:srgbClr val="231F20"/>
                          </a:solidFill>
                          <a:latin typeface="+mj-lt"/>
                          <a:cs typeface="Arial"/>
                        </a:rPr>
                        <a:t>u</a:t>
                      </a:r>
                      <a:r>
                        <a:rPr sz="1400" spc="0" dirty="0">
                          <a:solidFill>
                            <a:srgbClr val="231F20"/>
                          </a:solidFill>
                          <a:latin typeface="+mj-lt"/>
                          <a:cs typeface="Arial"/>
                        </a:rPr>
                        <a:t>bl</a:t>
                      </a:r>
                      <a:r>
                        <a:rPr sz="1400" spc="5" dirty="0">
                          <a:solidFill>
                            <a:srgbClr val="231F20"/>
                          </a:solidFill>
                          <a:latin typeface="+mj-lt"/>
                          <a:cs typeface="Arial"/>
                        </a:rPr>
                        <a:t>i</a:t>
                      </a:r>
                      <a:r>
                        <a:rPr sz="1400" spc="0" dirty="0">
                          <a:solidFill>
                            <a:srgbClr val="231F20"/>
                          </a:solidFill>
                          <a:latin typeface="+mj-lt"/>
                          <a:cs typeface="Arial"/>
                        </a:rPr>
                        <a:t>c</a:t>
                      </a:r>
                      <a:endParaRPr sz="1400">
                        <a:latin typeface="+mj-lt"/>
                        <a:cs typeface="Aria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2F4FD"/>
                    </a:solidFill>
                  </a:tcPr>
                </a:tc>
                <a:tc>
                  <a:txBody>
                    <a:bodyPr/>
                    <a:lstStyle/>
                    <a:p>
                      <a:pPr marL="0" algn="r">
                        <a:lnSpc>
                          <a:spcPct val="100000"/>
                        </a:lnSpc>
                      </a:pPr>
                      <a:r>
                        <a:rPr sz="1400" dirty="0">
                          <a:solidFill>
                            <a:srgbClr val="231F20"/>
                          </a:solidFill>
                          <a:latin typeface="+mj-lt"/>
                          <a:cs typeface="Arial"/>
                        </a:rPr>
                        <a:t>74.3</a:t>
                      </a:r>
                      <a:endParaRPr sz="1400" dirty="0">
                        <a:latin typeface="+mj-lt"/>
                        <a:cs typeface="Arial"/>
                      </a:endParaRPr>
                    </a:p>
                  </a:txBody>
                  <a:tcPr marR="45720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2F4FD"/>
                    </a:solidFill>
                  </a:tcPr>
                </a:tc>
                <a:tc>
                  <a:txBody>
                    <a:bodyPr/>
                    <a:lstStyle/>
                    <a:p>
                      <a:pPr marL="0" algn="r">
                        <a:lnSpc>
                          <a:spcPct val="100000"/>
                        </a:lnSpc>
                      </a:pPr>
                      <a:r>
                        <a:rPr sz="1400" dirty="0">
                          <a:solidFill>
                            <a:srgbClr val="231F20"/>
                          </a:solidFill>
                          <a:latin typeface="+mj-lt"/>
                          <a:cs typeface="Arial"/>
                        </a:rPr>
                        <a:t>56.3</a:t>
                      </a:r>
                      <a:endParaRPr sz="1400">
                        <a:latin typeface="+mj-lt"/>
                        <a:cs typeface="Arial"/>
                      </a:endParaRPr>
                    </a:p>
                  </a:txBody>
                  <a:tcPr marR="45720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2F4FD"/>
                    </a:solidFill>
                  </a:tcPr>
                </a:tc>
                <a:tc>
                  <a:txBody>
                    <a:bodyPr/>
                    <a:lstStyle/>
                    <a:p>
                      <a:pPr marL="0" algn="r">
                        <a:lnSpc>
                          <a:spcPct val="100000"/>
                        </a:lnSpc>
                      </a:pPr>
                      <a:r>
                        <a:rPr sz="1400" dirty="0">
                          <a:solidFill>
                            <a:srgbClr val="231F20"/>
                          </a:solidFill>
                          <a:latin typeface="+mj-lt"/>
                          <a:cs typeface="STIX"/>
                        </a:rPr>
                        <a:t>−</a:t>
                      </a:r>
                      <a:r>
                        <a:rPr sz="1400" dirty="0">
                          <a:solidFill>
                            <a:srgbClr val="231F20"/>
                          </a:solidFill>
                          <a:latin typeface="+mj-lt"/>
                          <a:cs typeface="Arial"/>
                        </a:rPr>
                        <a:t>18.0</a:t>
                      </a:r>
                      <a:endParaRPr sz="1400" dirty="0">
                        <a:latin typeface="+mj-lt"/>
                        <a:cs typeface="Arial"/>
                      </a:endParaRPr>
                    </a:p>
                  </a:txBody>
                  <a:tcPr marR="54864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2F4FD"/>
                    </a:solidFill>
                  </a:tcPr>
                </a:tc>
                <a:tc>
                  <a:txBody>
                    <a:bodyPr/>
                    <a:lstStyle/>
                    <a:p>
                      <a:pPr marL="0" algn="r">
                        <a:lnSpc>
                          <a:spcPct val="100000"/>
                        </a:lnSpc>
                      </a:pPr>
                      <a:r>
                        <a:rPr sz="1400" dirty="0">
                          <a:solidFill>
                            <a:srgbClr val="231F20"/>
                          </a:solidFill>
                          <a:latin typeface="+mj-lt"/>
                          <a:cs typeface="Arial"/>
                        </a:rPr>
                        <a:t>130.6</a:t>
                      </a:r>
                      <a:endParaRPr sz="1400" dirty="0">
                        <a:latin typeface="+mj-lt"/>
                        <a:cs typeface="Arial"/>
                      </a:endParaRPr>
                    </a:p>
                  </a:txBody>
                  <a:tcPr marR="457200">
                    <a:lnL w="12700" cmpd="sng">
                      <a:noFill/>
                    </a:lnL>
                    <a:lnR w="12700"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2F4FD"/>
                    </a:solidFill>
                  </a:tcPr>
                </a:tc>
                <a:extLst>
                  <a:ext uri="{0D108BD9-81ED-4DB2-BD59-A6C34878D82A}">
                    <a16:rowId xmlns:a16="http://schemas.microsoft.com/office/drawing/2014/main" val="2922476630"/>
                  </a:ext>
                </a:extLst>
              </a:tr>
              <a:tr h="274320">
                <a:tc>
                  <a:txBody>
                    <a:bodyPr/>
                    <a:lstStyle/>
                    <a:p>
                      <a:pPr marL="0" algn="r">
                        <a:lnSpc>
                          <a:spcPct val="100000"/>
                        </a:lnSpc>
                      </a:pPr>
                      <a:r>
                        <a:rPr sz="1400" dirty="0">
                          <a:solidFill>
                            <a:srgbClr val="231F20"/>
                          </a:solidFill>
                          <a:latin typeface="+mj-lt"/>
                          <a:cs typeface="Arial"/>
                        </a:rPr>
                        <a:t>7</a:t>
                      </a:r>
                      <a:endParaRPr sz="1400" dirty="0">
                        <a:latin typeface="+mj-lt"/>
                        <a:cs typeface="Arial"/>
                      </a:endParaRPr>
                    </a:p>
                  </a:txBody>
                  <a:tcPr marR="365760">
                    <a:lnL w="12700" cap="flat" cmpd="sng" algn="ctr">
                      <a:solidFill>
                        <a:srgbClr val="00B0F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2F4FD"/>
                    </a:solidFill>
                  </a:tcPr>
                </a:tc>
                <a:tc>
                  <a:txBody>
                    <a:bodyPr/>
                    <a:lstStyle/>
                    <a:p>
                      <a:pPr marL="0" algn="l">
                        <a:lnSpc>
                          <a:spcPct val="100000"/>
                        </a:lnSpc>
                      </a:pPr>
                      <a:r>
                        <a:rPr sz="1400" spc="-50" dirty="0">
                          <a:solidFill>
                            <a:srgbClr val="231F20"/>
                          </a:solidFill>
                          <a:latin typeface="+mj-lt"/>
                          <a:cs typeface="Arial"/>
                        </a:rPr>
                        <a:t>U</a:t>
                      </a:r>
                      <a:r>
                        <a:rPr sz="1400" spc="0" dirty="0">
                          <a:solidFill>
                            <a:srgbClr val="231F20"/>
                          </a:solidFill>
                          <a:latin typeface="+mj-lt"/>
                          <a:cs typeface="Arial"/>
                        </a:rPr>
                        <a:t>n</a:t>
                      </a:r>
                      <a:r>
                        <a:rPr sz="1400" spc="5" dirty="0">
                          <a:solidFill>
                            <a:srgbClr val="231F20"/>
                          </a:solidFill>
                          <a:latin typeface="+mj-lt"/>
                          <a:cs typeface="Arial"/>
                        </a:rPr>
                        <a:t>i</a:t>
                      </a:r>
                      <a:r>
                        <a:rPr sz="1400" spc="0" dirty="0">
                          <a:solidFill>
                            <a:srgbClr val="231F20"/>
                          </a:solidFill>
                          <a:latin typeface="+mj-lt"/>
                          <a:cs typeface="Arial"/>
                        </a:rPr>
                        <a:t>t</a:t>
                      </a:r>
                      <a:r>
                        <a:rPr sz="1400" spc="10" dirty="0">
                          <a:solidFill>
                            <a:srgbClr val="231F20"/>
                          </a:solidFill>
                          <a:latin typeface="+mj-lt"/>
                          <a:cs typeface="Arial"/>
                        </a:rPr>
                        <a:t>e</a:t>
                      </a:r>
                      <a:r>
                        <a:rPr sz="1400" spc="0" dirty="0">
                          <a:solidFill>
                            <a:srgbClr val="231F20"/>
                          </a:solidFill>
                          <a:latin typeface="+mj-lt"/>
                          <a:cs typeface="Arial"/>
                        </a:rPr>
                        <a:t>d</a:t>
                      </a:r>
                      <a:r>
                        <a:rPr sz="1400" spc="-45" dirty="0">
                          <a:solidFill>
                            <a:srgbClr val="231F20"/>
                          </a:solidFill>
                          <a:latin typeface="+mj-lt"/>
                          <a:cs typeface="Arial"/>
                        </a:rPr>
                        <a:t> </a:t>
                      </a:r>
                      <a:r>
                        <a:rPr sz="1400" spc="0" dirty="0">
                          <a:solidFill>
                            <a:srgbClr val="231F20"/>
                          </a:solidFill>
                          <a:latin typeface="+mj-lt"/>
                          <a:cs typeface="Arial"/>
                        </a:rPr>
                        <a:t>Kin</a:t>
                      </a:r>
                      <a:r>
                        <a:rPr sz="1400" spc="-10" dirty="0">
                          <a:solidFill>
                            <a:srgbClr val="231F20"/>
                          </a:solidFill>
                          <a:latin typeface="+mj-lt"/>
                          <a:cs typeface="Arial"/>
                        </a:rPr>
                        <a:t>g</a:t>
                      </a:r>
                      <a:r>
                        <a:rPr sz="1400" spc="0" dirty="0">
                          <a:solidFill>
                            <a:srgbClr val="231F20"/>
                          </a:solidFill>
                          <a:latin typeface="+mj-lt"/>
                          <a:cs typeface="Arial"/>
                        </a:rPr>
                        <a:t>d</a:t>
                      </a:r>
                      <a:r>
                        <a:rPr sz="1400" spc="-10" dirty="0">
                          <a:solidFill>
                            <a:srgbClr val="231F20"/>
                          </a:solidFill>
                          <a:latin typeface="+mj-lt"/>
                          <a:cs typeface="Arial"/>
                        </a:rPr>
                        <a:t>o</a:t>
                      </a:r>
                      <a:r>
                        <a:rPr sz="1400" spc="0" dirty="0">
                          <a:solidFill>
                            <a:srgbClr val="231F20"/>
                          </a:solidFill>
                          <a:latin typeface="+mj-lt"/>
                          <a:cs typeface="Arial"/>
                        </a:rPr>
                        <a:t>m</a:t>
                      </a:r>
                      <a:endParaRPr sz="1400">
                        <a:latin typeface="+mj-lt"/>
                        <a:cs typeface="Aria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2F4FD"/>
                    </a:solidFill>
                  </a:tcPr>
                </a:tc>
                <a:tc>
                  <a:txBody>
                    <a:bodyPr/>
                    <a:lstStyle/>
                    <a:p>
                      <a:pPr marL="0" algn="r">
                        <a:lnSpc>
                          <a:spcPct val="100000"/>
                        </a:lnSpc>
                      </a:pPr>
                      <a:r>
                        <a:rPr sz="1400" dirty="0">
                          <a:solidFill>
                            <a:srgbClr val="231F20"/>
                          </a:solidFill>
                          <a:latin typeface="+mj-lt"/>
                          <a:cs typeface="Arial"/>
                        </a:rPr>
                        <a:t>60.8</a:t>
                      </a:r>
                      <a:endParaRPr sz="1400" dirty="0">
                        <a:latin typeface="+mj-lt"/>
                        <a:cs typeface="Arial"/>
                      </a:endParaRPr>
                    </a:p>
                  </a:txBody>
                  <a:tcPr marR="45720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2F4FD"/>
                    </a:solidFill>
                  </a:tcPr>
                </a:tc>
                <a:tc>
                  <a:txBody>
                    <a:bodyPr/>
                    <a:lstStyle/>
                    <a:p>
                      <a:pPr marL="0" algn="r">
                        <a:lnSpc>
                          <a:spcPct val="100000"/>
                        </a:lnSpc>
                      </a:pPr>
                      <a:r>
                        <a:rPr sz="1400" dirty="0">
                          <a:solidFill>
                            <a:srgbClr val="231F20"/>
                          </a:solidFill>
                          <a:latin typeface="+mj-lt"/>
                          <a:cs typeface="Arial"/>
                        </a:rPr>
                        <a:t>66.2</a:t>
                      </a:r>
                      <a:endParaRPr sz="1400">
                        <a:latin typeface="+mj-lt"/>
                        <a:cs typeface="Arial"/>
                      </a:endParaRPr>
                    </a:p>
                  </a:txBody>
                  <a:tcPr marR="45720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2F4FD"/>
                    </a:solidFill>
                  </a:tcPr>
                </a:tc>
                <a:tc>
                  <a:txBody>
                    <a:bodyPr/>
                    <a:lstStyle/>
                    <a:p>
                      <a:pPr marL="0" algn="r">
                        <a:lnSpc>
                          <a:spcPct val="100000"/>
                        </a:lnSpc>
                      </a:pPr>
                      <a:r>
                        <a:rPr sz="1400" dirty="0">
                          <a:solidFill>
                            <a:srgbClr val="231F20"/>
                          </a:solidFill>
                          <a:latin typeface="+mj-lt"/>
                          <a:cs typeface="Arial"/>
                        </a:rPr>
                        <a:t>5.4</a:t>
                      </a:r>
                      <a:endParaRPr sz="1400" dirty="0">
                        <a:latin typeface="+mj-lt"/>
                        <a:cs typeface="Arial"/>
                      </a:endParaRPr>
                    </a:p>
                  </a:txBody>
                  <a:tcPr marR="54864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2F4FD"/>
                    </a:solidFill>
                  </a:tcPr>
                </a:tc>
                <a:tc>
                  <a:txBody>
                    <a:bodyPr/>
                    <a:lstStyle/>
                    <a:p>
                      <a:pPr marL="0" algn="r">
                        <a:lnSpc>
                          <a:spcPct val="100000"/>
                        </a:lnSpc>
                      </a:pPr>
                      <a:r>
                        <a:rPr sz="1400" dirty="0">
                          <a:solidFill>
                            <a:srgbClr val="231F20"/>
                          </a:solidFill>
                          <a:latin typeface="+mj-lt"/>
                          <a:cs typeface="Arial"/>
                        </a:rPr>
                        <a:t>127.0</a:t>
                      </a:r>
                      <a:endParaRPr sz="1400" dirty="0">
                        <a:latin typeface="+mj-lt"/>
                        <a:cs typeface="Arial"/>
                      </a:endParaRPr>
                    </a:p>
                  </a:txBody>
                  <a:tcPr marR="457200">
                    <a:lnL w="12700" cmpd="sng">
                      <a:noFill/>
                    </a:lnL>
                    <a:lnR w="12700"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2F4FD"/>
                    </a:solidFill>
                  </a:tcPr>
                </a:tc>
                <a:extLst>
                  <a:ext uri="{0D108BD9-81ED-4DB2-BD59-A6C34878D82A}">
                    <a16:rowId xmlns:a16="http://schemas.microsoft.com/office/drawing/2014/main" val="1998356082"/>
                  </a:ext>
                </a:extLst>
              </a:tr>
              <a:tr h="274320">
                <a:tc>
                  <a:txBody>
                    <a:bodyPr/>
                    <a:lstStyle/>
                    <a:p>
                      <a:pPr marL="0" algn="r">
                        <a:lnSpc>
                          <a:spcPct val="100000"/>
                        </a:lnSpc>
                      </a:pPr>
                      <a:r>
                        <a:rPr sz="1400" dirty="0">
                          <a:solidFill>
                            <a:srgbClr val="231F20"/>
                          </a:solidFill>
                          <a:latin typeface="+mj-lt"/>
                          <a:cs typeface="Arial"/>
                        </a:rPr>
                        <a:t>8</a:t>
                      </a:r>
                      <a:endParaRPr sz="1400" dirty="0">
                        <a:latin typeface="+mj-lt"/>
                        <a:cs typeface="Arial"/>
                      </a:endParaRPr>
                    </a:p>
                  </a:txBody>
                  <a:tcPr marR="365760">
                    <a:lnL w="12700" cap="flat" cmpd="sng" algn="ctr">
                      <a:solidFill>
                        <a:srgbClr val="00B0F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2F4FD"/>
                    </a:solidFill>
                  </a:tcPr>
                </a:tc>
                <a:tc>
                  <a:txBody>
                    <a:bodyPr/>
                    <a:lstStyle/>
                    <a:p>
                      <a:pPr marL="0" algn="l">
                        <a:lnSpc>
                          <a:spcPct val="100000"/>
                        </a:lnSpc>
                      </a:pPr>
                      <a:r>
                        <a:rPr sz="1400" spc="-35" dirty="0">
                          <a:solidFill>
                            <a:srgbClr val="231F20"/>
                          </a:solidFill>
                          <a:latin typeface="+mj-lt"/>
                          <a:cs typeface="Arial"/>
                        </a:rPr>
                        <a:t>F</a:t>
                      </a:r>
                      <a:r>
                        <a:rPr sz="1400" spc="0" dirty="0">
                          <a:solidFill>
                            <a:srgbClr val="231F20"/>
                          </a:solidFill>
                          <a:latin typeface="+mj-lt"/>
                          <a:cs typeface="Arial"/>
                        </a:rPr>
                        <a:t>rance</a:t>
                      </a:r>
                      <a:endParaRPr sz="1400">
                        <a:latin typeface="+mj-lt"/>
                        <a:cs typeface="Aria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2F4FD"/>
                    </a:solidFill>
                  </a:tcPr>
                </a:tc>
                <a:tc>
                  <a:txBody>
                    <a:bodyPr/>
                    <a:lstStyle/>
                    <a:p>
                      <a:pPr marL="0" algn="r">
                        <a:lnSpc>
                          <a:spcPct val="100000"/>
                        </a:lnSpc>
                      </a:pPr>
                      <a:r>
                        <a:rPr sz="1400" dirty="0">
                          <a:solidFill>
                            <a:srgbClr val="231F20"/>
                          </a:solidFill>
                          <a:latin typeface="+mj-lt"/>
                          <a:cs typeface="Arial"/>
                        </a:rPr>
                        <a:t>52.5</a:t>
                      </a:r>
                      <a:endParaRPr sz="1400" dirty="0">
                        <a:latin typeface="+mj-lt"/>
                        <a:cs typeface="Arial"/>
                      </a:endParaRPr>
                    </a:p>
                  </a:txBody>
                  <a:tcPr marR="45720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2F4FD"/>
                    </a:solidFill>
                  </a:tcPr>
                </a:tc>
                <a:tc>
                  <a:txBody>
                    <a:bodyPr/>
                    <a:lstStyle/>
                    <a:p>
                      <a:pPr marL="0" algn="r">
                        <a:lnSpc>
                          <a:spcPct val="100000"/>
                        </a:lnSpc>
                      </a:pPr>
                      <a:r>
                        <a:rPr sz="1400" dirty="0">
                          <a:solidFill>
                            <a:srgbClr val="231F20"/>
                          </a:solidFill>
                          <a:latin typeface="+mj-lt"/>
                          <a:cs typeface="Arial"/>
                        </a:rPr>
                        <a:t>36.3</a:t>
                      </a:r>
                      <a:endParaRPr sz="1400">
                        <a:latin typeface="+mj-lt"/>
                        <a:cs typeface="Arial"/>
                      </a:endParaRPr>
                    </a:p>
                  </a:txBody>
                  <a:tcPr marR="45720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2F4FD"/>
                    </a:solidFill>
                  </a:tcPr>
                </a:tc>
                <a:tc>
                  <a:txBody>
                    <a:bodyPr/>
                    <a:lstStyle/>
                    <a:p>
                      <a:pPr marL="0" algn="r">
                        <a:lnSpc>
                          <a:spcPct val="100000"/>
                        </a:lnSpc>
                      </a:pPr>
                      <a:r>
                        <a:rPr sz="1400" dirty="0">
                          <a:solidFill>
                            <a:srgbClr val="231F20"/>
                          </a:solidFill>
                          <a:latin typeface="+mj-lt"/>
                          <a:cs typeface="STIX"/>
                        </a:rPr>
                        <a:t>−</a:t>
                      </a:r>
                      <a:r>
                        <a:rPr sz="1400" dirty="0">
                          <a:solidFill>
                            <a:srgbClr val="231F20"/>
                          </a:solidFill>
                          <a:latin typeface="+mj-lt"/>
                          <a:cs typeface="Arial"/>
                        </a:rPr>
                        <a:t>16.2</a:t>
                      </a:r>
                      <a:endParaRPr sz="1400">
                        <a:latin typeface="+mj-lt"/>
                        <a:cs typeface="Arial"/>
                      </a:endParaRPr>
                    </a:p>
                  </a:txBody>
                  <a:tcPr marR="54864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2F4FD"/>
                    </a:solidFill>
                  </a:tcPr>
                </a:tc>
                <a:tc>
                  <a:txBody>
                    <a:bodyPr/>
                    <a:lstStyle/>
                    <a:p>
                      <a:pPr marL="0" algn="r">
                        <a:lnSpc>
                          <a:spcPct val="100000"/>
                        </a:lnSpc>
                      </a:pPr>
                      <a:r>
                        <a:rPr sz="1400" dirty="0">
                          <a:solidFill>
                            <a:srgbClr val="231F20"/>
                          </a:solidFill>
                          <a:latin typeface="+mj-lt"/>
                          <a:cs typeface="Arial"/>
                        </a:rPr>
                        <a:t>88.8</a:t>
                      </a:r>
                      <a:endParaRPr sz="1400" dirty="0">
                        <a:latin typeface="+mj-lt"/>
                        <a:cs typeface="Arial"/>
                      </a:endParaRPr>
                    </a:p>
                  </a:txBody>
                  <a:tcPr marR="457200">
                    <a:lnL w="12700" cmpd="sng">
                      <a:noFill/>
                    </a:lnL>
                    <a:lnR w="12700"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2F4FD"/>
                    </a:solidFill>
                  </a:tcPr>
                </a:tc>
                <a:extLst>
                  <a:ext uri="{0D108BD9-81ED-4DB2-BD59-A6C34878D82A}">
                    <a16:rowId xmlns:a16="http://schemas.microsoft.com/office/drawing/2014/main" val="1466808593"/>
                  </a:ext>
                </a:extLst>
              </a:tr>
              <a:tr h="274320">
                <a:tc>
                  <a:txBody>
                    <a:bodyPr/>
                    <a:lstStyle/>
                    <a:p>
                      <a:pPr marL="0" algn="r">
                        <a:lnSpc>
                          <a:spcPct val="100000"/>
                        </a:lnSpc>
                      </a:pPr>
                      <a:r>
                        <a:rPr sz="1400" dirty="0">
                          <a:solidFill>
                            <a:srgbClr val="231F20"/>
                          </a:solidFill>
                          <a:latin typeface="+mj-lt"/>
                          <a:cs typeface="Arial"/>
                        </a:rPr>
                        <a:t>9</a:t>
                      </a:r>
                      <a:endParaRPr sz="1400" dirty="0">
                        <a:latin typeface="+mj-lt"/>
                        <a:cs typeface="Arial"/>
                      </a:endParaRPr>
                    </a:p>
                  </a:txBody>
                  <a:tcPr marR="365760">
                    <a:lnL w="12700" cap="flat" cmpd="sng" algn="ctr">
                      <a:solidFill>
                        <a:srgbClr val="00B0F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2F4FD"/>
                    </a:solidFill>
                  </a:tcPr>
                </a:tc>
                <a:tc>
                  <a:txBody>
                    <a:bodyPr/>
                    <a:lstStyle/>
                    <a:p>
                      <a:pPr marL="0" algn="l">
                        <a:lnSpc>
                          <a:spcPct val="100000"/>
                        </a:lnSpc>
                      </a:pPr>
                      <a:r>
                        <a:rPr sz="1400" spc="-40" dirty="0">
                          <a:solidFill>
                            <a:srgbClr val="231F20"/>
                          </a:solidFill>
                          <a:latin typeface="+mj-lt"/>
                          <a:cs typeface="Arial"/>
                        </a:rPr>
                        <a:t>I</a:t>
                      </a:r>
                      <a:r>
                        <a:rPr sz="1400" spc="0" dirty="0">
                          <a:solidFill>
                            <a:srgbClr val="231F20"/>
                          </a:solidFill>
                          <a:latin typeface="+mj-lt"/>
                          <a:cs typeface="Arial"/>
                        </a:rPr>
                        <a:t>ndia</a:t>
                      </a:r>
                      <a:endParaRPr sz="1400" dirty="0">
                        <a:latin typeface="+mj-lt"/>
                        <a:cs typeface="Aria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2F4FD"/>
                    </a:solidFill>
                  </a:tcPr>
                </a:tc>
                <a:tc>
                  <a:txBody>
                    <a:bodyPr/>
                    <a:lstStyle/>
                    <a:p>
                      <a:pPr marL="0" algn="r">
                        <a:lnSpc>
                          <a:spcPct val="100000"/>
                        </a:lnSpc>
                      </a:pPr>
                      <a:r>
                        <a:rPr sz="1400" dirty="0">
                          <a:solidFill>
                            <a:srgbClr val="231F20"/>
                          </a:solidFill>
                          <a:latin typeface="+mj-lt"/>
                          <a:cs typeface="Arial"/>
                        </a:rPr>
                        <a:t>54.4</a:t>
                      </a:r>
                      <a:endParaRPr sz="1400" dirty="0">
                        <a:latin typeface="+mj-lt"/>
                        <a:cs typeface="Arial"/>
                      </a:endParaRPr>
                    </a:p>
                  </a:txBody>
                  <a:tcPr marR="45720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2F4FD"/>
                    </a:solidFill>
                  </a:tcPr>
                </a:tc>
                <a:tc>
                  <a:txBody>
                    <a:bodyPr/>
                    <a:lstStyle/>
                    <a:p>
                      <a:pPr marL="0" algn="r">
                        <a:lnSpc>
                          <a:spcPct val="100000"/>
                        </a:lnSpc>
                      </a:pPr>
                      <a:r>
                        <a:rPr sz="1400" dirty="0">
                          <a:solidFill>
                            <a:srgbClr val="231F20"/>
                          </a:solidFill>
                          <a:latin typeface="+mj-lt"/>
                          <a:cs typeface="Arial"/>
                        </a:rPr>
                        <a:t>33.1</a:t>
                      </a:r>
                      <a:endParaRPr sz="1400">
                        <a:latin typeface="+mj-lt"/>
                        <a:cs typeface="Arial"/>
                      </a:endParaRPr>
                    </a:p>
                  </a:txBody>
                  <a:tcPr marR="45720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2F4FD"/>
                    </a:solidFill>
                  </a:tcPr>
                </a:tc>
                <a:tc>
                  <a:txBody>
                    <a:bodyPr/>
                    <a:lstStyle/>
                    <a:p>
                      <a:pPr marL="0" algn="r">
                        <a:lnSpc>
                          <a:spcPct val="100000"/>
                        </a:lnSpc>
                      </a:pPr>
                      <a:r>
                        <a:rPr sz="1400" dirty="0">
                          <a:solidFill>
                            <a:srgbClr val="231F20"/>
                          </a:solidFill>
                          <a:latin typeface="+mj-lt"/>
                          <a:cs typeface="STIX"/>
                        </a:rPr>
                        <a:t>−</a:t>
                      </a:r>
                      <a:r>
                        <a:rPr sz="1400" dirty="0">
                          <a:solidFill>
                            <a:srgbClr val="231F20"/>
                          </a:solidFill>
                          <a:latin typeface="+mj-lt"/>
                          <a:cs typeface="Arial"/>
                        </a:rPr>
                        <a:t>21.3</a:t>
                      </a:r>
                      <a:endParaRPr sz="1400">
                        <a:latin typeface="+mj-lt"/>
                        <a:cs typeface="Arial"/>
                      </a:endParaRPr>
                    </a:p>
                  </a:txBody>
                  <a:tcPr marR="54864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2F4FD"/>
                    </a:solidFill>
                  </a:tcPr>
                </a:tc>
                <a:tc>
                  <a:txBody>
                    <a:bodyPr/>
                    <a:lstStyle/>
                    <a:p>
                      <a:pPr marL="0" algn="r">
                        <a:lnSpc>
                          <a:spcPct val="100000"/>
                        </a:lnSpc>
                      </a:pPr>
                      <a:r>
                        <a:rPr sz="1400" dirty="0">
                          <a:solidFill>
                            <a:srgbClr val="231F20"/>
                          </a:solidFill>
                          <a:latin typeface="+mj-lt"/>
                          <a:cs typeface="Arial"/>
                        </a:rPr>
                        <a:t>87.5</a:t>
                      </a:r>
                      <a:endParaRPr sz="1400" dirty="0">
                        <a:latin typeface="+mj-lt"/>
                        <a:cs typeface="Arial"/>
                      </a:endParaRPr>
                    </a:p>
                  </a:txBody>
                  <a:tcPr marR="457200">
                    <a:lnL w="12700" cmpd="sng">
                      <a:noFill/>
                    </a:lnL>
                    <a:lnR w="12700"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2F4FD"/>
                    </a:solidFill>
                  </a:tcPr>
                </a:tc>
                <a:extLst>
                  <a:ext uri="{0D108BD9-81ED-4DB2-BD59-A6C34878D82A}">
                    <a16:rowId xmlns:a16="http://schemas.microsoft.com/office/drawing/2014/main" val="2425716264"/>
                  </a:ext>
                </a:extLst>
              </a:tr>
              <a:tr h="274320">
                <a:tc>
                  <a:txBody>
                    <a:bodyPr/>
                    <a:lstStyle/>
                    <a:p>
                      <a:pPr marL="0" algn="r">
                        <a:lnSpc>
                          <a:spcPct val="100000"/>
                        </a:lnSpc>
                      </a:pPr>
                      <a:r>
                        <a:rPr sz="1400" dirty="0">
                          <a:solidFill>
                            <a:srgbClr val="231F20"/>
                          </a:solidFill>
                          <a:latin typeface="+mj-lt"/>
                          <a:cs typeface="Arial"/>
                        </a:rPr>
                        <a:t>10</a:t>
                      </a:r>
                      <a:endParaRPr sz="1400" dirty="0">
                        <a:latin typeface="+mj-lt"/>
                        <a:cs typeface="Arial"/>
                      </a:endParaRPr>
                    </a:p>
                  </a:txBody>
                  <a:tcPr marR="365760">
                    <a:lnL w="12700" cap="flat" cmpd="sng" algn="ctr">
                      <a:solidFill>
                        <a:srgbClr val="00B0F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2F4FD"/>
                    </a:solidFill>
                  </a:tcPr>
                </a:tc>
                <a:tc>
                  <a:txBody>
                    <a:bodyPr/>
                    <a:lstStyle/>
                    <a:p>
                      <a:pPr marL="0" algn="l">
                        <a:lnSpc>
                          <a:spcPct val="100000"/>
                        </a:lnSpc>
                      </a:pPr>
                      <a:r>
                        <a:rPr sz="1400" spc="-20" dirty="0">
                          <a:solidFill>
                            <a:srgbClr val="231F20"/>
                          </a:solidFill>
                          <a:latin typeface="+mj-lt"/>
                          <a:cs typeface="Arial"/>
                        </a:rPr>
                        <a:t>I</a:t>
                      </a:r>
                      <a:r>
                        <a:rPr sz="1400" spc="20" dirty="0">
                          <a:solidFill>
                            <a:srgbClr val="231F20"/>
                          </a:solidFill>
                          <a:latin typeface="+mj-lt"/>
                          <a:cs typeface="Arial"/>
                        </a:rPr>
                        <a:t>t</a:t>
                      </a:r>
                      <a:r>
                        <a:rPr sz="1400" spc="0" dirty="0">
                          <a:solidFill>
                            <a:srgbClr val="231F20"/>
                          </a:solidFill>
                          <a:latin typeface="+mj-lt"/>
                          <a:cs typeface="Arial"/>
                        </a:rPr>
                        <a:t>aly</a:t>
                      </a:r>
                      <a:endParaRPr sz="1400">
                        <a:latin typeface="+mj-lt"/>
                        <a:cs typeface="Aria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2F4FD"/>
                    </a:solidFill>
                  </a:tcPr>
                </a:tc>
                <a:tc>
                  <a:txBody>
                    <a:bodyPr/>
                    <a:lstStyle/>
                    <a:p>
                      <a:pPr marL="0" algn="r">
                        <a:lnSpc>
                          <a:spcPct val="100000"/>
                        </a:lnSpc>
                      </a:pPr>
                      <a:r>
                        <a:rPr sz="1400" dirty="0">
                          <a:solidFill>
                            <a:srgbClr val="231F20"/>
                          </a:solidFill>
                          <a:latin typeface="+mj-lt"/>
                          <a:cs typeface="Arial"/>
                        </a:rPr>
                        <a:t>54.7</a:t>
                      </a:r>
                      <a:endParaRPr sz="1400" dirty="0">
                        <a:latin typeface="+mj-lt"/>
                        <a:cs typeface="Arial"/>
                      </a:endParaRPr>
                    </a:p>
                  </a:txBody>
                  <a:tcPr marR="45720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2F4FD"/>
                    </a:solidFill>
                  </a:tcPr>
                </a:tc>
                <a:tc>
                  <a:txBody>
                    <a:bodyPr/>
                    <a:lstStyle/>
                    <a:p>
                      <a:pPr marL="0" algn="r">
                        <a:lnSpc>
                          <a:spcPct val="100000"/>
                        </a:lnSpc>
                      </a:pPr>
                      <a:r>
                        <a:rPr sz="1400" dirty="0">
                          <a:solidFill>
                            <a:srgbClr val="231F20"/>
                          </a:solidFill>
                          <a:latin typeface="+mj-lt"/>
                          <a:cs typeface="Arial"/>
                        </a:rPr>
                        <a:t>23.2</a:t>
                      </a:r>
                      <a:endParaRPr sz="1400">
                        <a:latin typeface="+mj-lt"/>
                        <a:cs typeface="Arial"/>
                      </a:endParaRPr>
                    </a:p>
                  </a:txBody>
                  <a:tcPr marR="45720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2F4FD"/>
                    </a:solidFill>
                  </a:tcPr>
                </a:tc>
                <a:tc>
                  <a:txBody>
                    <a:bodyPr/>
                    <a:lstStyle/>
                    <a:p>
                      <a:pPr marL="0" algn="r">
                        <a:lnSpc>
                          <a:spcPct val="100000"/>
                        </a:lnSpc>
                      </a:pPr>
                      <a:r>
                        <a:rPr sz="1400" dirty="0">
                          <a:solidFill>
                            <a:srgbClr val="231F20"/>
                          </a:solidFill>
                          <a:latin typeface="+mj-lt"/>
                          <a:cs typeface="STIX"/>
                        </a:rPr>
                        <a:t>−</a:t>
                      </a:r>
                      <a:r>
                        <a:rPr sz="1400" dirty="0">
                          <a:solidFill>
                            <a:srgbClr val="231F20"/>
                          </a:solidFill>
                          <a:latin typeface="+mj-lt"/>
                          <a:cs typeface="Arial"/>
                        </a:rPr>
                        <a:t>31.5</a:t>
                      </a:r>
                      <a:endParaRPr sz="1400">
                        <a:latin typeface="+mj-lt"/>
                        <a:cs typeface="Arial"/>
                      </a:endParaRPr>
                    </a:p>
                  </a:txBody>
                  <a:tcPr marR="54864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2F4FD"/>
                    </a:solidFill>
                  </a:tcPr>
                </a:tc>
                <a:tc>
                  <a:txBody>
                    <a:bodyPr/>
                    <a:lstStyle/>
                    <a:p>
                      <a:pPr marL="0" algn="r">
                        <a:lnSpc>
                          <a:spcPct val="100000"/>
                        </a:lnSpc>
                      </a:pPr>
                      <a:r>
                        <a:rPr sz="1400" dirty="0">
                          <a:solidFill>
                            <a:srgbClr val="231F20"/>
                          </a:solidFill>
                          <a:latin typeface="+mj-lt"/>
                          <a:cs typeface="Arial"/>
                        </a:rPr>
                        <a:t>77.9</a:t>
                      </a:r>
                      <a:endParaRPr sz="1400" dirty="0">
                        <a:latin typeface="+mj-lt"/>
                        <a:cs typeface="Arial"/>
                      </a:endParaRPr>
                    </a:p>
                  </a:txBody>
                  <a:tcPr marR="457200">
                    <a:lnL w="12700" cmpd="sng">
                      <a:noFill/>
                    </a:lnL>
                    <a:lnR w="12700"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2F4FD"/>
                    </a:solidFill>
                  </a:tcPr>
                </a:tc>
                <a:extLst>
                  <a:ext uri="{0D108BD9-81ED-4DB2-BD59-A6C34878D82A}">
                    <a16:rowId xmlns:a16="http://schemas.microsoft.com/office/drawing/2014/main" val="3235180914"/>
                  </a:ext>
                </a:extLst>
              </a:tr>
              <a:tr h="274320">
                <a:tc>
                  <a:txBody>
                    <a:bodyPr/>
                    <a:lstStyle/>
                    <a:p>
                      <a:pPr marL="0" algn="r">
                        <a:lnSpc>
                          <a:spcPct val="100000"/>
                        </a:lnSpc>
                      </a:pPr>
                      <a:r>
                        <a:rPr sz="1400" dirty="0">
                          <a:solidFill>
                            <a:srgbClr val="231F20"/>
                          </a:solidFill>
                          <a:latin typeface="+mj-lt"/>
                          <a:cs typeface="Arial"/>
                        </a:rPr>
                        <a:t>11</a:t>
                      </a:r>
                      <a:endParaRPr sz="1400" dirty="0">
                        <a:latin typeface="+mj-lt"/>
                        <a:cs typeface="Arial"/>
                      </a:endParaRPr>
                    </a:p>
                  </a:txBody>
                  <a:tcPr marR="365760">
                    <a:lnL w="12700" cap="flat" cmpd="sng" algn="ctr">
                      <a:solidFill>
                        <a:srgbClr val="00B0F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2F4FD"/>
                    </a:solidFill>
                  </a:tcPr>
                </a:tc>
                <a:tc>
                  <a:txBody>
                    <a:bodyPr/>
                    <a:lstStyle/>
                    <a:p>
                      <a:pPr marL="0" algn="l">
                        <a:lnSpc>
                          <a:spcPct val="100000"/>
                        </a:lnSpc>
                      </a:pPr>
                      <a:r>
                        <a:rPr sz="1400" spc="-70" dirty="0">
                          <a:solidFill>
                            <a:srgbClr val="231F20"/>
                          </a:solidFill>
                          <a:latin typeface="+mj-lt"/>
                          <a:cs typeface="Arial"/>
                        </a:rPr>
                        <a:t>T</a:t>
                      </a:r>
                      <a:r>
                        <a:rPr sz="1400" spc="0" dirty="0">
                          <a:solidFill>
                            <a:srgbClr val="231F20"/>
                          </a:solidFill>
                          <a:latin typeface="+mj-lt"/>
                          <a:cs typeface="Arial"/>
                        </a:rPr>
                        <a:t>aiwan</a:t>
                      </a:r>
                      <a:endParaRPr sz="1400">
                        <a:latin typeface="+mj-lt"/>
                        <a:cs typeface="Aria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2F4FD"/>
                    </a:solidFill>
                  </a:tcPr>
                </a:tc>
                <a:tc>
                  <a:txBody>
                    <a:bodyPr/>
                    <a:lstStyle/>
                    <a:p>
                      <a:pPr marL="0" algn="r">
                        <a:lnSpc>
                          <a:spcPct val="100000"/>
                        </a:lnSpc>
                      </a:pPr>
                      <a:r>
                        <a:rPr sz="1400" dirty="0">
                          <a:solidFill>
                            <a:srgbClr val="231F20"/>
                          </a:solidFill>
                          <a:latin typeface="+mj-lt"/>
                          <a:cs typeface="Arial"/>
                        </a:rPr>
                        <a:t>45.8</a:t>
                      </a:r>
                      <a:endParaRPr sz="1400" dirty="0">
                        <a:latin typeface="+mj-lt"/>
                        <a:cs typeface="Arial"/>
                      </a:endParaRPr>
                    </a:p>
                  </a:txBody>
                  <a:tcPr marR="45720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2F4FD"/>
                    </a:solidFill>
                  </a:tcPr>
                </a:tc>
                <a:tc>
                  <a:txBody>
                    <a:bodyPr/>
                    <a:lstStyle/>
                    <a:p>
                      <a:pPr marL="0" algn="r">
                        <a:lnSpc>
                          <a:spcPct val="100000"/>
                        </a:lnSpc>
                      </a:pPr>
                      <a:r>
                        <a:rPr sz="1400" dirty="0">
                          <a:solidFill>
                            <a:srgbClr val="231F20"/>
                          </a:solidFill>
                          <a:latin typeface="+mj-lt"/>
                          <a:cs typeface="Arial"/>
                        </a:rPr>
                        <a:t>30.2</a:t>
                      </a:r>
                      <a:endParaRPr sz="1400">
                        <a:latin typeface="+mj-lt"/>
                        <a:cs typeface="Arial"/>
                      </a:endParaRPr>
                    </a:p>
                  </a:txBody>
                  <a:tcPr marR="45720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2F4FD"/>
                    </a:solidFill>
                  </a:tcPr>
                </a:tc>
                <a:tc>
                  <a:txBody>
                    <a:bodyPr/>
                    <a:lstStyle/>
                    <a:p>
                      <a:pPr marL="0" algn="r">
                        <a:lnSpc>
                          <a:spcPct val="100000"/>
                        </a:lnSpc>
                      </a:pPr>
                      <a:r>
                        <a:rPr sz="1400" dirty="0">
                          <a:solidFill>
                            <a:srgbClr val="231F20"/>
                          </a:solidFill>
                          <a:latin typeface="+mj-lt"/>
                          <a:cs typeface="STIX"/>
                        </a:rPr>
                        <a:t>−</a:t>
                      </a:r>
                      <a:r>
                        <a:rPr sz="1400" dirty="0">
                          <a:solidFill>
                            <a:srgbClr val="231F20"/>
                          </a:solidFill>
                          <a:latin typeface="+mj-lt"/>
                          <a:cs typeface="Arial"/>
                        </a:rPr>
                        <a:t>15.6</a:t>
                      </a:r>
                      <a:endParaRPr sz="1400">
                        <a:latin typeface="+mj-lt"/>
                        <a:cs typeface="Arial"/>
                      </a:endParaRPr>
                    </a:p>
                  </a:txBody>
                  <a:tcPr marR="54864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2F4FD"/>
                    </a:solidFill>
                  </a:tcPr>
                </a:tc>
                <a:tc>
                  <a:txBody>
                    <a:bodyPr/>
                    <a:lstStyle/>
                    <a:p>
                      <a:pPr marL="0" algn="r">
                        <a:lnSpc>
                          <a:spcPct val="100000"/>
                        </a:lnSpc>
                      </a:pPr>
                      <a:r>
                        <a:rPr sz="1400" dirty="0">
                          <a:solidFill>
                            <a:srgbClr val="231F20"/>
                          </a:solidFill>
                          <a:latin typeface="+mj-lt"/>
                          <a:cs typeface="Arial"/>
                        </a:rPr>
                        <a:t>76.0</a:t>
                      </a:r>
                      <a:endParaRPr sz="1400" dirty="0">
                        <a:latin typeface="+mj-lt"/>
                        <a:cs typeface="Arial"/>
                      </a:endParaRPr>
                    </a:p>
                  </a:txBody>
                  <a:tcPr marR="457200">
                    <a:lnL w="12700" cmpd="sng">
                      <a:noFill/>
                    </a:lnL>
                    <a:lnR w="12700"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2F4FD"/>
                    </a:solidFill>
                  </a:tcPr>
                </a:tc>
                <a:extLst>
                  <a:ext uri="{0D108BD9-81ED-4DB2-BD59-A6C34878D82A}">
                    <a16:rowId xmlns:a16="http://schemas.microsoft.com/office/drawing/2014/main" val="3028708015"/>
                  </a:ext>
                </a:extLst>
              </a:tr>
              <a:tr h="274320">
                <a:tc>
                  <a:txBody>
                    <a:bodyPr/>
                    <a:lstStyle/>
                    <a:p>
                      <a:pPr marL="0" algn="r">
                        <a:lnSpc>
                          <a:spcPct val="100000"/>
                        </a:lnSpc>
                      </a:pPr>
                      <a:r>
                        <a:rPr sz="1400" dirty="0">
                          <a:solidFill>
                            <a:srgbClr val="231F20"/>
                          </a:solidFill>
                          <a:latin typeface="+mj-lt"/>
                          <a:cs typeface="Arial"/>
                        </a:rPr>
                        <a:t>12</a:t>
                      </a:r>
                      <a:endParaRPr sz="1400" dirty="0">
                        <a:latin typeface="+mj-lt"/>
                        <a:cs typeface="Arial"/>
                      </a:endParaRPr>
                    </a:p>
                  </a:txBody>
                  <a:tcPr marR="365760">
                    <a:lnL w="12700" cap="flat" cmpd="sng" algn="ctr">
                      <a:solidFill>
                        <a:srgbClr val="00B0F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2F4FD"/>
                    </a:solidFill>
                  </a:tcPr>
                </a:tc>
                <a:tc>
                  <a:txBody>
                    <a:bodyPr/>
                    <a:lstStyle/>
                    <a:p>
                      <a:pPr marL="0" algn="l">
                        <a:lnSpc>
                          <a:spcPct val="100000"/>
                        </a:lnSpc>
                      </a:pPr>
                      <a:r>
                        <a:rPr sz="1400" spc="-20" dirty="0">
                          <a:solidFill>
                            <a:srgbClr val="231F20"/>
                          </a:solidFill>
                          <a:latin typeface="+mj-lt"/>
                          <a:cs typeface="Arial"/>
                        </a:rPr>
                        <a:t>N</a:t>
                      </a:r>
                      <a:r>
                        <a:rPr sz="1400" spc="5" dirty="0">
                          <a:solidFill>
                            <a:srgbClr val="231F20"/>
                          </a:solidFill>
                          <a:latin typeface="+mj-lt"/>
                          <a:cs typeface="Arial"/>
                        </a:rPr>
                        <a:t>e</a:t>
                      </a:r>
                      <a:r>
                        <a:rPr sz="1400" spc="0" dirty="0">
                          <a:solidFill>
                            <a:srgbClr val="231F20"/>
                          </a:solidFill>
                          <a:latin typeface="+mj-lt"/>
                          <a:cs typeface="Arial"/>
                        </a:rPr>
                        <a:t>t</a:t>
                      </a:r>
                      <a:r>
                        <a:rPr sz="1400" spc="-10" dirty="0">
                          <a:solidFill>
                            <a:srgbClr val="231F20"/>
                          </a:solidFill>
                          <a:latin typeface="+mj-lt"/>
                          <a:cs typeface="Arial"/>
                        </a:rPr>
                        <a:t>h</a:t>
                      </a:r>
                      <a:r>
                        <a:rPr sz="1400" spc="-5" dirty="0">
                          <a:solidFill>
                            <a:srgbClr val="231F20"/>
                          </a:solidFill>
                          <a:latin typeface="+mj-lt"/>
                          <a:cs typeface="Arial"/>
                        </a:rPr>
                        <a:t>e</a:t>
                      </a:r>
                      <a:r>
                        <a:rPr sz="1400" spc="10" dirty="0">
                          <a:solidFill>
                            <a:srgbClr val="231F20"/>
                          </a:solidFill>
                          <a:latin typeface="+mj-lt"/>
                          <a:cs typeface="Arial"/>
                        </a:rPr>
                        <a:t>r</a:t>
                      </a:r>
                      <a:r>
                        <a:rPr sz="1400" spc="0" dirty="0">
                          <a:solidFill>
                            <a:srgbClr val="231F20"/>
                          </a:solidFill>
                          <a:latin typeface="+mj-lt"/>
                          <a:cs typeface="Arial"/>
                        </a:rPr>
                        <a:t>lands</a:t>
                      </a:r>
                      <a:endParaRPr sz="1400">
                        <a:latin typeface="+mj-lt"/>
                        <a:cs typeface="Aria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2F4FD"/>
                    </a:solidFill>
                  </a:tcPr>
                </a:tc>
                <a:tc>
                  <a:txBody>
                    <a:bodyPr/>
                    <a:lstStyle/>
                    <a:p>
                      <a:pPr marL="0" algn="r">
                        <a:lnSpc>
                          <a:spcPct val="100000"/>
                        </a:lnSpc>
                      </a:pPr>
                      <a:r>
                        <a:rPr sz="1400" dirty="0">
                          <a:solidFill>
                            <a:srgbClr val="231F20"/>
                          </a:solidFill>
                          <a:latin typeface="+mj-lt"/>
                          <a:cs typeface="Arial"/>
                        </a:rPr>
                        <a:t>24.6</a:t>
                      </a:r>
                      <a:endParaRPr sz="1400" dirty="0">
                        <a:latin typeface="+mj-lt"/>
                        <a:cs typeface="Arial"/>
                      </a:endParaRPr>
                    </a:p>
                  </a:txBody>
                  <a:tcPr marR="45720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2F4FD"/>
                    </a:solidFill>
                  </a:tcPr>
                </a:tc>
                <a:tc>
                  <a:txBody>
                    <a:bodyPr/>
                    <a:lstStyle/>
                    <a:p>
                      <a:pPr marL="0" algn="r">
                        <a:lnSpc>
                          <a:spcPct val="100000"/>
                        </a:lnSpc>
                      </a:pPr>
                      <a:r>
                        <a:rPr sz="1400" dirty="0">
                          <a:solidFill>
                            <a:srgbClr val="231F20"/>
                          </a:solidFill>
                          <a:latin typeface="+mj-lt"/>
                          <a:cs typeface="Arial"/>
                        </a:rPr>
                        <a:t>49.4</a:t>
                      </a:r>
                      <a:endParaRPr sz="1400">
                        <a:latin typeface="+mj-lt"/>
                        <a:cs typeface="Arial"/>
                      </a:endParaRPr>
                    </a:p>
                  </a:txBody>
                  <a:tcPr marR="45720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2F4FD"/>
                    </a:solidFill>
                  </a:tcPr>
                </a:tc>
                <a:tc>
                  <a:txBody>
                    <a:bodyPr/>
                    <a:lstStyle/>
                    <a:p>
                      <a:pPr marL="0" algn="r">
                        <a:lnSpc>
                          <a:spcPct val="100000"/>
                        </a:lnSpc>
                      </a:pPr>
                      <a:r>
                        <a:rPr sz="1400" dirty="0">
                          <a:solidFill>
                            <a:srgbClr val="231F20"/>
                          </a:solidFill>
                          <a:latin typeface="+mj-lt"/>
                          <a:cs typeface="Arial"/>
                        </a:rPr>
                        <a:t>24.8</a:t>
                      </a:r>
                      <a:endParaRPr sz="1400">
                        <a:latin typeface="+mj-lt"/>
                        <a:cs typeface="Arial"/>
                      </a:endParaRPr>
                    </a:p>
                  </a:txBody>
                  <a:tcPr marR="54864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2F4FD"/>
                    </a:solidFill>
                  </a:tcPr>
                </a:tc>
                <a:tc>
                  <a:txBody>
                    <a:bodyPr/>
                    <a:lstStyle/>
                    <a:p>
                      <a:pPr marL="0" algn="r">
                        <a:lnSpc>
                          <a:spcPct val="100000"/>
                        </a:lnSpc>
                      </a:pPr>
                      <a:r>
                        <a:rPr sz="1400" dirty="0">
                          <a:solidFill>
                            <a:srgbClr val="231F20"/>
                          </a:solidFill>
                          <a:latin typeface="+mj-lt"/>
                          <a:cs typeface="Arial"/>
                        </a:rPr>
                        <a:t>74.0</a:t>
                      </a:r>
                      <a:endParaRPr sz="1400" dirty="0">
                        <a:latin typeface="+mj-lt"/>
                        <a:cs typeface="Arial"/>
                      </a:endParaRPr>
                    </a:p>
                  </a:txBody>
                  <a:tcPr marR="457200">
                    <a:lnL w="12700" cmpd="sng">
                      <a:noFill/>
                    </a:lnL>
                    <a:lnR w="12700"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2F4FD"/>
                    </a:solidFill>
                  </a:tcPr>
                </a:tc>
                <a:extLst>
                  <a:ext uri="{0D108BD9-81ED-4DB2-BD59-A6C34878D82A}">
                    <a16:rowId xmlns:a16="http://schemas.microsoft.com/office/drawing/2014/main" val="1215666863"/>
                  </a:ext>
                </a:extLst>
              </a:tr>
              <a:tr h="274320">
                <a:tc>
                  <a:txBody>
                    <a:bodyPr/>
                    <a:lstStyle/>
                    <a:p>
                      <a:pPr marL="0" algn="r">
                        <a:lnSpc>
                          <a:spcPct val="100000"/>
                        </a:lnSpc>
                      </a:pPr>
                      <a:r>
                        <a:rPr sz="1400" dirty="0">
                          <a:solidFill>
                            <a:srgbClr val="231F20"/>
                          </a:solidFill>
                          <a:latin typeface="+mj-lt"/>
                          <a:cs typeface="Arial"/>
                        </a:rPr>
                        <a:t>13</a:t>
                      </a:r>
                      <a:endParaRPr sz="1400" dirty="0">
                        <a:latin typeface="+mj-lt"/>
                        <a:cs typeface="Arial"/>
                      </a:endParaRPr>
                    </a:p>
                  </a:txBody>
                  <a:tcPr marR="365760">
                    <a:lnL w="12700" cap="flat" cmpd="sng" algn="ctr">
                      <a:solidFill>
                        <a:srgbClr val="00B0F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2F4FD"/>
                    </a:solidFill>
                  </a:tcPr>
                </a:tc>
                <a:tc>
                  <a:txBody>
                    <a:bodyPr/>
                    <a:lstStyle/>
                    <a:p>
                      <a:pPr marL="0" algn="l">
                        <a:lnSpc>
                          <a:spcPct val="100000"/>
                        </a:lnSpc>
                      </a:pPr>
                      <a:r>
                        <a:rPr sz="1400" spc="-25" dirty="0">
                          <a:solidFill>
                            <a:srgbClr val="231F20"/>
                          </a:solidFill>
                          <a:latin typeface="+mj-lt"/>
                          <a:cs typeface="Arial"/>
                        </a:rPr>
                        <a:t>B</a:t>
                      </a:r>
                      <a:r>
                        <a:rPr sz="1400" spc="0" dirty="0">
                          <a:solidFill>
                            <a:srgbClr val="231F20"/>
                          </a:solidFill>
                          <a:latin typeface="+mj-lt"/>
                          <a:cs typeface="Arial"/>
                        </a:rPr>
                        <a:t>ra</a:t>
                      </a:r>
                      <a:r>
                        <a:rPr sz="1400" spc="10" dirty="0">
                          <a:solidFill>
                            <a:srgbClr val="231F20"/>
                          </a:solidFill>
                          <a:latin typeface="+mj-lt"/>
                          <a:cs typeface="Arial"/>
                        </a:rPr>
                        <a:t>z</a:t>
                      </a:r>
                      <a:r>
                        <a:rPr sz="1400" spc="0" dirty="0">
                          <a:solidFill>
                            <a:srgbClr val="231F20"/>
                          </a:solidFill>
                          <a:latin typeface="+mj-lt"/>
                          <a:cs typeface="Arial"/>
                        </a:rPr>
                        <a:t>il</a:t>
                      </a:r>
                      <a:endParaRPr sz="1400">
                        <a:latin typeface="+mj-lt"/>
                        <a:cs typeface="Aria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2F4FD"/>
                    </a:solidFill>
                  </a:tcPr>
                </a:tc>
                <a:tc>
                  <a:txBody>
                    <a:bodyPr/>
                    <a:lstStyle/>
                    <a:p>
                      <a:pPr marL="0" algn="r">
                        <a:lnSpc>
                          <a:spcPct val="100000"/>
                        </a:lnSpc>
                      </a:pPr>
                      <a:r>
                        <a:rPr sz="1400" dirty="0">
                          <a:solidFill>
                            <a:srgbClr val="231F20"/>
                          </a:solidFill>
                          <a:latin typeface="+mj-lt"/>
                          <a:cs typeface="Arial"/>
                        </a:rPr>
                        <a:t>31.2</a:t>
                      </a:r>
                      <a:endParaRPr sz="1400" dirty="0">
                        <a:latin typeface="+mj-lt"/>
                        <a:cs typeface="Arial"/>
                      </a:endParaRPr>
                    </a:p>
                  </a:txBody>
                  <a:tcPr marR="45720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2F4FD"/>
                    </a:solidFill>
                  </a:tcPr>
                </a:tc>
                <a:tc>
                  <a:txBody>
                    <a:bodyPr/>
                    <a:lstStyle/>
                    <a:p>
                      <a:pPr marL="0" algn="r">
                        <a:lnSpc>
                          <a:spcPct val="100000"/>
                        </a:lnSpc>
                      </a:pPr>
                      <a:r>
                        <a:rPr sz="1400" dirty="0">
                          <a:solidFill>
                            <a:srgbClr val="231F20"/>
                          </a:solidFill>
                          <a:latin typeface="+mj-lt"/>
                          <a:cs typeface="Arial"/>
                        </a:rPr>
                        <a:t>39.5</a:t>
                      </a:r>
                      <a:endParaRPr sz="1400">
                        <a:latin typeface="+mj-lt"/>
                        <a:cs typeface="Arial"/>
                      </a:endParaRPr>
                    </a:p>
                  </a:txBody>
                  <a:tcPr marR="45720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2F4FD"/>
                    </a:solidFill>
                  </a:tcPr>
                </a:tc>
                <a:tc>
                  <a:txBody>
                    <a:bodyPr/>
                    <a:lstStyle/>
                    <a:p>
                      <a:pPr marL="0" algn="r">
                        <a:lnSpc>
                          <a:spcPct val="100000"/>
                        </a:lnSpc>
                      </a:pPr>
                      <a:r>
                        <a:rPr sz="1400" dirty="0">
                          <a:solidFill>
                            <a:srgbClr val="231F20"/>
                          </a:solidFill>
                          <a:latin typeface="+mj-lt"/>
                          <a:cs typeface="Arial"/>
                        </a:rPr>
                        <a:t>8.3</a:t>
                      </a:r>
                      <a:endParaRPr sz="1400">
                        <a:latin typeface="+mj-lt"/>
                        <a:cs typeface="Arial"/>
                      </a:endParaRPr>
                    </a:p>
                  </a:txBody>
                  <a:tcPr marR="54864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2F4FD"/>
                    </a:solidFill>
                  </a:tcPr>
                </a:tc>
                <a:tc>
                  <a:txBody>
                    <a:bodyPr/>
                    <a:lstStyle/>
                    <a:p>
                      <a:pPr marL="0" algn="r">
                        <a:lnSpc>
                          <a:spcPct val="100000"/>
                        </a:lnSpc>
                      </a:pPr>
                      <a:r>
                        <a:rPr sz="1400" dirty="0">
                          <a:solidFill>
                            <a:srgbClr val="231F20"/>
                          </a:solidFill>
                          <a:latin typeface="+mj-lt"/>
                          <a:cs typeface="Arial"/>
                        </a:rPr>
                        <a:t>70.7</a:t>
                      </a:r>
                      <a:endParaRPr sz="1400" dirty="0">
                        <a:latin typeface="+mj-lt"/>
                        <a:cs typeface="Arial"/>
                      </a:endParaRPr>
                    </a:p>
                  </a:txBody>
                  <a:tcPr marR="457200">
                    <a:lnL w="12700" cmpd="sng">
                      <a:noFill/>
                    </a:lnL>
                    <a:lnR w="12700"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2F4FD"/>
                    </a:solidFill>
                  </a:tcPr>
                </a:tc>
                <a:extLst>
                  <a:ext uri="{0D108BD9-81ED-4DB2-BD59-A6C34878D82A}">
                    <a16:rowId xmlns:a16="http://schemas.microsoft.com/office/drawing/2014/main" val="125990714"/>
                  </a:ext>
                </a:extLst>
              </a:tr>
              <a:tr h="274320">
                <a:tc>
                  <a:txBody>
                    <a:bodyPr/>
                    <a:lstStyle/>
                    <a:p>
                      <a:pPr marL="0" algn="r">
                        <a:lnSpc>
                          <a:spcPct val="100000"/>
                        </a:lnSpc>
                      </a:pPr>
                      <a:r>
                        <a:rPr sz="1400" dirty="0">
                          <a:solidFill>
                            <a:srgbClr val="231F20"/>
                          </a:solidFill>
                          <a:latin typeface="+mj-lt"/>
                          <a:cs typeface="Arial"/>
                        </a:rPr>
                        <a:t>14</a:t>
                      </a:r>
                      <a:endParaRPr sz="1400" dirty="0">
                        <a:latin typeface="+mj-lt"/>
                        <a:cs typeface="Arial"/>
                      </a:endParaRPr>
                    </a:p>
                  </a:txBody>
                  <a:tcPr marR="365760">
                    <a:lnL w="12700" cap="flat" cmpd="sng" algn="ctr">
                      <a:solidFill>
                        <a:srgbClr val="00B0F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2F4FD"/>
                    </a:solidFill>
                  </a:tcPr>
                </a:tc>
                <a:tc>
                  <a:txBody>
                    <a:bodyPr/>
                    <a:lstStyle/>
                    <a:p>
                      <a:pPr marL="0" algn="l">
                        <a:lnSpc>
                          <a:spcPct val="100000"/>
                        </a:lnSpc>
                      </a:pPr>
                      <a:r>
                        <a:rPr sz="1400" spc="-40" dirty="0">
                          <a:solidFill>
                            <a:srgbClr val="231F20"/>
                          </a:solidFill>
                          <a:latin typeface="+mj-lt"/>
                          <a:cs typeface="Arial"/>
                        </a:rPr>
                        <a:t>I</a:t>
                      </a:r>
                      <a:r>
                        <a:rPr sz="1400" spc="-10" dirty="0">
                          <a:solidFill>
                            <a:srgbClr val="231F20"/>
                          </a:solidFill>
                          <a:latin typeface="+mj-lt"/>
                          <a:cs typeface="Arial"/>
                        </a:rPr>
                        <a:t>r</a:t>
                      </a:r>
                      <a:r>
                        <a:rPr sz="1400" spc="10" dirty="0">
                          <a:solidFill>
                            <a:srgbClr val="231F20"/>
                          </a:solidFill>
                          <a:latin typeface="+mj-lt"/>
                          <a:cs typeface="Arial"/>
                        </a:rPr>
                        <a:t>e</a:t>
                      </a:r>
                      <a:r>
                        <a:rPr sz="1400" spc="0" dirty="0">
                          <a:solidFill>
                            <a:srgbClr val="231F20"/>
                          </a:solidFill>
                          <a:latin typeface="+mj-lt"/>
                          <a:cs typeface="Arial"/>
                        </a:rPr>
                        <a:t>land</a:t>
                      </a:r>
                      <a:endParaRPr sz="1400">
                        <a:latin typeface="+mj-lt"/>
                        <a:cs typeface="Aria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2F4FD"/>
                    </a:solidFill>
                  </a:tcPr>
                </a:tc>
                <a:tc>
                  <a:txBody>
                    <a:bodyPr/>
                    <a:lstStyle/>
                    <a:p>
                      <a:pPr marL="0" algn="r">
                        <a:lnSpc>
                          <a:spcPct val="100000"/>
                        </a:lnSpc>
                      </a:pPr>
                      <a:r>
                        <a:rPr sz="1400" dirty="0">
                          <a:solidFill>
                            <a:srgbClr val="231F20"/>
                          </a:solidFill>
                          <a:latin typeface="+mj-lt"/>
                          <a:cs typeface="Arial"/>
                        </a:rPr>
                        <a:t>57.5</a:t>
                      </a:r>
                      <a:endParaRPr sz="1400" dirty="0">
                        <a:latin typeface="+mj-lt"/>
                        <a:cs typeface="Arial"/>
                      </a:endParaRPr>
                    </a:p>
                  </a:txBody>
                  <a:tcPr marR="45720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2F4FD"/>
                    </a:solidFill>
                  </a:tcPr>
                </a:tc>
                <a:tc>
                  <a:txBody>
                    <a:bodyPr/>
                    <a:lstStyle/>
                    <a:p>
                      <a:pPr marL="0" algn="r">
                        <a:lnSpc>
                          <a:spcPct val="100000"/>
                        </a:lnSpc>
                      </a:pPr>
                      <a:r>
                        <a:rPr sz="1400" dirty="0">
                          <a:solidFill>
                            <a:srgbClr val="231F20"/>
                          </a:solidFill>
                          <a:latin typeface="+mj-lt"/>
                          <a:cs typeface="Arial"/>
                        </a:rPr>
                        <a:t>10.7</a:t>
                      </a:r>
                      <a:endParaRPr sz="1400">
                        <a:latin typeface="+mj-lt"/>
                        <a:cs typeface="Arial"/>
                      </a:endParaRPr>
                    </a:p>
                  </a:txBody>
                  <a:tcPr marR="45720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2F4FD"/>
                    </a:solidFill>
                  </a:tcPr>
                </a:tc>
                <a:tc>
                  <a:txBody>
                    <a:bodyPr/>
                    <a:lstStyle/>
                    <a:p>
                      <a:pPr marL="0" algn="r">
                        <a:lnSpc>
                          <a:spcPct val="100000"/>
                        </a:lnSpc>
                      </a:pPr>
                      <a:r>
                        <a:rPr sz="1400" dirty="0">
                          <a:solidFill>
                            <a:srgbClr val="231F20"/>
                          </a:solidFill>
                          <a:latin typeface="+mj-lt"/>
                          <a:cs typeface="STIX"/>
                        </a:rPr>
                        <a:t>−</a:t>
                      </a:r>
                      <a:r>
                        <a:rPr sz="1400" dirty="0">
                          <a:solidFill>
                            <a:srgbClr val="231F20"/>
                          </a:solidFill>
                          <a:latin typeface="+mj-lt"/>
                          <a:cs typeface="Arial"/>
                        </a:rPr>
                        <a:t>46.8</a:t>
                      </a:r>
                      <a:endParaRPr sz="1400">
                        <a:latin typeface="+mj-lt"/>
                        <a:cs typeface="Arial"/>
                      </a:endParaRPr>
                    </a:p>
                  </a:txBody>
                  <a:tcPr marR="54864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2F4FD"/>
                    </a:solidFill>
                  </a:tcPr>
                </a:tc>
                <a:tc>
                  <a:txBody>
                    <a:bodyPr/>
                    <a:lstStyle/>
                    <a:p>
                      <a:pPr marL="0" algn="r">
                        <a:lnSpc>
                          <a:spcPct val="100000"/>
                        </a:lnSpc>
                      </a:pPr>
                      <a:r>
                        <a:rPr sz="1400" dirty="0">
                          <a:solidFill>
                            <a:srgbClr val="231F20"/>
                          </a:solidFill>
                          <a:latin typeface="+mj-lt"/>
                          <a:cs typeface="Arial"/>
                        </a:rPr>
                        <a:t>68.2</a:t>
                      </a:r>
                      <a:endParaRPr sz="1400" dirty="0">
                        <a:latin typeface="+mj-lt"/>
                        <a:cs typeface="Arial"/>
                      </a:endParaRPr>
                    </a:p>
                  </a:txBody>
                  <a:tcPr marR="457200">
                    <a:lnL w="12700" cmpd="sng">
                      <a:noFill/>
                    </a:lnL>
                    <a:lnR w="12700"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2F4FD"/>
                    </a:solidFill>
                  </a:tcPr>
                </a:tc>
                <a:extLst>
                  <a:ext uri="{0D108BD9-81ED-4DB2-BD59-A6C34878D82A}">
                    <a16:rowId xmlns:a16="http://schemas.microsoft.com/office/drawing/2014/main" val="1467475158"/>
                  </a:ext>
                </a:extLst>
              </a:tr>
              <a:tr h="274320">
                <a:tc>
                  <a:txBody>
                    <a:bodyPr/>
                    <a:lstStyle/>
                    <a:p>
                      <a:pPr marL="0" algn="r">
                        <a:lnSpc>
                          <a:spcPct val="100000"/>
                        </a:lnSpc>
                      </a:pPr>
                      <a:r>
                        <a:rPr sz="1400" dirty="0">
                          <a:solidFill>
                            <a:srgbClr val="231F20"/>
                          </a:solidFill>
                          <a:latin typeface="+mj-lt"/>
                          <a:cs typeface="Arial"/>
                        </a:rPr>
                        <a:t>15</a:t>
                      </a:r>
                      <a:endParaRPr sz="1400" dirty="0">
                        <a:latin typeface="+mj-lt"/>
                        <a:cs typeface="Arial"/>
                      </a:endParaRPr>
                    </a:p>
                  </a:txBody>
                  <a:tcPr marR="365760">
                    <a:lnL w="12700" cap="flat" cmpd="sng" algn="ctr">
                      <a:solidFill>
                        <a:srgbClr val="00B0F0"/>
                      </a:solidFill>
                      <a:prstDash val="solid"/>
                      <a:round/>
                      <a:headEnd type="none" w="med" len="med"/>
                      <a:tailEnd type="none" w="med" len="med"/>
                    </a:lnL>
                    <a:lnR w="12700" cmpd="sng">
                      <a:noFill/>
                    </a:lnR>
                    <a:lnT w="12700" cmpd="sng">
                      <a:noFill/>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E2F4FD"/>
                    </a:solidFill>
                  </a:tcPr>
                </a:tc>
                <a:tc>
                  <a:txBody>
                    <a:bodyPr/>
                    <a:lstStyle/>
                    <a:p>
                      <a:pPr marL="0" algn="l">
                        <a:lnSpc>
                          <a:spcPct val="100000"/>
                        </a:lnSpc>
                      </a:pPr>
                      <a:r>
                        <a:rPr sz="1400" spc="-10" dirty="0">
                          <a:solidFill>
                            <a:srgbClr val="231F20"/>
                          </a:solidFill>
                          <a:latin typeface="+mj-lt"/>
                          <a:cs typeface="Arial"/>
                        </a:rPr>
                        <a:t>S</a:t>
                      </a:r>
                      <a:r>
                        <a:rPr sz="1400" spc="20" dirty="0">
                          <a:solidFill>
                            <a:srgbClr val="231F20"/>
                          </a:solidFill>
                          <a:latin typeface="+mj-lt"/>
                          <a:cs typeface="Arial"/>
                        </a:rPr>
                        <a:t>w</a:t>
                      </a:r>
                      <a:r>
                        <a:rPr sz="1400" spc="5" dirty="0">
                          <a:solidFill>
                            <a:srgbClr val="231F20"/>
                          </a:solidFill>
                          <a:latin typeface="+mj-lt"/>
                          <a:cs typeface="Arial"/>
                        </a:rPr>
                        <a:t>i</a:t>
                      </a:r>
                      <a:r>
                        <a:rPr sz="1400" spc="10" dirty="0">
                          <a:solidFill>
                            <a:srgbClr val="231F20"/>
                          </a:solidFill>
                          <a:latin typeface="+mj-lt"/>
                          <a:cs typeface="Arial"/>
                        </a:rPr>
                        <a:t>t</a:t>
                      </a:r>
                      <a:r>
                        <a:rPr sz="1400" spc="0" dirty="0">
                          <a:solidFill>
                            <a:srgbClr val="231F20"/>
                          </a:solidFill>
                          <a:latin typeface="+mj-lt"/>
                          <a:cs typeface="Arial"/>
                        </a:rPr>
                        <a:t>z</a:t>
                      </a:r>
                      <a:r>
                        <a:rPr sz="1400" spc="-5" dirty="0">
                          <a:solidFill>
                            <a:srgbClr val="231F20"/>
                          </a:solidFill>
                          <a:latin typeface="+mj-lt"/>
                          <a:cs typeface="Arial"/>
                        </a:rPr>
                        <a:t>e</a:t>
                      </a:r>
                      <a:r>
                        <a:rPr sz="1400" spc="10" dirty="0">
                          <a:solidFill>
                            <a:srgbClr val="231F20"/>
                          </a:solidFill>
                          <a:latin typeface="+mj-lt"/>
                          <a:cs typeface="Arial"/>
                        </a:rPr>
                        <a:t>r</a:t>
                      </a:r>
                      <a:r>
                        <a:rPr sz="1400" spc="0" dirty="0">
                          <a:solidFill>
                            <a:srgbClr val="231F20"/>
                          </a:solidFill>
                          <a:latin typeface="+mj-lt"/>
                          <a:cs typeface="Arial"/>
                        </a:rPr>
                        <a:t>land</a:t>
                      </a:r>
                      <a:endParaRPr sz="1400">
                        <a:latin typeface="+mj-lt"/>
                        <a:cs typeface="Arial"/>
                      </a:endParaRPr>
                    </a:p>
                  </a:txBody>
                  <a:tcPr>
                    <a:lnL w="12700" cmpd="sng">
                      <a:noFill/>
                    </a:lnL>
                    <a:lnR w="12700" cmpd="sng">
                      <a:noFill/>
                    </a:lnR>
                    <a:lnT w="12700" cmpd="sng">
                      <a:noFill/>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E2F4FD"/>
                    </a:solidFill>
                  </a:tcPr>
                </a:tc>
                <a:tc>
                  <a:txBody>
                    <a:bodyPr/>
                    <a:lstStyle/>
                    <a:p>
                      <a:pPr marL="0" algn="r">
                        <a:lnSpc>
                          <a:spcPct val="100000"/>
                        </a:lnSpc>
                      </a:pPr>
                      <a:r>
                        <a:rPr sz="1400" dirty="0">
                          <a:solidFill>
                            <a:srgbClr val="231F20"/>
                          </a:solidFill>
                          <a:latin typeface="+mj-lt"/>
                          <a:cs typeface="Arial"/>
                        </a:rPr>
                        <a:t>41.1</a:t>
                      </a:r>
                      <a:endParaRPr sz="1400" dirty="0">
                        <a:latin typeface="+mj-lt"/>
                        <a:cs typeface="Arial"/>
                      </a:endParaRPr>
                    </a:p>
                  </a:txBody>
                  <a:tcPr marR="457200">
                    <a:lnL w="12700" cmpd="sng">
                      <a:noFill/>
                    </a:lnL>
                    <a:lnR w="12700" cmpd="sng">
                      <a:noFill/>
                    </a:lnR>
                    <a:lnT w="12700" cmpd="sng">
                      <a:noFill/>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E2F4FD"/>
                    </a:solidFill>
                  </a:tcPr>
                </a:tc>
                <a:tc>
                  <a:txBody>
                    <a:bodyPr/>
                    <a:lstStyle/>
                    <a:p>
                      <a:pPr marL="0" algn="r">
                        <a:lnSpc>
                          <a:spcPct val="100000"/>
                        </a:lnSpc>
                      </a:pPr>
                      <a:r>
                        <a:rPr sz="1400" dirty="0">
                          <a:solidFill>
                            <a:srgbClr val="231F20"/>
                          </a:solidFill>
                          <a:latin typeface="+mj-lt"/>
                          <a:cs typeface="Arial"/>
                        </a:rPr>
                        <a:t>22.2</a:t>
                      </a:r>
                      <a:endParaRPr sz="1400" dirty="0">
                        <a:latin typeface="+mj-lt"/>
                        <a:cs typeface="Arial"/>
                      </a:endParaRPr>
                    </a:p>
                  </a:txBody>
                  <a:tcPr marR="457200">
                    <a:lnL w="12700" cmpd="sng">
                      <a:noFill/>
                    </a:lnL>
                    <a:lnR w="12700" cmpd="sng">
                      <a:noFill/>
                    </a:lnR>
                    <a:lnT w="12700" cmpd="sng">
                      <a:noFill/>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E2F4FD"/>
                    </a:solidFill>
                  </a:tcPr>
                </a:tc>
                <a:tc>
                  <a:txBody>
                    <a:bodyPr/>
                    <a:lstStyle/>
                    <a:p>
                      <a:pPr marL="0" algn="r">
                        <a:lnSpc>
                          <a:spcPct val="100000"/>
                        </a:lnSpc>
                      </a:pPr>
                      <a:r>
                        <a:rPr sz="1400" dirty="0">
                          <a:solidFill>
                            <a:srgbClr val="231F20"/>
                          </a:solidFill>
                          <a:latin typeface="+mj-lt"/>
                          <a:cs typeface="STIX"/>
                        </a:rPr>
                        <a:t>−</a:t>
                      </a:r>
                      <a:r>
                        <a:rPr sz="1400" dirty="0">
                          <a:solidFill>
                            <a:srgbClr val="231F20"/>
                          </a:solidFill>
                          <a:latin typeface="+mj-lt"/>
                          <a:cs typeface="Arial"/>
                        </a:rPr>
                        <a:t>18.9</a:t>
                      </a:r>
                      <a:endParaRPr sz="1400" dirty="0">
                        <a:latin typeface="+mj-lt"/>
                        <a:cs typeface="Arial"/>
                      </a:endParaRPr>
                    </a:p>
                  </a:txBody>
                  <a:tcPr marR="548640">
                    <a:lnL w="12700" cmpd="sng">
                      <a:noFill/>
                    </a:lnL>
                    <a:lnR w="12700" cmpd="sng">
                      <a:noFill/>
                    </a:lnR>
                    <a:lnT w="12700" cmpd="sng">
                      <a:noFill/>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E2F4FD"/>
                    </a:solidFill>
                  </a:tcPr>
                </a:tc>
                <a:tc>
                  <a:txBody>
                    <a:bodyPr/>
                    <a:lstStyle/>
                    <a:p>
                      <a:pPr marL="0" algn="r">
                        <a:lnSpc>
                          <a:spcPct val="100000"/>
                        </a:lnSpc>
                      </a:pPr>
                      <a:r>
                        <a:rPr sz="1400" dirty="0">
                          <a:solidFill>
                            <a:srgbClr val="231F20"/>
                          </a:solidFill>
                          <a:latin typeface="+mj-lt"/>
                          <a:cs typeface="Arial"/>
                        </a:rPr>
                        <a:t>63.4</a:t>
                      </a:r>
                      <a:endParaRPr sz="1400" dirty="0">
                        <a:latin typeface="+mj-lt"/>
                        <a:cs typeface="Arial"/>
                      </a:endParaRPr>
                    </a:p>
                  </a:txBody>
                  <a:tcPr marR="457200">
                    <a:lnL w="12700" cmpd="sng">
                      <a:noFill/>
                    </a:lnL>
                    <a:lnR w="12700" cap="flat" cmpd="sng" algn="ctr">
                      <a:solidFill>
                        <a:srgbClr val="00B0F0"/>
                      </a:solidFill>
                      <a:prstDash val="solid"/>
                      <a:round/>
                      <a:headEnd type="none" w="med" len="med"/>
                      <a:tailEnd type="none" w="med" len="med"/>
                    </a:lnR>
                    <a:lnT w="12700" cmpd="sng">
                      <a:noFill/>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E2F4FD"/>
                    </a:solidFill>
                  </a:tcPr>
                </a:tc>
                <a:extLst>
                  <a:ext uri="{0D108BD9-81ED-4DB2-BD59-A6C34878D82A}">
                    <a16:rowId xmlns:a16="http://schemas.microsoft.com/office/drawing/2014/main" val="4215138205"/>
                  </a:ext>
                </a:extLst>
              </a:tr>
            </a:tbl>
          </a:graphicData>
        </a:graphic>
      </p:graphicFrame>
      <p:sp>
        <p:nvSpPr>
          <p:cNvPr id="4" name="Content Placeholder 3">
            <a:extLst>
              <a:ext uri="{FF2B5EF4-FFF2-40B4-BE49-F238E27FC236}">
                <a16:creationId xmlns:a16="http://schemas.microsoft.com/office/drawing/2014/main" id="{3B87306A-9583-40A1-A27C-557F5E55300B}"/>
              </a:ext>
            </a:extLst>
          </p:cNvPr>
          <p:cNvSpPr>
            <a:spLocks noGrp="1"/>
          </p:cNvSpPr>
          <p:nvPr>
            <p:ph idx="10"/>
          </p:nvPr>
        </p:nvSpPr>
        <p:spPr>
          <a:xfrm>
            <a:off x="457200" y="6304121"/>
            <a:ext cx="8229600" cy="249079"/>
          </a:xfrm>
        </p:spPr>
        <p:txBody>
          <a:bodyPr/>
          <a:lstStyle/>
          <a:p>
            <a:r>
              <a:rPr lang="en-US" sz="1200" b="1" noProof="0" dirty="0">
                <a:latin typeface="+mj-lt"/>
              </a:rPr>
              <a:t>Source: </a:t>
            </a:r>
            <a:r>
              <a:rPr lang="en-US" sz="1200" noProof="0" dirty="0">
                <a:latin typeface="+mj-lt"/>
              </a:rPr>
              <a:t>Census Bureau.</a:t>
            </a:r>
          </a:p>
        </p:txBody>
      </p:sp>
    </p:spTree>
    <p:extLst>
      <p:ext uri="{BB962C8B-B14F-4D97-AF65-F5344CB8AC3E}">
        <p14:creationId xmlns:p14="http://schemas.microsoft.com/office/powerpoint/2010/main" val="37383977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F92C4D4-C867-4E2F-BF62-33A518B42728}"/>
              </a:ext>
            </a:extLst>
          </p:cNvPr>
          <p:cNvSpPr>
            <a:spLocks noGrp="1"/>
          </p:cNvSpPr>
          <p:nvPr>
            <p:ph type="title"/>
          </p:nvPr>
        </p:nvSpPr>
        <p:spPr/>
        <p:txBody>
          <a:bodyPr/>
          <a:lstStyle/>
          <a:p>
            <a:r>
              <a:rPr lang="en-US" noProof="0" dirty="0"/>
              <a:t>End of Main Content</a:t>
            </a:r>
          </a:p>
        </p:txBody>
      </p:sp>
      <p:sp>
        <p:nvSpPr>
          <p:cNvPr id="5" name="Content Placeholder 4">
            <a:extLst>
              <a:ext uri="{FF2B5EF4-FFF2-40B4-BE49-F238E27FC236}">
                <a16:creationId xmlns:a16="http://schemas.microsoft.com/office/drawing/2014/main" id="{423EA811-DA08-4AE9-AB6D-EF4EF46636CE}"/>
              </a:ext>
            </a:extLst>
          </p:cNvPr>
          <p:cNvSpPr>
            <a:spLocks noGrp="1"/>
          </p:cNvSpPr>
          <p:nvPr>
            <p:ph sz="quarter" idx="11"/>
          </p:nvPr>
        </p:nvSpPr>
        <p:spPr>
          <a:xfrm>
            <a:off x="0" y="6449377"/>
            <a:ext cx="9144000" cy="408623"/>
          </a:xfrm>
        </p:spPr>
        <p:txBody>
          <a:bodyPr/>
          <a:lstStyle/>
          <a:p>
            <a:pPr lvl="0">
              <a:spcBef>
                <a:spcPts val="0"/>
              </a:spcBef>
            </a:pPr>
            <a:r>
              <a:rPr lang="en-US" noProof="0" dirty="0"/>
              <a:t>© 2021 McGraw Hill. All rights reserved. Authorized only for instructor use in the classroom.</a:t>
            </a:r>
          </a:p>
          <a:p>
            <a:pPr lvl="0">
              <a:spcBef>
                <a:spcPts val="0"/>
              </a:spcBef>
            </a:pPr>
            <a:r>
              <a:rPr lang="en-US" noProof="0" dirty="0"/>
              <a:t>No reproduction or further distribution permitted without the prior written consent of McGraw Hill.</a:t>
            </a:r>
          </a:p>
        </p:txBody>
      </p:sp>
    </p:spTree>
    <p:extLst>
      <p:ext uri="{BB962C8B-B14F-4D97-AF65-F5344CB8AC3E}">
        <p14:creationId xmlns:p14="http://schemas.microsoft.com/office/powerpoint/2010/main" val="2240478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E0720EE-7089-473A-97C1-8E128BA3C146}"/>
              </a:ext>
            </a:extLst>
          </p:cNvPr>
          <p:cNvSpPr>
            <a:spLocks noGrp="1"/>
          </p:cNvSpPr>
          <p:nvPr>
            <p:ph type="title"/>
          </p:nvPr>
        </p:nvSpPr>
        <p:spPr/>
        <p:txBody>
          <a:bodyPr/>
          <a:lstStyle/>
          <a:p>
            <a:r>
              <a:rPr lang="en-US" altLang="en-US" noProof="0" dirty="0">
                <a:solidFill>
                  <a:srgbClr val="AC0000"/>
                </a:solidFill>
              </a:rPr>
              <a:t>Overview</a:t>
            </a:r>
            <a:endParaRPr lang="en-US" noProof="0" dirty="0">
              <a:solidFill>
                <a:srgbClr val="AC0000"/>
              </a:solidFill>
            </a:endParaRPr>
          </a:p>
        </p:txBody>
      </p:sp>
      <p:sp>
        <p:nvSpPr>
          <p:cNvPr id="3" name="Content Placeholder 2">
            <a:extLst>
              <a:ext uri="{FF2B5EF4-FFF2-40B4-BE49-F238E27FC236}">
                <a16:creationId xmlns:a16="http://schemas.microsoft.com/office/drawing/2014/main" id="{6A849F23-E3A2-4407-AD1D-5D67BD34391D}"/>
              </a:ext>
            </a:extLst>
          </p:cNvPr>
          <p:cNvSpPr>
            <a:spLocks noGrp="1"/>
          </p:cNvSpPr>
          <p:nvPr>
            <p:ph idx="1"/>
          </p:nvPr>
        </p:nvSpPr>
        <p:spPr/>
        <p:txBody>
          <a:bodyPr/>
          <a:lstStyle/>
          <a:p>
            <a:pPr marL="385763" indent="-385763" defTabSz="1031875" eaLnBrk="1" hangingPunct="1"/>
            <a:r>
              <a:rPr lang="en-US" altLang="en-US" noProof="0" dirty="0">
                <a:latin typeface="Arial" panose="020B0604020202020204" pitchFamily="34" charset="0"/>
                <a:cs typeface="Arial" panose="020B0604020202020204" pitchFamily="34" charset="0"/>
              </a:rPr>
              <a:t>Balance of Payments Accounting</a:t>
            </a:r>
          </a:p>
          <a:p>
            <a:pPr marL="385763" indent="-385763" defTabSz="1031875" eaLnBrk="1" hangingPunct="1"/>
            <a:r>
              <a:rPr lang="en-US" altLang="en-US" noProof="0" dirty="0">
                <a:latin typeface="Arial" panose="020B0604020202020204" pitchFamily="34" charset="0"/>
                <a:cs typeface="Arial" panose="020B0604020202020204" pitchFamily="34" charset="0"/>
              </a:rPr>
              <a:t>Balance of Payments Accounts</a:t>
            </a:r>
          </a:p>
          <a:p>
            <a:pPr lvl="1" defTabSz="1031875" eaLnBrk="1" hangingPunct="1"/>
            <a:r>
              <a:rPr lang="en-US" altLang="en-US" noProof="0" dirty="0">
                <a:latin typeface="Arial" panose="020B0604020202020204" pitchFamily="34" charset="0"/>
                <a:cs typeface="Arial" panose="020B0604020202020204" pitchFamily="34" charset="0"/>
              </a:rPr>
              <a:t>The Current Account.</a:t>
            </a:r>
          </a:p>
          <a:p>
            <a:pPr lvl="1" defTabSz="1031875" eaLnBrk="1" hangingPunct="1"/>
            <a:r>
              <a:rPr lang="en-US" altLang="en-US" noProof="0" dirty="0">
                <a:latin typeface="Arial" panose="020B0604020202020204" pitchFamily="34" charset="0"/>
                <a:cs typeface="Arial" panose="020B0604020202020204" pitchFamily="34" charset="0"/>
              </a:rPr>
              <a:t>The Capital Account.</a:t>
            </a:r>
          </a:p>
          <a:p>
            <a:pPr lvl="1" defTabSz="1031875" eaLnBrk="1" hangingPunct="1"/>
            <a:r>
              <a:rPr lang="en-US" altLang="en-US" noProof="0" dirty="0">
                <a:latin typeface="Arial" panose="020B0604020202020204" pitchFamily="34" charset="0"/>
                <a:cs typeface="Arial" panose="020B0604020202020204" pitchFamily="34" charset="0"/>
              </a:rPr>
              <a:t>The Financial Account.</a:t>
            </a:r>
          </a:p>
          <a:p>
            <a:pPr lvl="1" defTabSz="1031875" eaLnBrk="1" hangingPunct="1"/>
            <a:r>
              <a:rPr lang="en-US" altLang="en-US" noProof="0" dirty="0">
                <a:latin typeface="Arial" panose="020B0604020202020204" pitchFamily="34" charset="0"/>
                <a:cs typeface="Arial" panose="020B0604020202020204" pitchFamily="34" charset="0"/>
              </a:rPr>
              <a:t>Statistical Discrepancy.</a:t>
            </a:r>
          </a:p>
          <a:p>
            <a:pPr lvl="1" defTabSz="1031875" eaLnBrk="1" hangingPunct="1"/>
            <a:r>
              <a:rPr lang="en-US" altLang="en-US" noProof="0" dirty="0">
                <a:latin typeface="Arial" panose="020B0604020202020204" pitchFamily="34" charset="0"/>
                <a:cs typeface="Arial" panose="020B0604020202020204" pitchFamily="34" charset="0"/>
              </a:rPr>
              <a:t>Official Reserves Account.</a:t>
            </a:r>
          </a:p>
          <a:p>
            <a:pPr marL="385763" indent="-385763" defTabSz="1031875" eaLnBrk="1" hangingPunct="1"/>
            <a:r>
              <a:rPr lang="en-US" altLang="en-US" noProof="0" dirty="0">
                <a:latin typeface="Arial" panose="020B0604020202020204" pitchFamily="34" charset="0"/>
                <a:cs typeface="Arial" panose="020B0604020202020204" pitchFamily="34" charset="0"/>
              </a:rPr>
              <a:t>The Balance of Payments Identity</a:t>
            </a:r>
          </a:p>
          <a:p>
            <a:pPr marL="385763" indent="-385763" defTabSz="1031875" eaLnBrk="1" hangingPunct="1"/>
            <a:r>
              <a:rPr lang="en-US" altLang="en-US" noProof="0" dirty="0">
                <a:latin typeface="Arial" panose="020B0604020202020204" pitchFamily="34" charset="0"/>
                <a:cs typeface="Arial" panose="020B0604020202020204" pitchFamily="34" charset="0"/>
              </a:rPr>
              <a:t>Balance of Payments Trends in Major Countries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E0720EE-7089-473A-97C1-8E128BA3C146}"/>
              </a:ext>
            </a:extLst>
          </p:cNvPr>
          <p:cNvSpPr>
            <a:spLocks noGrp="1"/>
          </p:cNvSpPr>
          <p:nvPr>
            <p:ph type="title"/>
          </p:nvPr>
        </p:nvSpPr>
        <p:spPr/>
        <p:txBody>
          <a:bodyPr/>
          <a:lstStyle/>
          <a:p>
            <a:r>
              <a:rPr lang="en-US" altLang="en-US" noProof="0" dirty="0">
                <a:solidFill>
                  <a:srgbClr val="AC0000"/>
                </a:solidFill>
              </a:rPr>
              <a:t>Balance of Payments Accounting </a:t>
            </a:r>
            <a:r>
              <a:rPr lang="en-US" altLang="en-US" sz="1000" b="0" noProof="0" dirty="0">
                <a:solidFill>
                  <a:srgbClr val="AC0000"/>
                </a:solidFill>
              </a:rPr>
              <a:t>1</a:t>
            </a:r>
            <a:endParaRPr lang="en-US" sz="1000" b="0" noProof="0" dirty="0">
              <a:solidFill>
                <a:srgbClr val="AC0000"/>
              </a:solidFill>
            </a:endParaRPr>
          </a:p>
        </p:txBody>
      </p:sp>
      <p:sp>
        <p:nvSpPr>
          <p:cNvPr id="3" name="Content Placeholder 2">
            <a:extLst>
              <a:ext uri="{FF2B5EF4-FFF2-40B4-BE49-F238E27FC236}">
                <a16:creationId xmlns:a16="http://schemas.microsoft.com/office/drawing/2014/main" id="{6A849F23-E3A2-4407-AD1D-5D67BD34391D}"/>
              </a:ext>
            </a:extLst>
          </p:cNvPr>
          <p:cNvSpPr>
            <a:spLocks noGrp="1"/>
          </p:cNvSpPr>
          <p:nvPr>
            <p:ph idx="1"/>
          </p:nvPr>
        </p:nvSpPr>
        <p:spPr>
          <a:xfrm>
            <a:off x="457200" y="1524000"/>
            <a:ext cx="8229600" cy="4937760"/>
          </a:xfrm>
        </p:spPr>
        <p:txBody>
          <a:bodyPr/>
          <a:lstStyle/>
          <a:p>
            <a:pPr eaLnBrk="1" hangingPunct="1">
              <a:spcBef>
                <a:spcPts val="300"/>
              </a:spcBef>
            </a:pPr>
            <a:r>
              <a:rPr lang="en-US" altLang="en-US" b="1" noProof="0" dirty="0">
                <a:latin typeface="+mj-lt"/>
              </a:rPr>
              <a:t>Balance of payments </a:t>
            </a:r>
            <a:r>
              <a:rPr lang="en-US" altLang="en-US" noProof="0" dirty="0">
                <a:latin typeface="+mj-lt"/>
              </a:rPr>
              <a:t>is the statistical record of a country’s international transactions over a certain period of time presented in the form of double-entry bookkeeping</a:t>
            </a:r>
          </a:p>
          <a:p>
            <a:pPr eaLnBrk="1" hangingPunct="1">
              <a:spcBef>
                <a:spcPts val="300"/>
              </a:spcBef>
            </a:pPr>
            <a:r>
              <a:rPr lang="en-US" altLang="en-US" noProof="0" dirty="0">
                <a:latin typeface="+mj-lt"/>
              </a:rPr>
              <a:t>Important to study for a few reasons:</a:t>
            </a:r>
          </a:p>
          <a:p>
            <a:pPr marL="457200" lvl="1" indent="-457200" eaLnBrk="1" hangingPunct="1">
              <a:spcBef>
                <a:spcPts val="300"/>
              </a:spcBef>
              <a:buFont typeface="+mj-lt"/>
              <a:buAutoNum type="arabicPeriod"/>
            </a:pPr>
            <a:r>
              <a:rPr lang="en-US" altLang="en-US" noProof="0" dirty="0">
                <a:latin typeface="+mj-lt"/>
              </a:rPr>
              <a:t>Provides detailed information concerning the demand and supply of a country’s currency.</a:t>
            </a:r>
          </a:p>
          <a:p>
            <a:pPr marL="457200" lvl="1" indent="-457200" eaLnBrk="1" hangingPunct="1">
              <a:spcBef>
                <a:spcPts val="300"/>
              </a:spcBef>
              <a:buFont typeface="+mj-lt"/>
              <a:buAutoNum type="arabicPeriod"/>
            </a:pPr>
            <a:r>
              <a:rPr lang="en-US" altLang="en-US" noProof="0" dirty="0">
                <a:latin typeface="+mj-lt"/>
              </a:rPr>
              <a:t>May signal its potential as a business partner for the rest of the world.</a:t>
            </a:r>
          </a:p>
          <a:p>
            <a:pPr marL="457200" lvl="1" indent="-457200" eaLnBrk="1" hangingPunct="1">
              <a:spcBef>
                <a:spcPts val="300"/>
              </a:spcBef>
              <a:buFont typeface="+mj-lt"/>
              <a:buAutoNum type="arabicPeriod"/>
            </a:pPr>
            <a:r>
              <a:rPr lang="en-US" altLang="en-US" noProof="0" dirty="0">
                <a:latin typeface="+mj-lt"/>
              </a:rPr>
              <a:t>Used to evaluate the performance of the country in international economic competition.</a:t>
            </a:r>
          </a:p>
        </p:txBody>
      </p:sp>
    </p:spTree>
    <p:extLst>
      <p:ext uri="{BB962C8B-B14F-4D97-AF65-F5344CB8AC3E}">
        <p14:creationId xmlns:p14="http://schemas.microsoft.com/office/powerpoint/2010/main" val="729655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E0720EE-7089-473A-97C1-8E128BA3C146}"/>
              </a:ext>
            </a:extLst>
          </p:cNvPr>
          <p:cNvSpPr>
            <a:spLocks noGrp="1"/>
          </p:cNvSpPr>
          <p:nvPr>
            <p:ph type="title"/>
          </p:nvPr>
        </p:nvSpPr>
        <p:spPr/>
        <p:txBody>
          <a:bodyPr/>
          <a:lstStyle/>
          <a:p>
            <a:r>
              <a:rPr lang="en-US" altLang="en-US" noProof="0" dirty="0">
                <a:solidFill>
                  <a:srgbClr val="AC0000"/>
                </a:solidFill>
              </a:rPr>
              <a:t>Balance of Payments Accounting </a:t>
            </a:r>
            <a:r>
              <a:rPr lang="en-US" altLang="en-US" sz="1000" b="0" noProof="0" dirty="0">
                <a:solidFill>
                  <a:srgbClr val="AC0000"/>
                </a:solidFill>
              </a:rPr>
              <a:t>2</a:t>
            </a:r>
            <a:endParaRPr lang="en-US" sz="1200" noProof="0" dirty="0">
              <a:solidFill>
                <a:srgbClr val="AC0000"/>
              </a:solidFill>
            </a:endParaRPr>
          </a:p>
        </p:txBody>
      </p:sp>
      <p:sp>
        <p:nvSpPr>
          <p:cNvPr id="3" name="Content Placeholder 2">
            <a:extLst>
              <a:ext uri="{FF2B5EF4-FFF2-40B4-BE49-F238E27FC236}">
                <a16:creationId xmlns:a16="http://schemas.microsoft.com/office/drawing/2014/main" id="{6A849F23-E3A2-4407-AD1D-5D67BD34391D}"/>
              </a:ext>
            </a:extLst>
          </p:cNvPr>
          <p:cNvSpPr>
            <a:spLocks noGrp="1"/>
          </p:cNvSpPr>
          <p:nvPr>
            <p:ph idx="1"/>
          </p:nvPr>
        </p:nvSpPr>
        <p:spPr>
          <a:xfrm>
            <a:off x="457200" y="1524000"/>
            <a:ext cx="8229600" cy="4937760"/>
          </a:xfrm>
        </p:spPr>
        <p:txBody>
          <a:bodyPr/>
          <a:lstStyle/>
          <a:p>
            <a:pPr eaLnBrk="1" hangingPunct="1"/>
            <a:r>
              <a:rPr lang="en-US" altLang="en-US" noProof="0" dirty="0">
                <a:latin typeface="+mj-lt"/>
              </a:rPr>
              <a:t>Any transaction that results in a receipt from foreigners will be recorded as a </a:t>
            </a:r>
            <a:r>
              <a:rPr lang="en-US" altLang="en-US" i="1" noProof="0" dirty="0">
                <a:latin typeface="+mj-lt"/>
              </a:rPr>
              <a:t>credit</a:t>
            </a:r>
            <a:r>
              <a:rPr lang="en-US" altLang="en-US" noProof="0" dirty="0">
                <a:latin typeface="+mj-lt"/>
              </a:rPr>
              <a:t>, with a positive sign, in the U.S. balance of payments</a:t>
            </a:r>
          </a:p>
          <a:p>
            <a:pPr lvl="1" eaLnBrk="1" hangingPunct="1"/>
            <a:r>
              <a:rPr lang="en-US" altLang="en-US" noProof="0" dirty="0">
                <a:latin typeface="+mj-lt"/>
              </a:rPr>
              <a:t>For example, foreign sales of U.S. goods and services, goodwill, financial claims, and real assets.</a:t>
            </a:r>
          </a:p>
          <a:p>
            <a:pPr eaLnBrk="1" hangingPunct="1"/>
            <a:r>
              <a:rPr lang="en-US" altLang="en-US" noProof="0" dirty="0">
                <a:latin typeface="+mj-lt"/>
              </a:rPr>
              <a:t>Any transaction that gives rise to a payment to foreigners will be recorded as a </a:t>
            </a:r>
            <a:r>
              <a:rPr lang="en-US" altLang="en-US" i="1" noProof="0" dirty="0">
                <a:latin typeface="+mj-lt"/>
              </a:rPr>
              <a:t>debit</a:t>
            </a:r>
            <a:r>
              <a:rPr lang="en-US" altLang="en-US" noProof="0" dirty="0">
                <a:latin typeface="+mj-lt"/>
              </a:rPr>
              <a:t>, with a negative sign, on the U.S. balance of payments</a:t>
            </a:r>
          </a:p>
          <a:p>
            <a:pPr lvl="1" eaLnBrk="1" hangingPunct="1"/>
            <a:r>
              <a:rPr lang="en-US" altLang="en-US" noProof="0" dirty="0">
                <a:latin typeface="+mj-lt"/>
              </a:rPr>
              <a:t>For example, U.S. purchases of foreign goods and services, goodwill, financial claims, and real assets.</a:t>
            </a:r>
          </a:p>
        </p:txBody>
      </p:sp>
    </p:spTree>
    <p:extLst>
      <p:ext uri="{BB962C8B-B14F-4D97-AF65-F5344CB8AC3E}">
        <p14:creationId xmlns:p14="http://schemas.microsoft.com/office/powerpoint/2010/main" val="1230722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E0720EE-7089-473A-97C1-8E128BA3C146}"/>
              </a:ext>
            </a:extLst>
          </p:cNvPr>
          <p:cNvSpPr>
            <a:spLocks noGrp="1"/>
          </p:cNvSpPr>
          <p:nvPr>
            <p:ph type="title"/>
          </p:nvPr>
        </p:nvSpPr>
        <p:spPr/>
        <p:txBody>
          <a:bodyPr/>
          <a:lstStyle/>
          <a:p>
            <a:r>
              <a:rPr lang="en-US" altLang="en-US" noProof="0" dirty="0">
                <a:solidFill>
                  <a:srgbClr val="AC0000"/>
                </a:solidFill>
              </a:rPr>
              <a:t>Balance of Payments Accounts</a:t>
            </a:r>
            <a:endParaRPr lang="en-US" sz="1200" noProof="0" dirty="0">
              <a:solidFill>
                <a:srgbClr val="AC0000"/>
              </a:solidFill>
            </a:endParaRPr>
          </a:p>
        </p:txBody>
      </p:sp>
      <p:sp>
        <p:nvSpPr>
          <p:cNvPr id="3" name="Content Placeholder 2">
            <a:extLst>
              <a:ext uri="{FF2B5EF4-FFF2-40B4-BE49-F238E27FC236}">
                <a16:creationId xmlns:a16="http://schemas.microsoft.com/office/drawing/2014/main" id="{6A849F23-E3A2-4407-AD1D-5D67BD34391D}"/>
              </a:ext>
            </a:extLst>
          </p:cNvPr>
          <p:cNvSpPr>
            <a:spLocks noGrp="1"/>
          </p:cNvSpPr>
          <p:nvPr>
            <p:ph idx="1"/>
          </p:nvPr>
        </p:nvSpPr>
        <p:spPr>
          <a:xfrm>
            <a:off x="457200" y="1524000"/>
            <a:ext cx="8229600" cy="4937760"/>
          </a:xfrm>
        </p:spPr>
        <p:txBody>
          <a:bodyPr/>
          <a:lstStyle/>
          <a:p>
            <a:pPr eaLnBrk="1" hangingPunct="1"/>
            <a:r>
              <a:rPr lang="en-US" altLang="en-US" noProof="0" dirty="0">
                <a:latin typeface="+mj-lt"/>
              </a:rPr>
              <a:t>International transactions can be grouped into the following four main types:</a:t>
            </a:r>
          </a:p>
          <a:p>
            <a:pPr marL="457200" lvl="1" indent="-457200" eaLnBrk="1" hangingPunct="1">
              <a:spcBef>
                <a:spcPts val="0"/>
              </a:spcBef>
              <a:buFont typeface="+mj-lt"/>
              <a:buAutoNum type="arabicPeriod"/>
            </a:pPr>
            <a:r>
              <a:rPr lang="en-US" altLang="en-US" b="1" noProof="0" dirty="0">
                <a:latin typeface="+mj-lt"/>
              </a:rPr>
              <a:t>Current account </a:t>
            </a:r>
            <a:r>
              <a:rPr lang="en-US" altLang="en-US" noProof="0" dirty="0">
                <a:latin typeface="+mj-lt"/>
              </a:rPr>
              <a:t>includes the export and import of goods and services.</a:t>
            </a:r>
            <a:endParaRPr lang="en-US" altLang="en-US" b="1" noProof="0" dirty="0">
              <a:latin typeface="+mj-lt"/>
            </a:endParaRPr>
          </a:p>
          <a:p>
            <a:pPr marL="457200" lvl="1" indent="-457200" eaLnBrk="1" hangingPunct="1">
              <a:spcBef>
                <a:spcPts val="0"/>
              </a:spcBef>
              <a:buFont typeface="+mj-lt"/>
              <a:buAutoNum type="arabicPeriod"/>
            </a:pPr>
            <a:r>
              <a:rPr lang="en-US" altLang="en-US" b="1" noProof="0" dirty="0">
                <a:latin typeface="+mj-lt"/>
              </a:rPr>
              <a:t>Capital account </a:t>
            </a:r>
            <a:r>
              <a:rPr lang="en-US" altLang="en-US" noProof="0" dirty="0">
                <a:latin typeface="+mj-lt"/>
              </a:rPr>
              <a:t>consists of capital transfers and the cross-border acquisition and disposal of </a:t>
            </a:r>
            <a:r>
              <a:rPr lang="en-US" altLang="en-US" noProof="0" dirty="0" err="1">
                <a:latin typeface="+mj-lt"/>
              </a:rPr>
              <a:t>nonproduced</a:t>
            </a:r>
            <a:r>
              <a:rPr lang="en-US" altLang="en-US" noProof="0" dirty="0">
                <a:latin typeface="+mj-lt"/>
              </a:rPr>
              <a:t> nonfinancial assets. (tend to be large &amp; infrequent)</a:t>
            </a:r>
          </a:p>
          <a:p>
            <a:pPr marL="457200" lvl="1" indent="-457200" eaLnBrk="1" hangingPunct="1">
              <a:spcBef>
                <a:spcPts val="0"/>
              </a:spcBef>
              <a:buFont typeface="+mj-lt"/>
              <a:buAutoNum type="arabicPeriod"/>
            </a:pPr>
            <a:r>
              <a:rPr lang="en-US" altLang="en-US" b="1" noProof="0" dirty="0">
                <a:latin typeface="+mj-lt"/>
              </a:rPr>
              <a:t>Financial account </a:t>
            </a:r>
            <a:r>
              <a:rPr lang="en-US" altLang="en-US" noProof="0" dirty="0">
                <a:latin typeface="+mj-lt"/>
              </a:rPr>
              <a:t>(excluding official reserves) includes all purchases and sales of financial assets, such as stocks, bonds, bank accounts, etc.</a:t>
            </a:r>
          </a:p>
          <a:p>
            <a:pPr marL="457200" lvl="1" indent="-457200" eaLnBrk="1" hangingPunct="1">
              <a:spcBef>
                <a:spcPts val="0"/>
              </a:spcBef>
              <a:buFont typeface="+mj-lt"/>
              <a:buAutoNum type="arabicPeriod"/>
            </a:pPr>
            <a:r>
              <a:rPr lang="en-US" altLang="en-US" b="1" noProof="0" dirty="0">
                <a:latin typeface="+mj-lt"/>
              </a:rPr>
              <a:t>Official reserve account </a:t>
            </a:r>
            <a:r>
              <a:rPr lang="en-US" altLang="en-US" noProof="0" dirty="0">
                <a:latin typeface="+mj-lt"/>
              </a:rPr>
              <a:t>covers all purchases and sales of international reserve assets.</a:t>
            </a:r>
            <a:endParaRPr lang="en-US" altLang="en-US" b="1" noProof="0" dirty="0">
              <a:latin typeface="+mj-lt"/>
            </a:endParaRPr>
          </a:p>
        </p:txBody>
      </p:sp>
    </p:spTree>
    <p:extLst>
      <p:ext uri="{BB962C8B-B14F-4D97-AF65-F5344CB8AC3E}">
        <p14:creationId xmlns:p14="http://schemas.microsoft.com/office/powerpoint/2010/main" val="2118453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423E4-B4A2-416E-853C-F408DF8A242E}"/>
              </a:ext>
            </a:extLst>
          </p:cNvPr>
          <p:cNvSpPr>
            <a:spLocks noGrp="1"/>
          </p:cNvSpPr>
          <p:nvPr>
            <p:ph type="title"/>
          </p:nvPr>
        </p:nvSpPr>
        <p:spPr/>
        <p:txBody>
          <a:bodyPr>
            <a:noAutofit/>
          </a:bodyPr>
          <a:lstStyle/>
          <a:p>
            <a:r>
              <a:rPr lang="en-US" noProof="0" dirty="0">
                <a:solidFill>
                  <a:srgbClr val="AC0000"/>
                </a:solidFill>
              </a:rPr>
              <a:t>Summary of the U.S. Balance of Payments for 2018 ($b) </a:t>
            </a:r>
            <a:r>
              <a:rPr lang="en-US" sz="1000" b="0" noProof="0" dirty="0">
                <a:solidFill>
                  <a:srgbClr val="AC0000"/>
                </a:solidFill>
              </a:rPr>
              <a:t>1</a:t>
            </a:r>
          </a:p>
        </p:txBody>
      </p:sp>
      <p:graphicFrame>
        <p:nvGraphicFramePr>
          <p:cNvPr id="5" name="Content Placeholder 4">
            <a:extLst>
              <a:ext uri="{FF2B5EF4-FFF2-40B4-BE49-F238E27FC236}">
                <a16:creationId xmlns:a16="http://schemas.microsoft.com/office/drawing/2014/main" id="{C065AE9B-54A4-48E5-A834-EB89670F03E1}"/>
              </a:ext>
            </a:extLst>
          </p:cNvPr>
          <p:cNvGraphicFramePr>
            <a:graphicFrameLocks noGrp="1"/>
          </p:cNvGraphicFramePr>
          <p:nvPr>
            <p:ph idx="1"/>
            <p:extLst>
              <p:ext uri="{D42A27DB-BD31-4B8C-83A1-F6EECF244321}">
                <p14:modId xmlns:p14="http://schemas.microsoft.com/office/powerpoint/2010/main" val="2482777125"/>
              </p:ext>
            </p:extLst>
          </p:nvPr>
        </p:nvGraphicFramePr>
        <p:xfrm>
          <a:off x="1005840" y="1676400"/>
          <a:ext cx="7132320" cy="4602480"/>
        </p:xfrm>
        <a:graphic>
          <a:graphicData uri="http://schemas.openxmlformats.org/drawingml/2006/table">
            <a:tbl>
              <a:tblPr firstRow="1" bandRow="1">
                <a:tableStyleId>{5C22544A-7EE6-4342-B048-85BDC9FD1C3A}</a:tableStyleId>
              </a:tblPr>
              <a:tblGrid>
                <a:gridCol w="3474720">
                  <a:extLst>
                    <a:ext uri="{9D8B030D-6E8A-4147-A177-3AD203B41FA5}">
                      <a16:colId xmlns:a16="http://schemas.microsoft.com/office/drawing/2014/main" val="2283138214"/>
                    </a:ext>
                  </a:extLst>
                </a:gridCol>
                <a:gridCol w="1828800">
                  <a:extLst>
                    <a:ext uri="{9D8B030D-6E8A-4147-A177-3AD203B41FA5}">
                      <a16:colId xmlns:a16="http://schemas.microsoft.com/office/drawing/2014/main" val="1602564585"/>
                    </a:ext>
                  </a:extLst>
                </a:gridCol>
                <a:gridCol w="1828800">
                  <a:extLst>
                    <a:ext uri="{9D8B030D-6E8A-4147-A177-3AD203B41FA5}">
                      <a16:colId xmlns:a16="http://schemas.microsoft.com/office/drawing/2014/main" val="2799229502"/>
                    </a:ext>
                  </a:extLst>
                </a:gridCol>
              </a:tblGrid>
              <a:tr h="0">
                <a:tc>
                  <a:txBody>
                    <a:bodyPr/>
                    <a:lstStyle/>
                    <a:p>
                      <a:endParaRPr lang="en-IN" sz="1600" dirty="0">
                        <a:solidFill>
                          <a:srgbClr val="000000"/>
                        </a:solidFill>
                      </a:endParaRPr>
                    </a:p>
                  </a:txBody>
                  <a:tcPr>
                    <a:lnL w="12700" cap="flat" cmpd="sng" algn="ctr">
                      <a:solidFill>
                        <a:srgbClr val="00B0F0"/>
                      </a:solidFill>
                      <a:prstDash val="solid"/>
                      <a:round/>
                      <a:headEnd type="none" w="med" len="med"/>
                      <a:tailEnd type="none" w="med" len="med"/>
                    </a:lnL>
                    <a:lnR w="12700" cmpd="sng">
                      <a:noFill/>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AAE0FA"/>
                    </a:solidFill>
                  </a:tcPr>
                </a:tc>
                <a:tc>
                  <a:txBody>
                    <a:bodyPr/>
                    <a:lstStyle/>
                    <a:p>
                      <a:pPr algn="ctr"/>
                      <a:r>
                        <a:rPr lang="en-IN" sz="1600" dirty="0">
                          <a:solidFill>
                            <a:srgbClr val="000000"/>
                          </a:solidFill>
                        </a:rPr>
                        <a:t>Credits</a:t>
                      </a:r>
                    </a:p>
                  </a:txBody>
                  <a:tcPr>
                    <a:lnL w="12700" cmpd="sng">
                      <a:noFill/>
                    </a:lnL>
                    <a:lnR w="12700" cmpd="sng">
                      <a:noFill/>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AAE0FA"/>
                    </a:solidFill>
                  </a:tcPr>
                </a:tc>
                <a:tc>
                  <a:txBody>
                    <a:bodyPr/>
                    <a:lstStyle/>
                    <a:p>
                      <a:pPr algn="ctr"/>
                      <a:r>
                        <a:rPr lang="en-IN" sz="1600" dirty="0">
                          <a:solidFill>
                            <a:srgbClr val="000000"/>
                          </a:solidFill>
                        </a:rPr>
                        <a:t>Debits</a:t>
                      </a:r>
                    </a:p>
                  </a:txBody>
                  <a:tcPr>
                    <a:lnL w="12700" cmpd="sng">
                      <a:noFill/>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AAE0FA"/>
                    </a:solidFill>
                  </a:tcPr>
                </a:tc>
                <a:extLst>
                  <a:ext uri="{0D108BD9-81ED-4DB2-BD59-A6C34878D82A}">
                    <a16:rowId xmlns:a16="http://schemas.microsoft.com/office/drawing/2014/main" val="2699310890"/>
                  </a:ext>
                </a:extLst>
              </a:tr>
              <a:tr h="0">
                <a:tc>
                  <a:txBody>
                    <a:bodyPr/>
                    <a:lstStyle/>
                    <a:p>
                      <a:r>
                        <a:rPr lang="en-IN" sz="1600" i="1" dirty="0">
                          <a:solidFill>
                            <a:srgbClr val="000000"/>
                          </a:solidFill>
                        </a:rPr>
                        <a:t>Current Account</a:t>
                      </a:r>
                    </a:p>
                  </a:txBody>
                  <a:tcPr>
                    <a:lnL w="12700" cap="flat" cmpd="sng" algn="ctr">
                      <a:solidFill>
                        <a:srgbClr val="00B0F0"/>
                      </a:solidFill>
                      <a:prstDash val="solid"/>
                      <a:round/>
                      <a:headEnd type="none" w="med" len="med"/>
                      <a:tailEnd type="none" w="med" len="med"/>
                    </a:lnL>
                    <a:lnR w="12700" cmpd="sng">
                      <a:noFill/>
                    </a:lnR>
                    <a:lnT w="12700" cap="flat" cmpd="sng" algn="ctr">
                      <a:solidFill>
                        <a:srgbClr val="00B0F0"/>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2F4FD"/>
                    </a:solidFill>
                  </a:tcPr>
                </a:tc>
                <a:tc>
                  <a:txBody>
                    <a:bodyPr/>
                    <a:lstStyle/>
                    <a:p>
                      <a:pPr algn="r"/>
                      <a:endParaRPr lang="en-IN" sz="1600" dirty="0">
                        <a:solidFill>
                          <a:srgbClr val="000000"/>
                        </a:solidFill>
                      </a:endParaRPr>
                    </a:p>
                  </a:txBody>
                  <a:tcPr marR="548640">
                    <a:lnL w="12700" cmpd="sng">
                      <a:noFill/>
                    </a:lnL>
                    <a:lnR w="12700" cmpd="sng">
                      <a:noFill/>
                    </a:lnR>
                    <a:lnT w="12700" cap="flat" cmpd="sng" algn="ctr">
                      <a:solidFill>
                        <a:srgbClr val="00B0F0"/>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2F4FD"/>
                    </a:solidFill>
                  </a:tcPr>
                </a:tc>
                <a:tc>
                  <a:txBody>
                    <a:bodyPr/>
                    <a:lstStyle/>
                    <a:p>
                      <a:pPr algn="r"/>
                      <a:endParaRPr lang="en-IN" sz="1600" dirty="0">
                        <a:solidFill>
                          <a:srgbClr val="000000"/>
                        </a:solidFill>
                      </a:endParaRPr>
                    </a:p>
                  </a:txBody>
                  <a:tcPr marR="548640">
                    <a:lnL w="12700" cmpd="sng">
                      <a:noFill/>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2F4FD"/>
                    </a:solidFill>
                  </a:tcPr>
                </a:tc>
                <a:extLst>
                  <a:ext uri="{0D108BD9-81ED-4DB2-BD59-A6C34878D82A}">
                    <a16:rowId xmlns:a16="http://schemas.microsoft.com/office/drawing/2014/main" val="1967062772"/>
                  </a:ext>
                </a:extLst>
              </a:tr>
              <a:tr h="0">
                <a:tc>
                  <a:txBody>
                    <a:bodyPr/>
                    <a:lstStyle/>
                    <a:p>
                      <a:r>
                        <a:rPr lang="en-IN" sz="1600" dirty="0">
                          <a:solidFill>
                            <a:srgbClr val="000000"/>
                          </a:solidFill>
                        </a:rPr>
                        <a:t>[1] Exports</a:t>
                      </a:r>
                    </a:p>
                  </a:txBody>
                  <a:tcPr>
                    <a:lnL w="12700" cap="flat" cmpd="sng" algn="ctr">
                      <a:solidFill>
                        <a:srgbClr val="00B0F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2F4FD"/>
                    </a:solidFill>
                  </a:tcPr>
                </a:tc>
                <a:tc>
                  <a:txBody>
                    <a:bodyPr/>
                    <a:lstStyle/>
                    <a:p>
                      <a:pPr algn="r"/>
                      <a:r>
                        <a:rPr lang="en-IN" sz="1600" dirty="0">
                          <a:solidFill>
                            <a:srgbClr val="000000"/>
                          </a:solidFill>
                        </a:rPr>
                        <a:t>2,500.7</a:t>
                      </a:r>
                    </a:p>
                  </a:txBody>
                  <a:tcPr marR="54864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2F4FD"/>
                    </a:solidFill>
                  </a:tcPr>
                </a:tc>
                <a:tc>
                  <a:txBody>
                    <a:bodyPr/>
                    <a:lstStyle/>
                    <a:p>
                      <a:pPr algn="r"/>
                      <a:endParaRPr lang="en-IN" sz="1600" dirty="0">
                        <a:solidFill>
                          <a:srgbClr val="000000"/>
                        </a:solidFill>
                      </a:endParaRPr>
                    </a:p>
                  </a:txBody>
                  <a:tcPr marR="548640">
                    <a:lnL w="12700" cmpd="sng">
                      <a:noFill/>
                    </a:lnL>
                    <a:lnR w="12700"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2F4FD"/>
                    </a:solidFill>
                  </a:tcPr>
                </a:tc>
                <a:extLst>
                  <a:ext uri="{0D108BD9-81ED-4DB2-BD59-A6C34878D82A}">
                    <a16:rowId xmlns:a16="http://schemas.microsoft.com/office/drawing/2014/main" val="2241480614"/>
                  </a:ext>
                </a:extLst>
              </a:tr>
              <a:tr h="0">
                <a:tc>
                  <a:txBody>
                    <a:bodyPr/>
                    <a:lstStyle/>
                    <a:p>
                      <a:pPr marL="365760"/>
                      <a:r>
                        <a:rPr lang="en-IN" sz="1600" dirty="0">
                          <a:solidFill>
                            <a:srgbClr val="000000"/>
                          </a:solidFill>
                        </a:rPr>
                        <a:t>[1.1] Goods</a:t>
                      </a:r>
                    </a:p>
                  </a:txBody>
                  <a:tcPr>
                    <a:lnL w="12700" cap="flat" cmpd="sng" algn="ctr">
                      <a:solidFill>
                        <a:srgbClr val="00B0F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2F4FD"/>
                    </a:solidFill>
                  </a:tcPr>
                </a:tc>
                <a:tc>
                  <a:txBody>
                    <a:bodyPr/>
                    <a:lstStyle/>
                    <a:p>
                      <a:pPr algn="r"/>
                      <a:r>
                        <a:rPr lang="en-IN" sz="1600" dirty="0">
                          <a:solidFill>
                            <a:srgbClr val="000000"/>
                          </a:solidFill>
                        </a:rPr>
                        <a:t>1,672.3</a:t>
                      </a:r>
                    </a:p>
                  </a:txBody>
                  <a:tcPr marR="54864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2F4FD"/>
                    </a:solidFill>
                  </a:tcPr>
                </a:tc>
                <a:tc>
                  <a:txBody>
                    <a:bodyPr/>
                    <a:lstStyle/>
                    <a:p>
                      <a:pPr algn="r"/>
                      <a:endParaRPr lang="en-IN" sz="1600" dirty="0">
                        <a:solidFill>
                          <a:srgbClr val="000000"/>
                        </a:solidFill>
                      </a:endParaRPr>
                    </a:p>
                  </a:txBody>
                  <a:tcPr marR="548640">
                    <a:lnL w="12700" cmpd="sng">
                      <a:noFill/>
                    </a:lnL>
                    <a:lnR w="12700"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2F4FD"/>
                    </a:solidFill>
                  </a:tcPr>
                </a:tc>
                <a:extLst>
                  <a:ext uri="{0D108BD9-81ED-4DB2-BD59-A6C34878D82A}">
                    <a16:rowId xmlns:a16="http://schemas.microsoft.com/office/drawing/2014/main" val="1993708115"/>
                  </a:ext>
                </a:extLst>
              </a:tr>
              <a:tr h="0">
                <a:tc>
                  <a:txBody>
                    <a:bodyPr/>
                    <a:lstStyle/>
                    <a:p>
                      <a:pPr marL="365760"/>
                      <a:r>
                        <a:rPr lang="en-IN" sz="1600" dirty="0">
                          <a:solidFill>
                            <a:srgbClr val="000000"/>
                          </a:solidFill>
                        </a:rPr>
                        <a:t>[1.2] Services</a:t>
                      </a:r>
                    </a:p>
                  </a:txBody>
                  <a:tcPr>
                    <a:lnL w="12700" cap="flat" cmpd="sng" algn="ctr">
                      <a:solidFill>
                        <a:srgbClr val="00B0F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2F4FD"/>
                    </a:solidFill>
                  </a:tcPr>
                </a:tc>
                <a:tc>
                  <a:txBody>
                    <a:bodyPr/>
                    <a:lstStyle/>
                    <a:p>
                      <a:pPr algn="r"/>
                      <a:r>
                        <a:rPr lang="en-IN" sz="1600" dirty="0">
                          <a:solidFill>
                            <a:srgbClr val="000000"/>
                          </a:solidFill>
                        </a:rPr>
                        <a:t>828.4</a:t>
                      </a:r>
                    </a:p>
                  </a:txBody>
                  <a:tcPr marR="54864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2F4FD"/>
                    </a:solidFill>
                  </a:tcPr>
                </a:tc>
                <a:tc>
                  <a:txBody>
                    <a:bodyPr/>
                    <a:lstStyle/>
                    <a:p>
                      <a:pPr algn="r"/>
                      <a:endParaRPr lang="en-IN" sz="1600" dirty="0">
                        <a:solidFill>
                          <a:srgbClr val="000000"/>
                        </a:solidFill>
                      </a:endParaRPr>
                    </a:p>
                  </a:txBody>
                  <a:tcPr marR="548640">
                    <a:lnL w="12700" cmpd="sng">
                      <a:noFill/>
                    </a:lnL>
                    <a:lnR w="12700"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2F4FD"/>
                    </a:solidFill>
                  </a:tcPr>
                </a:tc>
                <a:extLst>
                  <a:ext uri="{0D108BD9-81ED-4DB2-BD59-A6C34878D82A}">
                    <a16:rowId xmlns:a16="http://schemas.microsoft.com/office/drawing/2014/main" val="3389281607"/>
                  </a:ext>
                </a:extLst>
              </a:tr>
              <a:tr h="0">
                <a:tc>
                  <a:txBody>
                    <a:bodyPr/>
                    <a:lstStyle/>
                    <a:p>
                      <a:r>
                        <a:rPr lang="en-IN" sz="1600" dirty="0">
                          <a:solidFill>
                            <a:srgbClr val="000000"/>
                          </a:solidFill>
                        </a:rPr>
                        <a:t>[2] Imports</a:t>
                      </a:r>
                    </a:p>
                  </a:txBody>
                  <a:tcPr>
                    <a:lnL w="12700" cap="flat" cmpd="sng" algn="ctr">
                      <a:solidFill>
                        <a:srgbClr val="00B0F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2F4FD"/>
                    </a:solidFill>
                  </a:tcPr>
                </a:tc>
                <a:tc>
                  <a:txBody>
                    <a:bodyPr/>
                    <a:lstStyle/>
                    <a:p>
                      <a:pPr algn="r"/>
                      <a:endParaRPr lang="en-IN" sz="1600" dirty="0">
                        <a:solidFill>
                          <a:srgbClr val="000000"/>
                        </a:solidFill>
                      </a:endParaRPr>
                    </a:p>
                  </a:txBody>
                  <a:tcPr marR="54864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2F4FD"/>
                    </a:solidFill>
                  </a:tcPr>
                </a:tc>
                <a:tc>
                  <a:txBody>
                    <a:bodyPr/>
                    <a:lstStyle/>
                    <a:p>
                      <a:pPr algn="r"/>
                      <a:r>
                        <a:rPr lang="en-IN" sz="1600" dirty="0">
                          <a:solidFill>
                            <a:srgbClr val="000000"/>
                          </a:solidFill>
                        </a:rPr>
                        <a:t>−3,122.9</a:t>
                      </a:r>
                    </a:p>
                  </a:txBody>
                  <a:tcPr marR="548640">
                    <a:lnL w="12700" cmpd="sng">
                      <a:noFill/>
                    </a:lnL>
                    <a:lnR w="12700"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2F4FD"/>
                    </a:solidFill>
                  </a:tcPr>
                </a:tc>
                <a:extLst>
                  <a:ext uri="{0D108BD9-81ED-4DB2-BD59-A6C34878D82A}">
                    <a16:rowId xmlns:a16="http://schemas.microsoft.com/office/drawing/2014/main" val="967938027"/>
                  </a:ext>
                </a:extLst>
              </a:tr>
              <a:tr h="0">
                <a:tc>
                  <a:txBody>
                    <a:bodyPr/>
                    <a:lstStyle/>
                    <a:p>
                      <a:pPr marL="365760" algn="l" defTabSz="914400" rtl="0" eaLnBrk="1" latinLnBrk="0" hangingPunct="1"/>
                      <a:r>
                        <a:rPr lang="en-IN" sz="1600" kern="1200" dirty="0">
                          <a:solidFill>
                            <a:srgbClr val="000000"/>
                          </a:solidFill>
                          <a:latin typeface="+mn-lt"/>
                          <a:ea typeface="+mn-ea"/>
                          <a:cs typeface="+mn-cs"/>
                        </a:rPr>
                        <a:t>[2.1] Goods</a:t>
                      </a:r>
                    </a:p>
                  </a:txBody>
                  <a:tcPr>
                    <a:lnL w="12700" cap="flat" cmpd="sng" algn="ctr">
                      <a:solidFill>
                        <a:srgbClr val="00B0F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2F4FD"/>
                    </a:solidFill>
                  </a:tcPr>
                </a:tc>
                <a:tc>
                  <a:txBody>
                    <a:bodyPr/>
                    <a:lstStyle/>
                    <a:p>
                      <a:pPr algn="r"/>
                      <a:endParaRPr lang="en-IN" sz="1600" dirty="0">
                        <a:solidFill>
                          <a:srgbClr val="000000"/>
                        </a:solidFill>
                      </a:endParaRPr>
                    </a:p>
                  </a:txBody>
                  <a:tcPr marR="54864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2F4FD"/>
                    </a:solidFill>
                  </a:tcPr>
                </a:tc>
                <a:tc>
                  <a:txBody>
                    <a:bodyPr/>
                    <a:lstStyle/>
                    <a:p>
                      <a:pPr algn="r"/>
                      <a:r>
                        <a:rPr lang="en-IN" sz="1600" dirty="0">
                          <a:solidFill>
                            <a:srgbClr val="000000"/>
                          </a:solidFill>
                        </a:rPr>
                        <a:t>−2,563.7</a:t>
                      </a:r>
                    </a:p>
                  </a:txBody>
                  <a:tcPr marR="548640">
                    <a:lnL w="12700" cmpd="sng">
                      <a:noFill/>
                    </a:lnL>
                    <a:lnR w="12700"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2F4FD"/>
                    </a:solidFill>
                  </a:tcPr>
                </a:tc>
                <a:extLst>
                  <a:ext uri="{0D108BD9-81ED-4DB2-BD59-A6C34878D82A}">
                    <a16:rowId xmlns:a16="http://schemas.microsoft.com/office/drawing/2014/main" val="1892410154"/>
                  </a:ext>
                </a:extLst>
              </a:tr>
              <a:tr h="0">
                <a:tc>
                  <a:txBody>
                    <a:bodyPr/>
                    <a:lstStyle/>
                    <a:p>
                      <a:pPr marL="365760" algn="l" defTabSz="914400" rtl="0" eaLnBrk="1" latinLnBrk="0" hangingPunct="1"/>
                      <a:r>
                        <a:rPr lang="en-IN" sz="1600" kern="1200" dirty="0">
                          <a:solidFill>
                            <a:srgbClr val="000000"/>
                          </a:solidFill>
                          <a:latin typeface="+mn-lt"/>
                          <a:ea typeface="+mn-ea"/>
                          <a:cs typeface="+mn-cs"/>
                        </a:rPr>
                        <a:t>[2.2] Services</a:t>
                      </a:r>
                    </a:p>
                  </a:txBody>
                  <a:tcPr>
                    <a:lnL w="12700" cap="flat" cmpd="sng" algn="ctr">
                      <a:solidFill>
                        <a:srgbClr val="00B0F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2F4FD"/>
                    </a:solidFill>
                  </a:tcPr>
                </a:tc>
                <a:tc>
                  <a:txBody>
                    <a:bodyPr/>
                    <a:lstStyle/>
                    <a:p>
                      <a:pPr algn="r"/>
                      <a:endParaRPr lang="en-IN" sz="1600" dirty="0">
                        <a:solidFill>
                          <a:srgbClr val="000000"/>
                        </a:solidFill>
                      </a:endParaRPr>
                    </a:p>
                  </a:txBody>
                  <a:tcPr marR="54864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2F4FD"/>
                    </a:solidFill>
                  </a:tcPr>
                </a:tc>
                <a:tc>
                  <a:txBody>
                    <a:bodyPr/>
                    <a:lstStyle/>
                    <a:p>
                      <a:pPr algn="r"/>
                      <a:r>
                        <a:rPr lang="en-IN" sz="1600" dirty="0">
                          <a:solidFill>
                            <a:srgbClr val="000000"/>
                          </a:solidFill>
                        </a:rPr>
                        <a:t>−559.2</a:t>
                      </a:r>
                    </a:p>
                  </a:txBody>
                  <a:tcPr marR="548640">
                    <a:lnL w="12700" cmpd="sng">
                      <a:noFill/>
                    </a:lnL>
                    <a:lnR w="12700"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2F4FD"/>
                    </a:solidFill>
                  </a:tcPr>
                </a:tc>
                <a:extLst>
                  <a:ext uri="{0D108BD9-81ED-4DB2-BD59-A6C34878D82A}">
                    <a16:rowId xmlns:a16="http://schemas.microsoft.com/office/drawing/2014/main" val="2468362995"/>
                  </a:ext>
                </a:extLst>
              </a:tr>
              <a:tr h="0">
                <a:tc>
                  <a:txBody>
                    <a:bodyPr/>
                    <a:lstStyle/>
                    <a:p>
                      <a:r>
                        <a:rPr lang="en-IN" sz="1600" dirty="0">
                          <a:solidFill>
                            <a:srgbClr val="000000"/>
                          </a:solidFill>
                        </a:rPr>
                        <a:t>[3] Primary income</a:t>
                      </a:r>
                    </a:p>
                  </a:txBody>
                  <a:tcPr>
                    <a:lnL w="12700" cap="flat" cmpd="sng" algn="ctr">
                      <a:solidFill>
                        <a:srgbClr val="00B0F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2F4FD"/>
                    </a:solidFill>
                  </a:tcPr>
                </a:tc>
                <a:tc>
                  <a:txBody>
                    <a:bodyPr/>
                    <a:lstStyle/>
                    <a:p>
                      <a:pPr algn="r"/>
                      <a:r>
                        <a:rPr lang="en-IN" sz="1600" dirty="0">
                          <a:solidFill>
                            <a:srgbClr val="000000"/>
                          </a:solidFill>
                        </a:rPr>
                        <a:t>1,060.4</a:t>
                      </a:r>
                    </a:p>
                  </a:txBody>
                  <a:tcPr marR="54864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2F4FD"/>
                    </a:solidFill>
                  </a:tcPr>
                </a:tc>
                <a:tc>
                  <a:txBody>
                    <a:bodyPr/>
                    <a:lstStyle/>
                    <a:p>
                      <a:pPr algn="r"/>
                      <a:r>
                        <a:rPr lang="en-IN" sz="1600" dirty="0">
                          <a:solidFill>
                            <a:srgbClr val="000000"/>
                          </a:solidFill>
                        </a:rPr>
                        <a:t>−816.1</a:t>
                      </a:r>
                    </a:p>
                  </a:txBody>
                  <a:tcPr marR="548640">
                    <a:lnL w="12700" cmpd="sng">
                      <a:noFill/>
                    </a:lnL>
                    <a:lnR w="12700"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2F4FD"/>
                    </a:solidFill>
                  </a:tcPr>
                </a:tc>
                <a:extLst>
                  <a:ext uri="{0D108BD9-81ED-4DB2-BD59-A6C34878D82A}">
                    <a16:rowId xmlns:a16="http://schemas.microsoft.com/office/drawing/2014/main" val="3858347036"/>
                  </a:ext>
                </a:extLst>
              </a:tr>
              <a:tr h="0">
                <a:tc>
                  <a:txBody>
                    <a:bodyPr/>
                    <a:lstStyle/>
                    <a:p>
                      <a:r>
                        <a:rPr lang="en-IN" sz="1600" dirty="0">
                          <a:solidFill>
                            <a:srgbClr val="000000"/>
                          </a:solidFill>
                        </a:rPr>
                        <a:t>[4] Secondary income</a:t>
                      </a:r>
                    </a:p>
                  </a:txBody>
                  <a:tcPr>
                    <a:lnL w="12700" cap="flat" cmpd="sng" algn="ctr">
                      <a:solidFill>
                        <a:srgbClr val="00B0F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2F4FD"/>
                    </a:solidFill>
                  </a:tcPr>
                </a:tc>
                <a:tc>
                  <a:txBody>
                    <a:bodyPr/>
                    <a:lstStyle/>
                    <a:p>
                      <a:pPr algn="r"/>
                      <a:r>
                        <a:rPr lang="en-IN" sz="1600" dirty="0">
                          <a:solidFill>
                            <a:srgbClr val="000000"/>
                          </a:solidFill>
                        </a:rPr>
                        <a:t>140.6</a:t>
                      </a:r>
                    </a:p>
                  </a:txBody>
                  <a:tcPr marR="54864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2F4FD"/>
                    </a:solidFill>
                  </a:tcPr>
                </a:tc>
                <a:tc>
                  <a:txBody>
                    <a:bodyPr/>
                    <a:lstStyle/>
                    <a:p>
                      <a:pPr algn="r"/>
                      <a:r>
                        <a:rPr lang="en-IN" sz="1600" dirty="0">
                          <a:solidFill>
                            <a:srgbClr val="000000"/>
                          </a:solidFill>
                        </a:rPr>
                        <a:t>−251.2</a:t>
                      </a:r>
                    </a:p>
                  </a:txBody>
                  <a:tcPr marR="548640">
                    <a:lnL w="12700" cmpd="sng">
                      <a:noFill/>
                    </a:lnL>
                    <a:lnR w="12700"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2F4FD"/>
                    </a:solidFill>
                  </a:tcPr>
                </a:tc>
                <a:extLst>
                  <a:ext uri="{0D108BD9-81ED-4DB2-BD59-A6C34878D82A}">
                    <a16:rowId xmlns:a16="http://schemas.microsoft.com/office/drawing/2014/main" val="237752290"/>
                  </a:ext>
                </a:extLst>
              </a:tr>
              <a:tr h="0">
                <a:tc>
                  <a:txBody>
                    <a:bodyPr/>
                    <a:lstStyle/>
                    <a:p>
                      <a:pPr marL="365760" algn="l" defTabSz="914400" rtl="0" eaLnBrk="1" latinLnBrk="0" hangingPunct="1"/>
                      <a:r>
                        <a:rPr lang="en-IN" sz="1600" kern="1200" dirty="0">
                          <a:solidFill>
                            <a:srgbClr val="000000"/>
                          </a:solidFill>
                          <a:latin typeface="+mn-lt"/>
                          <a:ea typeface="+mn-ea"/>
                          <a:cs typeface="+mn-cs"/>
                        </a:rPr>
                        <a:t>Balance on current account</a:t>
                      </a:r>
                    </a:p>
                    <a:p>
                      <a:pPr marL="365760" marR="0" lvl="0" indent="0" algn="l" defTabSz="914400" rtl="0" eaLnBrk="1" fontAlgn="auto" latinLnBrk="0" hangingPunct="1">
                        <a:lnSpc>
                          <a:spcPct val="100000"/>
                        </a:lnSpc>
                        <a:spcBef>
                          <a:spcPts val="0"/>
                        </a:spcBef>
                        <a:spcAft>
                          <a:spcPts val="0"/>
                        </a:spcAft>
                        <a:buClrTx/>
                        <a:buSzTx/>
                        <a:buFontTx/>
                        <a:buNone/>
                        <a:tabLst/>
                        <a:defRPr/>
                      </a:pPr>
                      <a:r>
                        <a:rPr lang="en-IN" sz="1600" kern="1200" dirty="0">
                          <a:solidFill>
                            <a:srgbClr val="000000"/>
                          </a:solidFill>
                          <a:latin typeface="+mn-lt"/>
                          <a:ea typeface="+mn-ea"/>
                          <a:cs typeface="+mn-cs"/>
                        </a:rPr>
                        <a:t>[[1] + [2] + [3] + [4]]</a:t>
                      </a:r>
                    </a:p>
                  </a:txBody>
                  <a:tcPr>
                    <a:lnL w="12700" cap="flat" cmpd="sng" algn="ctr">
                      <a:solidFill>
                        <a:srgbClr val="00B0F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2F4FD"/>
                    </a:solidFill>
                  </a:tcPr>
                </a:tc>
                <a:tc>
                  <a:txBody>
                    <a:bodyPr/>
                    <a:lstStyle/>
                    <a:p>
                      <a:pPr marL="0" algn="l" defTabSz="914400" rtl="0" eaLnBrk="1" latinLnBrk="0" hangingPunct="1"/>
                      <a:endParaRPr lang="en-IN" sz="1600" dirty="0">
                        <a:solidFill>
                          <a:srgbClr val="000000"/>
                        </a:solidFill>
                      </a:endParaRPr>
                    </a:p>
                  </a:txBody>
                  <a:tcPr marR="54864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2F4FD"/>
                    </a:solidFill>
                  </a:tcPr>
                </a:tc>
                <a:tc>
                  <a:txBody>
                    <a:bodyPr/>
                    <a:lstStyle/>
                    <a:p>
                      <a:pPr algn="r"/>
                      <a:r>
                        <a:rPr lang="en-IN" sz="1600" dirty="0">
                          <a:solidFill>
                            <a:srgbClr val="000000"/>
                          </a:solidFill>
                        </a:rPr>
                        <a:t>−488.5</a:t>
                      </a:r>
                    </a:p>
                  </a:txBody>
                  <a:tcPr marR="548640">
                    <a:lnL w="12700" cmpd="sng">
                      <a:noFill/>
                    </a:lnL>
                    <a:lnR w="12700"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2F4FD"/>
                    </a:solidFill>
                  </a:tcPr>
                </a:tc>
                <a:extLst>
                  <a:ext uri="{0D108BD9-81ED-4DB2-BD59-A6C34878D82A}">
                    <a16:rowId xmlns:a16="http://schemas.microsoft.com/office/drawing/2014/main" val="107887857"/>
                  </a:ext>
                </a:extLst>
              </a:tr>
              <a:tr h="0">
                <a:tc>
                  <a:txBody>
                    <a:bodyPr/>
                    <a:lstStyle/>
                    <a:p>
                      <a:pPr marL="365760" algn="l" defTabSz="914400" rtl="0" eaLnBrk="1" latinLnBrk="0" hangingPunct="1"/>
                      <a:r>
                        <a:rPr lang="en-IN" sz="1600" i="1" kern="1200" dirty="0">
                          <a:solidFill>
                            <a:srgbClr val="000000"/>
                          </a:solidFill>
                          <a:latin typeface="+mn-lt"/>
                          <a:ea typeface="+mn-ea"/>
                          <a:cs typeface="+mn-cs"/>
                        </a:rPr>
                        <a:t>Capital Account</a:t>
                      </a:r>
                    </a:p>
                  </a:txBody>
                  <a:tcPr>
                    <a:lnL w="12700" cap="flat" cmpd="sng" algn="ctr">
                      <a:solidFill>
                        <a:srgbClr val="00B0F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2F4FD"/>
                    </a:solidFill>
                  </a:tcPr>
                </a:tc>
                <a:tc>
                  <a:txBody>
                    <a:bodyPr/>
                    <a:lstStyle/>
                    <a:p>
                      <a:pPr algn="r"/>
                      <a:r>
                        <a:rPr lang="en-IN" sz="1600" dirty="0">
                          <a:solidFill>
                            <a:srgbClr val="000000"/>
                          </a:solidFill>
                        </a:rPr>
                        <a:t>9.4</a:t>
                      </a:r>
                    </a:p>
                  </a:txBody>
                  <a:tcPr marR="54864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2F4FD"/>
                    </a:solidFill>
                  </a:tcPr>
                </a:tc>
                <a:tc>
                  <a:txBody>
                    <a:bodyPr/>
                    <a:lstStyle/>
                    <a:p>
                      <a:pPr algn="r"/>
                      <a:r>
                        <a:rPr lang="en-US" sz="1600" dirty="0">
                          <a:solidFill>
                            <a:srgbClr val="000000"/>
                          </a:solidFill>
                        </a:rPr>
                        <a:t>0</a:t>
                      </a:r>
                      <a:endParaRPr lang="en-IN" sz="1600" dirty="0">
                        <a:solidFill>
                          <a:srgbClr val="000000"/>
                        </a:solidFill>
                      </a:endParaRPr>
                    </a:p>
                  </a:txBody>
                  <a:tcPr marR="822960">
                    <a:lnL w="12700" cmpd="sng">
                      <a:noFill/>
                    </a:lnL>
                    <a:lnR w="12700"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2F4FD"/>
                    </a:solidFill>
                  </a:tcPr>
                </a:tc>
                <a:extLst>
                  <a:ext uri="{0D108BD9-81ED-4DB2-BD59-A6C34878D82A}">
                    <a16:rowId xmlns:a16="http://schemas.microsoft.com/office/drawing/2014/main" val="3517871565"/>
                  </a:ext>
                </a:extLst>
              </a:tr>
              <a:tr h="0">
                <a:tc>
                  <a:txBody>
                    <a:bodyPr/>
                    <a:lstStyle/>
                    <a:p>
                      <a:pPr marL="365760" algn="l" defTabSz="914400" rtl="0" eaLnBrk="1" latinLnBrk="0" hangingPunct="1"/>
                      <a:r>
                        <a:rPr lang="en-IN" sz="1600" kern="1200" dirty="0">
                          <a:solidFill>
                            <a:srgbClr val="000000"/>
                          </a:solidFill>
                          <a:latin typeface="+mn-lt"/>
                          <a:ea typeface="+mn-ea"/>
                          <a:cs typeface="+mn-cs"/>
                        </a:rPr>
                        <a:t>Balance on capital account</a:t>
                      </a:r>
                    </a:p>
                  </a:txBody>
                  <a:tcPr>
                    <a:lnL w="12700" cap="flat" cmpd="sng" algn="ctr">
                      <a:solidFill>
                        <a:srgbClr val="00B0F0"/>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2F4FD"/>
                    </a:solidFill>
                  </a:tcPr>
                </a:tc>
                <a:tc>
                  <a:txBody>
                    <a:bodyPr/>
                    <a:lstStyle/>
                    <a:p>
                      <a:pPr algn="r"/>
                      <a:r>
                        <a:rPr lang="en-IN" sz="1600" dirty="0">
                          <a:solidFill>
                            <a:srgbClr val="000000"/>
                          </a:solidFill>
                        </a:rPr>
                        <a:t>9.4</a:t>
                      </a:r>
                    </a:p>
                  </a:txBody>
                  <a:tcPr marR="54864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2F4FD"/>
                    </a:solidFill>
                  </a:tcPr>
                </a:tc>
                <a:tc>
                  <a:txBody>
                    <a:bodyPr/>
                    <a:lstStyle/>
                    <a:p>
                      <a:pPr marL="0" algn="l" defTabSz="914400" rtl="0" eaLnBrk="1" latinLnBrk="0" hangingPunct="1"/>
                      <a:endParaRPr lang="en-IN" sz="1600" dirty="0">
                        <a:solidFill>
                          <a:srgbClr val="000000"/>
                        </a:solidFill>
                      </a:endParaRPr>
                    </a:p>
                  </a:txBody>
                  <a:tcPr marR="548640">
                    <a:lnL w="12700" cmpd="sng">
                      <a:noFill/>
                    </a:lnL>
                    <a:lnR w="12700" cap="flat" cmpd="sng" algn="ctr">
                      <a:solidFill>
                        <a:srgbClr val="00B0F0"/>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2F4FD"/>
                    </a:solidFill>
                  </a:tcPr>
                </a:tc>
                <a:extLst>
                  <a:ext uri="{0D108BD9-81ED-4DB2-BD59-A6C34878D82A}">
                    <a16:rowId xmlns:a16="http://schemas.microsoft.com/office/drawing/2014/main" val="3179569338"/>
                  </a:ext>
                </a:extLst>
              </a:tr>
            </a:tbl>
          </a:graphicData>
        </a:graphic>
      </p:graphicFrame>
    </p:spTree>
    <p:extLst>
      <p:ext uri="{BB962C8B-B14F-4D97-AF65-F5344CB8AC3E}">
        <p14:creationId xmlns:p14="http://schemas.microsoft.com/office/powerpoint/2010/main" val="2679490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423E4-B4A2-416E-853C-F408DF8A242E}"/>
              </a:ext>
            </a:extLst>
          </p:cNvPr>
          <p:cNvSpPr>
            <a:spLocks noGrp="1"/>
          </p:cNvSpPr>
          <p:nvPr>
            <p:ph type="title"/>
          </p:nvPr>
        </p:nvSpPr>
        <p:spPr/>
        <p:txBody>
          <a:bodyPr>
            <a:noAutofit/>
          </a:bodyPr>
          <a:lstStyle/>
          <a:p>
            <a:r>
              <a:rPr lang="en-US" noProof="0" dirty="0">
                <a:solidFill>
                  <a:srgbClr val="AC0000"/>
                </a:solidFill>
              </a:rPr>
              <a:t>Summary of the U.S. Balance of Payments for 2018 ($b) </a:t>
            </a:r>
            <a:r>
              <a:rPr lang="en-US" sz="1000" b="0" noProof="0" dirty="0">
                <a:solidFill>
                  <a:srgbClr val="AC0000"/>
                </a:solidFill>
              </a:rPr>
              <a:t>2</a:t>
            </a:r>
            <a:endParaRPr lang="en-US" sz="1200" noProof="0" dirty="0">
              <a:solidFill>
                <a:srgbClr val="AC0000"/>
              </a:solidFill>
            </a:endParaRPr>
          </a:p>
        </p:txBody>
      </p:sp>
      <p:graphicFrame>
        <p:nvGraphicFramePr>
          <p:cNvPr id="5" name="Table 2">
            <a:extLst>
              <a:ext uri="{FF2B5EF4-FFF2-40B4-BE49-F238E27FC236}">
                <a16:creationId xmlns:a16="http://schemas.microsoft.com/office/drawing/2014/main" id="{C065AE9B-54A4-48E5-A834-EB89670F03E1}"/>
              </a:ext>
            </a:extLst>
          </p:cNvPr>
          <p:cNvGraphicFramePr>
            <a:graphicFrameLocks noGrp="1"/>
          </p:cNvGraphicFramePr>
          <p:nvPr>
            <p:ph idx="1"/>
            <p:extLst>
              <p:ext uri="{D42A27DB-BD31-4B8C-83A1-F6EECF244321}">
                <p14:modId xmlns:p14="http://schemas.microsoft.com/office/powerpoint/2010/main" val="2148046609"/>
              </p:ext>
            </p:extLst>
          </p:nvPr>
        </p:nvGraphicFramePr>
        <p:xfrm>
          <a:off x="1005840" y="1676400"/>
          <a:ext cx="7132320" cy="4267200"/>
        </p:xfrm>
        <a:graphic>
          <a:graphicData uri="http://schemas.openxmlformats.org/drawingml/2006/table">
            <a:tbl>
              <a:tblPr firstRow="1" bandRow="1">
                <a:tableStyleId>{5C22544A-7EE6-4342-B048-85BDC9FD1C3A}</a:tableStyleId>
              </a:tblPr>
              <a:tblGrid>
                <a:gridCol w="3474720">
                  <a:extLst>
                    <a:ext uri="{9D8B030D-6E8A-4147-A177-3AD203B41FA5}">
                      <a16:colId xmlns:a16="http://schemas.microsoft.com/office/drawing/2014/main" val="2283138214"/>
                    </a:ext>
                  </a:extLst>
                </a:gridCol>
                <a:gridCol w="1828800">
                  <a:extLst>
                    <a:ext uri="{9D8B030D-6E8A-4147-A177-3AD203B41FA5}">
                      <a16:colId xmlns:a16="http://schemas.microsoft.com/office/drawing/2014/main" val="1602564585"/>
                    </a:ext>
                  </a:extLst>
                </a:gridCol>
                <a:gridCol w="1828800">
                  <a:extLst>
                    <a:ext uri="{9D8B030D-6E8A-4147-A177-3AD203B41FA5}">
                      <a16:colId xmlns:a16="http://schemas.microsoft.com/office/drawing/2014/main" val="2799229502"/>
                    </a:ext>
                  </a:extLst>
                </a:gridCol>
              </a:tblGrid>
              <a:tr h="0">
                <a:tc>
                  <a:txBody>
                    <a:bodyPr/>
                    <a:lstStyle/>
                    <a:p>
                      <a:endParaRPr lang="en-IN" sz="1600" dirty="0">
                        <a:solidFill>
                          <a:srgbClr val="000000"/>
                        </a:solidFill>
                      </a:endParaRPr>
                    </a:p>
                  </a:txBody>
                  <a:tcPr>
                    <a:lnL w="12700" cap="flat" cmpd="sng" algn="ctr">
                      <a:solidFill>
                        <a:srgbClr val="00B0F0"/>
                      </a:solidFill>
                      <a:prstDash val="solid"/>
                      <a:round/>
                      <a:headEnd type="none" w="med" len="med"/>
                      <a:tailEnd type="none" w="med" len="med"/>
                    </a:lnL>
                    <a:lnR w="12700" cmpd="sng">
                      <a:noFill/>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AAE0FA"/>
                    </a:solidFill>
                  </a:tcPr>
                </a:tc>
                <a:tc>
                  <a:txBody>
                    <a:bodyPr/>
                    <a:lstStyle/>
                    <a:p>
                      <a:pPr algn="ctr"/>
                      <a:r>
                        <a:rPr lang="en-IN" sz="1600" dirty="0">
                          <a:solidFill>
                            <a:srgbClr val="000000"/>
                          </a:solidFill>
                        </a:rPr>
                        <a:t>Credits</a:t>
                      </a:r>
                    </a:p>
                  </a:txBody>
                  <a:tcPr>
                    <a:lnL w="12700" cmpd="sng">
                      <a:noFill/>
                    </a:lnL>
                    <a:lnR w="12700" cmpd="sng">
                      <a:noFill/>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AAE0FA"/>
                    </a:solidFill>
                  </a:tcPr>
                </a:tc>
                <a:tc>
                  <a:txBody>
                    <a:bodyPr/>
                    <a:lstStyle/>
                    <a:p>
                      <a:pPr algn="ctr"/>
                      <a:r>
                        <a:rPr lang="en-IN" sz="1600" dirty="0">
                          <a:solidFill>
                            <a:srgbClr val="000000"/>
                          </a:solidFill>
                        </a:rPr>
                        <a:t>Debits</a:t>
                      </a:r>
                    </a:p>
                  </a:txBody>
                  <a:tcPr>
                    <a:lnL w="12700" cmpd="sng">
                      <a:noFill/>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AAE0FA"/>
                    </a:solidFill>
                  </a:tcPr>
                </a:tc>
                <a:extLst>
                  <a:ext uri="{0D108BD9-81ED-4DB2-BD59-A6C34878D82A}">
                    <a16:rowId xmlns:a16="http://schemas.microsoft.com/office/drawing/2014/main" val="2699310890"/>
                  </a:ext>
                </a:extLst>
              </a:tr>
              <a:tr h="243840">
                <a:tc>
                  <a:txBody>
                    <a:bodyPr/>
                    <a:lstStyle/>
                    <a:p>
                      <a:pPr marL="0" algn="l" defTabSz="914400" rtl="0" eaLnBrk="1" latinLnBrk="0" hangingPunct="1"/>
                      <a:r>
                        <a:rPr lang="en-IN" sz="1600" i="1" kern="1200" dirty="0">
                          <a:solidFill>
                            <a:srgbClr val="000000"/>
                          </a:solidFill>
                          <a:latin typeface="+mn-lt"/>
                          <a:ea typeface="+mn-ea"/>
                          <a:cs typeface="+mn-cs"/>
                        </a:rPr>
                        <a:t>Financial Account</a:t>
                      </a:r>
                    </a:p>
                  </a:txBody>
                  <a:tcPr>
                    <a:lnL w="12700" cap="flat" cmpd="sng" algn="ctr">
                      <a:solidFill>
                        <a:srgbClr val="00B0F0"/>
                      </a:solidFill>
                      <a:prstDash val="solid"/>
                      <a:round/>
                      <a:headEnd type="none" w="med" len="med"/>
                      <a:tailEnd type="none" w="med" len="med"/>
                    </a:lnL>
                    <a:lnR w="12700" cmpd="sng">
                      <a:noFill/>
                    </a:lnR>
                    <a:lnT w="12700" cap="flat" cmpd="sng" algn="ctr">
                      <a:solidFill>
                        <a:srgbClr val="00B0F0"/>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2F4FD"/>
                    </a:solidFill>
                  </a:tcPr>
                </a:tc>
                <a:tc>
                  <a:txBody>
                    <a:bodyPr/>
                    <a:lstStyle/>
                    <a:p>
                      <a:pPr algn="r"/>
                      <a:endParaRPr lang="en-IN" sz="1600" dirty="0">
                        <a:solidFill>
                          <a:srgbClr val="000000"/>
                        </a:solidFill>
                      </a:endParaRPr>
                    </a:p>
                  </a:txBody>
                  <a:tcPr marR="548640">
                    <a:lnL w="12700" cmpd="sng">
                      <a:noFill/>
                    </a:lnL>
                    <a:lnR w="12700" cmpd="sng">
                      <a:noFill/>
                    </a:lnR>
                    <a:lnT w="12700" cap="flat" cmpd="sng" algn="ctr">
                      <a:solidFill>
                        <a:srgbClr val="00B0F0"/>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2F4FD"/>
                    </a:solidFill>
                  </a:tcPr>
                </a:tc>
                <a:tc>
                  <a:txBody>
                    <a:bodyPr/>
                    <a:lstStyle/>
                    <a:p>
                      <a:pPr algn="r"/>
                      <a:endParaRPr lang="en-IN" sz="1600" dirty="0">
                        <a:solidFill>
                          <a:srgbClr val="000000"/>
                        </a:solidFill>
                      </a:endParaRPr>
                    </a:p>
                  </a:txBody>
                  <a:tcPr marR="548640">
                    <a:lnL w="12700" cmpd="sng">
                      <a:noFill/>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2F4FD"/>
                    </a:solidFill>
                  </a:tcPr>
                </a:tc>
                <a:extLst>
                  <a:ext uri="{0D108BD9-81ED-4DB2-BD59-A6C34878D82A}">
                    <a16:rowId xmlns:a16="http://schemas.microsoft.com/office/drawing/2014/main" val="1666006605"/>
                  </a:ext>
                </a:extLst>
              </a:tr>
              <a:tr h="0">
                <a:tc>
                  <a:txBody>
                    <a:bodyPr/>
                    <a:lstStyle/>
                    <a:p>
                      <a:r>
                        <a:rPr lang="en-IN" sz="1600" dirty="0">
                          <a:solidFill>
                            <a:srgbClr val="000000"/>
                          </a:solidFill>
                        </a:rPr>
                        <a:t>[5] Direct investment</a:t>
                      </a:r>
                    </a:p>
                  </a:txBody>
                  <a:tcPr>
                    <a:lnL w="12700" cap="flat" cmpd="sng" algn="ctr">
                      <a:solidFill>
                        <a:srgbClr val="00B0F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2F4FD"/>
                    </a:solidFill>
                  </a:tcPr>
                </a:tc>
                <a:tc>
                  <a:txBody>
                    <a:bodyPr/>
                    <a:lstStyle/>
                    <a:p>
                      <a:pPr algn="r"/>
                      <a:r>
                        <a:rPr lang="en-IN" sz="1600" dirty="0">
                          <a:solidFill>
                            <a:srgbClr val="000000"/>
                          </a:solidFill>
                        </a:rPr>
                        <a:t>267.1</a:t>
                      </a:r>
                    </a:p>
                  </a:txBody>
                  <a:tcPr marR="54864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2F4FD"/>
                    </a:solidFill>
                  </a:tcPr>
                </a:tc>
                <a:tc>
                  <a:txBody>
                    <a:bodyPr/>
                    <a:lstStyle/>
                    <a:p>
                      <a:pPr algn="r"/>
                      <a:r>
                        <a:rPr lang="en-IN" sz="1600" dirty="0">
                          <a:solidFill>
                            <a:srgbClr val="000000"/>
                          </a:solidFill>
                        </a:rPr>
                        <a:t>50.6</a:t>
                      </a:r>
                    </a:p>
                  </a:txBody>
                  <a:tcPr marR="548640">
                    <a:lnL w="12700" cmpd="sng">
                      <a:noFill/>
                    </a:lnL>
                    <a:lnR w="12700"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2F4FD"/>
                    </a:solidFill>
                  </a:tcPr>
                </a:tc>
                <a:extLst>
                  <a:ext uri="{0D108BD9-81ED-4DB2-BD59-A6C34878D82A}">
                    <a16:rowId xmlns:a16="http://schemas.microsoft.com/office/drawing/2014/main" val="138324752"/>
                  </a:ext>
                </a:extLst>
              </a:tr>
              <a:tr h="0">
                <a:tc>
                  <a:txBody>
                    <a:bodyPr/>
                    <a:lstStyle/>
                    <a:p>
                      <a:r>
                        <a:rPr lang="en-IN" sz="1600" dirty="0">
                          <a:solidFill>
                            <a:srgbClr val="000000"/>
                          </a:solidFill>
                        </a:rPr>
                        <a:t>[6] Portfolio investment</a:t>
                      </a:r>
                    </a:p>
                  </a:txBody>
                  <a:tcPr>
                    <a:lnL w="12700" cap="flat" cmpd="sng" algn="ctr">
                      <a:solidFill>
                        <a:srgbClr val="00B0F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2F4FD"/>
                    </a:solidFill>
                  </a:tcPr>
                </a:tc>
                <a:tc>
                  <a:txBody>
                    <a:bodyPr/>
                    <a:lstStyle/>
                    <a:p>
                      <a:pPr algn="r"/>
                      <a:r>
                        <a:rPr lang="en-IN" sz="1600" dirty="0">
                          <a:solidFill>
                            <a:srgbClr val="000000"/>
                          </a:solidFill>
                        </a:rPr>
                        <a:t>340.3</a:t>
                      </a:r>
                    </a:p>
                  </a:txBody>
                  <a:tcPr marR="54864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2F4FD"/>
                    </a:solidFill>
                  </a:tcPr>
                </a:tc>
                <a:tc>
                  <a:txBody>
                    <a:bodyPr/>
                    <a:lstStyle/>
                    <a:p>
                      <a:pPr algn="r"/>
                      <a:r>
                        <a:rPr lang="en-IN" sz="1600" dirty="0">
                          <a:solidFill>
                            <a:srgbClr val="000000"/>
                          </a:solidFill>
                        </a:rPr>
                        <a:t>−210.4</a:t>
                      </a:r>
                    </a:p>
                  </a:txBody>
                  <a:tcPr marR="548640">
                    <a:lnL w="12700" cmpd="sng">
                      <a:noFill/>
                    </a:lnL>
                    <a:lnR w="12700"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2F4FD"/>
                    </a:solidFill>
                  </a:tcPr>
                </a:tc>
                <a:extLst>
                  <a:ext uri="{0D108BD9-81ED-4DB2-BD59-A6C34878D82A}">
                    <a16:rowId xmlns:a16="http://schemas.microsoft.com/office/drawing/2014/main" val="844532611"/>
                  </a:ext>
                </a:extLst>
              </a:tr>
              <a:tr h="0">
                <a:tc>
                  <a:txBody>
                    <a:bodyPr/>
                    <a:lstStyle/>
                    <a:p>
                      <a:pPr marL="365760" algn="l" defTabSz="914400" rtl="0" eaLnBrk="1" latinLnBrk="0" hangingPunct="1"/>
                      <a:r>
                        <a:rPr lang="en-IN" sz="1600" kern="1200" dirty="0">
                          <a:solidFill>
                            <a:srgbClr val="000000"/>
                          </a:solidFill>
                          <a:latin typeface="+mn-lt"/>
                          <a:ea typeface="+mn-ea"/>
                          <a:cs typeface="+mn-cs"/>
                        </a:rPr>
                        <a:t>[6.1] Equity securities</a:t>
                      </a:r>
                    </a:p>
                  </a:txBody>
                  <a:tcPr>
                    <a:lnL w="12700" cap="flat" cmpd="sng" algn="ctr">
                      <a:solidFill>
                        <a:srgbClr val="00B0F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2F4FD"/>
                    </a:solidFill>
                  </a:tcPr>
                </a:tc>
                <a:tc>
                  <a:txBody>
                    <a:bodyPr/>
                    <a:lstStyle/>
                    <a:p>
                      <a:pPr algn="r"/>
                      <a:r>
                        <a:rPr lang="en-IN" sz="1600" dirty="0">
                          <a:solidFill>
                            <a:srgbClr val="000000"/>
                          </a:solidFill>
                        </a:rPr>
                        <a:t>147.2</a:t>
                      </a:r>
                    </a:p>
                  </a:txBody>
                  <a:tcPr marR="54864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2F4FD"/>
                    </a:solidFill>
                  </a:tcPr>
                </a:tc>
                <a:tc>
                  <a:txBody>
                    <a:bodyPr/>
                    <a:lstStyle/>
                    <a:p>
                      <a:pPr algn="r"/>
                      <a:r>
                        <a:rPr lang="en-IN" sz="1600" dirty="0">
                          <a:solidFill>
                            <a:srgbClr val="000000"/>
                          </a:solidFill>
                        </a:rPr>
                        <a:t>−97.2</a:t>
                      </a:r>
                    </a:p>
                  </a:txBody>
                  <a:tcPr marR="548640">
                    <a:lnL w="12700" cmpd="sng">
                      <a:noFill/>
                    </a:lnL>
                    <a:lnR w="12700"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2F4FD"/>
                    </a:solidFill>
                  </a:tcPr>
                </a:tc>
                <a:extLst>
                  <a:ext uri="{0D108BD9-81ED-4DB2-BD59-A6C34878D82A}">
                    <a16:rowId xmlns:a16="http://schemas.microsoft.com/office/drawing/2014/main" val="3956827907"/>
                  </a:ext>
                </a:extLst>
              </a:tr>
              <a:tr h="0">
                <a:tc>
                  <a:txBody>
                    <a:bodyPr/>
                    <a:lstStyle/>
                    <a:p>
                      <a:pPr marL="365760" algn="l" defTabSz="914400" rtl="0" eaLnBrk="1" latinLnBrk="0" hangingPunct="1"/>
                      <a:r>
                        <a:rPr lang="en-IN" sz="1600" kern="1200" dirty="0">
                          <a:solidFill>
                            <a:srgbClr val="000000"/>
                          </a:solidFill>
                          <a:latin typeface="+mn-lt"/>
                          <a:ea typeface="+mn-ea"/>
                          <a:cs typeface="+mn-cs"/>
                        </a:rPr>
                        <a:t>[6.2] Debt securities</a:t>
                      </a:r>
                    </a:p>
                  </a:txBody>
                  <a:tcPr>
                    <a:lnL w="12700" cap="flat" cmpd="sng" algn="ctr">
                      <a:solidFill>
                        <a:srgbClr val="00B0F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2F4FD"/>
                    </a:solidFill>
                  </a:tcPr>
                </a:tc>
                <a:tc>
                  <a:txBody>
                    <a:bodyPr/>
                    <a:lstStyle/>
                    <a:p>
                      <a:pPr algn="r"/>
                      <a:r>
                        <a:rPr lang="en-IN" sz="1600" dirty="0">
                          <a:solidFill>
                            <a:srgbClr val="000000"/>
                          </a:solidFill>
                        </a:rPr>
                        <a:t>172.8</a:t>
                      </a:r>
                    </a:p>
                  </a:txBody>
                  <a:tcPr marR="54864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2F4FD"/>
                    </a:solidFill>
                  </a:tcPr>
                </a:tc>
                <a:tc>
                  <a:txBody>
                    <a:bodyPr/>
                    <a:lstStyle/>
                    <a:p>
                      <a:pPr algn="r"/>
                      <a:r>
                        <a:rPr lang="en-IN" sz="1600" dirty="0">
                          <a:solidFill>
                            <a:srgbClr val="000000"/>
                          </a:solidFill>
                        </a:rPr>
                        <a:t>−113.2</a:t>
                      </a:r>
                    </a:p>
                  </a:txBody>
                  <a:tcPr marR="548640">
                    <a:lnL w="12700" cmpd="sng">
                      <a:noFill/>
                    </a:lnL>
                    <a:lnR w="12700"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2F4FD"/>
                    </a:solidFill>
                  </a:tcPr>
                </a:tc>
                <a:extLst>
                  <a:ext uri="{0D108BD9-81ED-4DB2-BD59-A6C34878D82A}">
                    <a16:rowId xmlns:a16="http://schemas.microsoft.com/office/drawing/2014/main" val="771993414"/>
                  </a:ext>
                </a:extLst>
              </a:tr>
              <a:tr h="0">
                <a:tc>
                  <a:txBody>
                    <a:bodyPr/>
                    <a:lstStyle/>
                    <a:p>
                      <a:pPr marL="365760" algn="l" defTabSz="914400" rtl="0" eaLnBrk="1" latinLnBrk="0" hangingPunct="1"/>
                      <a:r>
                        <a:rPr lang="en-IN" sz="1600" kern="1200" dirty="0">
                          <a:solidFill>
                            <a:srgbClr val="000000"/>
                          </a:solidFill>
                          <a:latin typeface="+mn-lt"/>
                          <a:ea typeface="+mn-ea"/>
                          <a:cs typeface="+mn-cs"/>
                        </a:rPr>
                        <a:t>[6.3] Derivatives, net</a:t>
                      </a:r>
                    </a:p>
                  </a:txBody>
                  <a:tcPr>
                    <a:lnL w="12700" cap="flat" cmpd="sng" algn="ctr">
                      <a:solidFill>
                        <a:srgbClr val="00B0F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2F4FD"/>
                    </a:solidFill>
                  </a:tcPr>
                </a:tc>
                <a:tc>
                  <a:txBody>
                    <a:bodyPr/>
                    <a:lstStyle/>
                    <a:p>
                      <a:pPr algn="r"/>
                      <a:r>
                        <a:rPr lang="en-IN" sz="1600" dirty="0">
                          <a:solidFill>
                            <a:srgbClr val="000000"/>
                          </a:solidFill>
                        </a:rPr>
                        <a:t>20.3</a:t>
                      </a:r>
                    </a:p>
                  </a:txBody>
                  <a:tcPr marR="54864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2F4FD"/>
                    </a:solidFill>
                  </a:tcPr>
                </a:tc>
                <a:tc>
                  <a:txBody>
                    <a:bodyPr/>
                    <a:lstStyle/>
                    <a:p>
                      <a:pPr algn="r"/>
                      <a:endParaRPr lang="en-IN" sz="1600" dirty="0">
                        <a:solidFill>
                          <a:srgbClr val="000000"/>
                        </a:solidFill>
                      </a:endParaRPr>
                    </a:p>
                  </a:txBody>
                  <a:tcPr marR="548640">
                    <a:lnL w="12700" cmpd="sng">
                      <a:noFill/>
                    </a:lnL>
                    <a:lnR w="12700"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2F4FD"/>
                    </a:solidFill>
                  </a:tcPr>
                </a:tc>
                <a:extLst>
                  <a:ext uri="{0D108BD9-81ED-4DB2-BD59-A6C34878D82A}">
                    <a16:rowId xmlns:a16="http://schemas.microsoft.com/office/drawing/2014/main" val="1115044377"/>
                  </a:ext>
                </a:extLst>
              </a:tr>
              <a:tr h="0">
                <a:tc>
                  <a:txBody>
                    <a:bodyPr/>
                    <a:lstStyle/>
                    <a:p>
                      <a:r>
                        <a:rPr lang="en-IN" sz="1600" dirty="0">
                          <a:solidFill>
                            <a:srgbClr val="000000"/>
                          </a:solidFill>
                        </a:rPr>
                        <a:t>[7] Other investment</a:t>
                      </a:r>
                    </a:p>
                  </a:txBody>
                  <a:tcPr>
                    <a:lnL w="12700" cap="flat" cmpd="sng" algn="ctr">
                      <a:solidFill>
                        <a:srgbClr val="00B0F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2F4FD"/>
                    </a:solidFill>
                  </a:tcPr>
                </a:tc>
                <a:tc>
                  <a:txBody>
                    <a:bodyPr/>
                    <a:lstStyle/>
                    <a:p>
                      <a:pPr algn="r"/>
                      <a:r>
                        <a:rPr lang="en-IN" sz="1600" dirty="0">
                          <a:solidFill>
                            <a:srgbClr val="000000"/>
                          </a:solidFill>
                        </a:rPr>
                        <a:t>213.8</a:t>
                      </a:r>
                    </a:p>
                  </a:txBody>
                  <a:tcPr marR="54864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2F4FD"/>
                    </a:solidFill>
                  </a:tcPr>
                </a:tc>
                <a:tc>
                  <a:txBody>
                    <a:bodyPr/>
                    <a:lstStyle/>
                    <a:p>
                      <a:pPr algn="r"/>
                      <a:r>
                        <a:rPr lang="en-IN" sz="1600" dirty="0">
                          <a:solidFill>
                            <a:srgbClr val="000000"/>
                          </a:solidFill>
                        </a:rPr>
                        <a:t>−136.9</a:t>
                      </a:r>
                    </a:p>
                  </a:txBody>
                  <a:tcPr marR="548640">
                    <a:lnL w="12700" cmpd="sng">
                      <a:noFill/>
                    </a:lnL>
                    <a:lnR w="12700"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2F4FD"/>
                    </a:solidFill>
                  </a:tcPr>
                </a:tc>
                <a:extLst>
                  <a:ext uri="{0D108BD9-81ED-4DB2-BD59-A6C34878D82A}">
                    <a16:rowId xmlns:a16="http://schemas.microsoft.com/office/drawing/2014/main" val="1181955827"/>
                  </a:ext>
                </a:extLst>
              </a:tr>
              <a:tr h="0">
                <a:tc>
                  <a:txBody>
                    <a:bodyPr/>
                    <a:lstStyle/>
                    <a:p>
                      <a:pPr marL="365760" algn="l" defTabSz="914400" rtl="0" eaLnBrk="1" latinLnBrk="0" hangingPunct="1"/>
                      <a:r>
                        <a:rPr lang="en-IN" sz="1600" kern="1200" dirty="0">
                          <a:solidFill>
                            <a:srgbClr val="000000"/>
                          </a:solidFill>
                          <a:latin typeface="+mn-lt"/>
                          <a:ea typeface="+mn-ea"/>
                          <a:cs typeface="+mn-cs"/>
                        </a:rPr>
                        <a:t>Balance on financial account</a:t>
                      </a:r>
                    </a:p>
                    <a:p>
                      <a:pPr marL="365760" marR="0" lvl="0" indent="0" algn="l" defTabSz="914400" rtl="0" eaLnBrk="1" fontAlgn="auto" latinLnBrk="0" hangingPunct="1">
                        <a:lnSpc>
                          <a:spcPct val="100000"/>
                        </a:lnSpc>
                        <a:spcBef>
                          <a:spcPts val="0"/>
                        </a:spcBef>
                        <a:spcAft>
                          <a:spcPts val="0"/>
                        </a:spcAft>
                        <a:buClrTx/>
                        <a:buSzTx/>
                        <a:buFontTx/>
                        <a:buNone/>
                        <a:tabLst/>
                        <a:defRPr/>
                      </a:pPr>
                      <a:r>
                        <a:rPr lang="en-IN" sz="1600" kern="1200" dirty="0">
                          <a:solidFill>
                            <a:srgbClr val="000000"/>
                          </a:solidFill>
                          <a:latin typeface="+mn-lt"/>
                          <a:ea typeface="+mn-ea"/>
                          <a:cs typeface="+mn-cs"/>
                        </a:rPr>
                        <a:t>[[5] + [6] + [7]]</a:t>
                      </a:r>
                    </a:p>
                  </a:txBody>
                  <a:tcPr>
                    <a:lnL w="12700" cap="flat" cmpd="sng" algn="ctr">
                      <a:solidFill>
                        <a:srgbClr val="00B0F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2F4FD"/>
                    </a:solidFill>
                  </a:tcPr>
                </a:tc>
                <a:tc>
                  <a:txBody>
                    <a:bodyPr/>
                    <a:lstStyle/>
                    <a:p>
                      <a:pPr algn="r"/>
                      <a:r>
                        <a:rPr lang="en-IN" sz="1600" dirty="0">
                          <a:solidFill>
                            <a:srgbClr val="000000"/>
                          </a:solidFill>
                        </a:rPr>
                        <a:t>524.5</a:t>
                      </a:r>
                    </a:p>
                  </a:txBody>
                  <a:tcPr marR="54864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2F4FD"/>
                    </a:solidFill>
                  </a:tcPr>
                </a:tc>
                <a:tc>
                  <a:txBody>
                    <a:bodyPr/>
                    <a:lstStyle/>
                    <a:p>
                      <a:pPr algn="r"/>
                      <a:endParaRPr lang="en-IN" sz="1600" dirty="0">
                        <a:solidFill>
                          <a:srgbClr val="000000"/>
                        </a:solidFill>
                      </a:endParaRPr>
                    </a:p>
                  </a:txBody>
                  <a:tcPr marR="548640">
                    <a:lnL w="12700" cmpd="sng">
                      <a:noFill/>
                    </a:lnL>
                    <a:lnR w="12700"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2F4FD"/>
                    </a:solidFill>
                  </a:tcPr>
                </a:tc>
                <a:extLst>
                  <a:ext uri="{0D108BD9-81ED-4DB2-BD59-A6C34878D82A}">
                    <a16:rowId xmlns:a16="http://schemas.microsoft.com/office/drawing/2014/main" val="1471484482"/>
                  </a:ext>
                </a:extLst>
              </a:tr>
              <a:tr h="0">
                <a:tc>
                  <a:txBody>
                    <a:bodyPr/>
                    <a:lstStyle/>
                    <a:p>
                      <a:r>
                        <a:rPr lang="en-IN" sz="1600" dirty="0">
                          <a:solidFill>
                            <a:srgbClr val="000000"/>
                          </a:solidFill>
                        </a:rPr>
                        <a:t>[8] Statistical discrepancies</a:t>
                      </a:r>
                    </a:p>
                  </a:txBody>
                  <a:tcPr>
                    <a:lnL w="12700" cap="flat" cmpd="sng" algn="ctr">
                      <a:solidFill>
                        <a:srgbClr val="00B0F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2F4FD"/>
                    </a:solidFill>
                  </a:tcPr>
                </a:tc>
                <a:tc>
                  <a:txBody>
                    <a:bodyPr/>
                    <a:lstStyle/>
                    <a:p>
                      <a:pPr algn="r"/>
                      <a:endParaRPr lang="en-IN" sz="1600" dirty="0">
                        <a:solidFill>
                          <a:srgbClr val="000000"/>
                        </a:solidFill>
                      </a:endParaRPr>
                    </a:p>
                  </a:txBody>
                  <a:tcPr marR="54864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2F4FD"/>
                    </a:solidFill>
                  </a:tcPr>
                </a:tc>
                <a:tc>
                  <a:txBody>
                    <a:bodyPr/>
                    <a:lstStyle/>
                    <a:p>
                      <a:pPr algn="r"/>
                      <a:r>
                        <a:rPr lang="en-IN" sz="1600" dirty="0">
                          <a:solidFill>
                            <a:srgbClr val="000000"/>
                          </a:solidFill>
                        </a:rPr>
                        <a:t>−40.5</a:t>
                      </a:r>
                    </a:p>
                  </a:txBody>
                  <a:tcPr marR="548640">
                    <a:lnL w="12700" cmpd="sng">
                      <a:noFill/>
                    </a:lnL>
                    <a:lnR w="12700"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2F4FD"/>
                    </a:solidFill>
                  </a:tcPr>
                </a:tc>
                <a:extLst>
                  <a:ext uri="{0D108BD9-81ED-4DB2-BD59-A6C34878D82A}">
                    <a16:rowId xmlns:a16="http://schemas.microsoft.com/office/drawing/2014/main" val="1286466522"/>
                  </a:ext>
                </a:extLst>
              </a:tr>
              <a:tr h="0">
                <a:tc>
                  <a:txBody>
                    <a:bodyPr/>
                    <a:lstStyle/>
                    <a:p>
                      <a:pPr marL="365760" algn="l" defTabSz="914400" rtl="0" eaLnBrk="1" latinLnBrk="0" hangingPunct="1"/>
                      <a:r>
                        <a:rPr lang="en-IN" sz="1600" kern="1200" dirty="0">
                          <a:solidFill>
                            <a:srgbClr val="000000"/>
                          </a:solidFill>
                          <a:latin typeface="+mn-lt"/>
                          <a:ea typeface="+mn-ea"/>
                          <a:cs typeface="+mn-cs"/>
                        </a:rPr>
                        <a:t>Overall balance</a:t>
                      </a:r>
                    </a:p>
                  </a:txBody>
                  <a:tcPr>
                    <a:lnL w="12700" cap="flat" cmpd="sng" algn="ctr">
                      <a:solidFill>
                        <a:srgbClr val="00B0F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2F4FD"/>
                    </a:solidFill>
                  </a:tcPr>
                </a:tc>
                <a:tc>
                  <a:txBody>
                    <a:bodyPr/>
                    <a:lstStyle/>
                    <a:p>
                      <a:pPr algn="r"/>
                      <a:r>
                        <a:rPr lang="en-IN" sz="1600" dirty="0">
                          <a:solidFill>
                            <a:srgbClr val="000000"/>
                          </a:solidFill>
                        </a:rPr>
                        <a:t>4.9</a:t>
                      </a:r>
                    </a:p>
                  </a:txBody>
                  <a:tcPr marR="54864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2F4FD"/>
                    </a:solidFill>
                  </a:tcPr>
                </a:tc>
                <a:tc>
                  <a:txBody>
                    <a:bodyPr/>
                    <a:lstStyle/>
                    <a:p>
                      <a:pPr algn="r"/>
                      <a:endParaRPr lang="en-IN" sz="1600" dirty="0">
                        <a:solidFill>
                          <a:srgbClr val="000000"/>
                        </a:solidFill>
                      </a:endParaRPr>
                    </a:p>
                  </a:txBody>
                  <a:tcPr marR="548640">
                    <a:lnL w="12700" cmpd="sng">
                      <a:noFill/>
                    </a:lnL>
                    <a:lnR w="12700"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2F4FD"/>
                    </a:solidFill>
                  </a:tcPr>
                </a:tc>
                <a:extLst>
                  <a:ext uri="{0D108BD9-81ED-4DB2-BD59-A6C34878D82A}">
                    <a16:rowId xmlns:a16="http://schemas.microsoft.com/office/drawing/2014/main" val="1492243686"/>
                  </a:ext>
                </a:extLst>
              </a:tr>
              <a:tr h="0">
                <a:tc>
                  <a:txBody>
                    <a:bodyPr/>
                    <a:lstStyle/>
                    <a:p>
                      <a:pPr marL="365760" algn="l" defTabSz="914400" rtl="0" eaLnBrk="1" latinLnBrk="0" hangingPunct="1"/>
                      <a:r>
                        <a:rPr lang="en-IN" sz="1600" i="1" kern="1200" dirty="0">
                          <a:solidFill>
                            <a:srgbClr val="000000"/>
                          </a:solidFill>
                          <a:latin typeface="+mn-lt"/>
                          <a:ea typeface="+mn-ea"/>
                          <a:cs typeface="+mn-cs"/>
                        </a:rPr>
                        <a:t>Official Reserve Account</a:t>
                      </a:r>
                    </a:p>
                  </a:txBody>
                  <a:tcPr>
                    <a:lnL w="12700" cap="flat" cmpd="sng" algn="ctr">
                      <a:solidFill>
                        <a:srgbClr val="00B0F0"/>
                      </a:solidFill>
                      <a:prstDash val="solid"/>
                      <a:round/>
                      <a:headEnd type="none" w="med" len="med"/>
                      <a:tailEnd type="none" w="med" len="med"/>
                    </a:lnL>
                    <a:lnR w="12700" cmpd="sng">
                      <a:noFill/>
                    </a:lnR>
                    <a:lnT w="12700" cmpd="sng">
                      <a:noFill/>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E2F4FD"/>
                    </a:solidFill>
                  </a:tcPr>
                </a:tc>
                <a:tc>
                  <a:txBody>
                    <a:bodyPr/>
                    <a:lstStyle/>
                    <a:p>
                      <a:pPr algn="r"/>
                      <a:endParaRPr lang="en-IN" sz="1600" dirty="0">
                        <a:solidFill>
                          <a:srgbClr val="000000"/>
                        </a:solidFill>
                      </a:endParaRPr>
                    </a:p>
                  </a:txBody>
                  <a:tcPr marR="548640">
                    <a:lnL w="12700" cmpd="sng">
                      <a:noFill/>
                    </a:lnL>
                    <a:lnR w="12700" cmpd="sng">
                      <a:noFill/>
                    </a:lnR>
                    <a:lnT w="12700" cmpd="sng">
                      <a:noFill/>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E2F4FD"/>
                    </a:solidFill>
                  </a:tcPr>
                </a:tc>
                <a:tc>
                  <a:txBody>
                    <a:bodyPr/>
                    <a:lstStyle/>
                    <a:p>
                      <a:pPr algn="r"/>
                      <a:r>
                        <a:rPr lang="en-IN" sz="1600" dirty="0">
                          <a:solidFill>
                            <a:srgbClr val="000000"/>
                          </a:solidFill>
                        </a:rPr>
                        <a:t>−4.9</a:t>
                      </a:r>
                    </a:p>
                  </a:txBody>
                  <a:tcPr marR="548640">
                    <a:lnL w="12700" cmpd="sng">
                      <a:noFill/>
                    </a:lnL>
                    <a:lnR w="12700" cap="flat" cmpd="sng" algn="ctr">
                      <a:solidFill>
                        <a:srgbClr val="00B0F0"/>
                      </a:solidFill>
                      <a:prstDash val="solid"/>
                      <a:round/>
                      <a:headEnd type="none" w="med" len="med"/>
                      <a:tailEnd type="none" w="med" len="med"/>
                    </a:lnR>
                    <a:lnT w="12700" cmpd="sng">
                      <a:noFill/>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E2F4FD"/>
                    </a:solidFill>
                  </a:tcPr>
                </a:tc>
                <a:extLst>
                  <a:ext uri="{0D108BD9-81ED-4DB2-BD59-A6C34878D82A}">
                    <a16:rowId xmlns:a16="http://schemas.microsoft.com/office/drawing/2014/main" val="2003182404"/>
                  </a:ext>
                </a:extLst>
              </a:tr>
            </a:tbl>
          </a:graphicData>
        </a:graphic>
      </p:graphicFrame>
      <p:sp>
        <p:nvSpPr>
          <p:cNvPr id="4" name="Content Placeholder 3">
            <a:extLst>
              <a:ext uri="{FF2B5EF4-FFF2-40B4-BE49-F238E27FC236}">
                <a16:creationId xmlns:a16="http://schemas.microsoft.com/office/drawing/2014/main" id="{13664731-867E-4BCE-8BB6-9253F6D239F0}"/>
              </a:ext>
            </a:extLst>
          </p:cNvPr>
          <p:cNvSpPr>
            <a:spLocks noGrp="1"/>
          </p:cNvSpPr>
          <p:nvPr>
            <p:ph idx="10"/>
          </p:nvPr>
        </p:nvSpPr>
        <p:spPr>
          <a:xfrm>
            <a:off x="1005840" y="5958840"/>
            <a:ext cx="4297680" cy="365760"/>
          </a:xfrm>
        </p:spPr>
        <p:txBody>
          <a:bodyPr/>
          <a:lstStyle/>
          <a:p>
            <a:r>
              <a:rPr lang="en-US" sz="1400" b="1" noProof="0" dirty="0">
                <a:latin typeface="+mj-lt"/>
              </a:rPr>
              <a:t>Source: </a:t>
            </a:r>
            <a:r>
              <a:rPr lang="en-US" sz="1400" noProof="0" dirty="0">
                <a:latin typeface="+mj-lt"/>
              </a:rPr>
              <a:t>The U.S. Bureau of Economic Analysis.</a:t>
            </a:r>
          </a:p>
        </p:txBody>
      </p:sp>
    </p:spTree>
    <p:extLst>
      <p:ext uri="{BB962C8B-B14F-4D97-AF65-F5344CB8AC3E}">
        <p14:creationId xmlns:p14="http://schemas.microsoft.com/office/powerpoint/2010/main" val="1023429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E0720EE-7089-473A-97C1-8E128BA3C146}"/>
              </a:ext>
            </a:extLst>
          </p:cNvPr>
          <p:cNvSpPr>
            <a:spLocks noGrp="1"/>
          </p:cNvSpPr>
          <p:nvPr>
            <p:ph type="title"/>
          </p:nvPr>
        </p:nvSpPr>
        <p:spPr/>
        <p:txBody>
          <a:bodyPr/>
          <a:lstStyle/>
          <a:p>
            <a:r>
              <a:rPr lang="en-US" altLang="en-US" noProof="0" dirty="0">
                <a:solidFill>
                  <a:srgbClr val="AC0000"/>
                </a:solidFill>
              </a:rPr>
              <a:t>The Current Account</a:t>
            </a:r>
            <a:r>
              <a:rPr lang="en-US" altLang="en-US" sz="1200" noProof="0" dirty="0">
                <a:solidFill>
                  <a:srgbClr val="AC0000"/>
                </a:solidFill>
              </a:rPr>
              <a:t> 1</a:t>
            </a:r>
            <a:endParaRPr lang="en-US" sz="1200" noProof="0" dirty="0">
              <a:solidFill>
                <a:srgbClr val="AC0000"/>
              </a:solidFill>
            </a:endParaRPr>
          </a:p>
        </p:txBody>
      </p:sp>
      <p:sp>
        <p:nvSpPr>
          <p:cNvPr id="3" name="Content Placeholder 2">
            <a:extLst>
              <a:ext uri="{FF2B5EF4-FFF2-40B4-BE49-F238E27FC236}">
                <a16:creationId xmlns:a16="http://schemas.microsoft.com/office/drawing/2014/main" id="{6A849F23-E3A2-4407-AD1D-5D67BD34391D}"/>
              </a:ext>
            </a:extLst>
          </p:cNvPr>
          <p:cNvSpPr>
            <a:spLocks noGrp="1"/>
          </p:cNvSpPr>
          <p:nvPr>
            <p:ph idx="1"/>
          </p:nvPr>
        </p:nvSpPr>
        <p:spPr>
          <a:xfrm>
            <a:off x="457200" y="1524000"/>
            <a:ext cx="8229600" cy="4937760"/>
          </a:xfrm>
        </p:spPr>
        <p:txBody>
          <a:bodyPr/>
          <a:lstStyle/>
          <a:p>
            <a:pPr eaLnBrk="1" hangingPunct="1"/>
            <a:r>
              <a:rPr lang="en-US" altLang="en-US" noProof="0" dirty="0">
                <a:latin typeface="Arial" panose="020B0604020202020204" pitchFamily="34" charset="0"/>
                <a:cs typeface="Arial" panose="020B0604020202020204" pitchFamily="34" charset="0"/>
              </a:rPr>
              <a:t>Divided into four finer categories:</a:t>
            </a:r>
          </a:p>
          <a:p>
            <a:pPr marL="457200" lvl="1" indent="-457200" eaLnBrk="1" hangingPunct="1">
              <a:spcBef>
                <a:spcPts val="0"/>
              </a:spcBef>
              <a:buFont typeface="+mj-lt"/>
              <a:buAutoNum type="arabicPeriod"/>
            </a:pPr>
            <a:r>
              <a:rPr lang="en-US" altLang="en-US" b="1" noProof="0" dirty="0">
                <a:latin typeface="Arial" panose="020B0604020202020204" pitchFamily="34" charset="0"/>
                <a:cs typeface="Arial" panose="020B0604020202020204" pitchFamily="34" charset="0"/>
              </a:rPr>
              <a:t>Goods trade </a:t>
            </a:r>
            <a:r>
              <a:rPr lang="en-US" altLang="en-US" noProof="0" dirty="0">
                <a:latin typeface="Arial" panose="020B0604020202020204" pitchFamily="34" charset="0"/>
                <a:cs typeface="Arial" panose="020B0604020202020204" pitchFamily="34" charset="0"/>
              </a:rPr>
              <a:t>represents exports and imports of tangible goods (for example, oil, wheat, clothes, automobiles, computers, etc.)</a:t>
            </a:r>
          </a:p>
          <a:p>
            <a:pPr marL="457200" lvl="1" indent="-457200" eaLnBrk="1" hangingPunct="1">
              <a:spcBef>
                <a:spcPts val="0"/>
              </a:spcBef>
              <a:buFont typeface="+mj-lt"/>
              <a:buAutoNum type="arabicPeriod"/>
            </a:pPr>
            <a:r>
              <a:rPr lang="en-US" altLang="en-US" b="1" noProof="0" dirty="0">
                <a:latin typeface="Arial" panose="020B0604020202020204" pitchFamily="34" charset="0"/>
                <a:cs typeface="Arial" panose="020B0604020202020204" pitchFamily="34" charset="0"/>
              </a:rPr>
              <a:t>Services</a:t>
            </a:r>
            <a:r>
              <a:rPr lang="en-US" altLang="en-US" noProof="0" dirty="0">
                <a:latin typeface="Arial" panose="020B0604020202020204" pitchFamily="34" charset="0"/>
                <a:cs typeface="Arial" panose="020B0604020202020204" pitchFamily="34" charset="0"/>
              </a:rPr>
              <a:t> include payments and receipts for legal, consulting, financial, and engineering services; royalties for patents and intellectual properties; shipping fees; and tourist</a:t>
            </a:r>
            <a:r>
              <a:rPr lang="en-US" altLang="en-US" baseline="0" noProof="0" dirty="0">
                <a:latin typeface="Arial" panose="020B0604020202020204" pitchFamily="34" charset="0"/>
                <a:cs typeface="Arial" panose="020B0604020202020204" pitchFamily="34" charset="0"/>
              </a:rPr>
              <a:t> </a:t>
            </a:r>
            <a:r>
              <a:rPr lang="en-US" altLang="en-US" noProof="0" dirty="0">
                <a:latin typeface="Arial" panose="020B0604020202020204" pitchFamily="34" charset="0"/>
                <a:cs typeface="Arial" panose="020B0604020202020204" pitchFamily="34" charset="0"/>
              </a:rPr>
              <a:t>expenditures.</a:t>
            </a:r>
          </a:p>
          <a:p>
            <a:pPr marL="457200" lvl="1" indent="-457200" eaLnBrk="1" hangingPunct="1">
              <a:spcBef>
                <a:spcPts val="0"/>
              </a:spcBef>
              <a:buFont typeface="+mj-lt"/>
              <a:buAutoNum type="arabicPeriod"/>
            </a:pPr>
            <a:r>
              <a:rPr lang="en-US" altLang="en-US" b="1" noProof="0" dirty="0">
                <a:latin typeface="Arial" panose="020B0604020202020204" pitchFamily="34" charset="0"/>
                <a:cs typeface="Arial" panose="020B0604020202020204" pitchFamily="34" charset="0"/>
              </a:rPr>
              <a:t>Primary income </a:t>
            </a:r>
            <a:r>
              <a:rPr lang="en-US" altLang="en-US" noProof="0" dirty="0">
                <a:latin typeface="Arial" panose="020B0604020202020204" pitchFamily="34" charset="0"/>
                <a:cs typeface="Arial" panose="020B0604020202020204" pitchFamily="34" charset="0"/>
              </a:rPr>
              <a:t>consists largely of payments and receipts of interest, dividends, and other income on foreign investments that were previously made.</a:t>
            </a:r>
          </a:p>
          <a:p>
            <a:pPr marL="457200" lvl="1" indent="-457200" eaLnBrk="1" hangingPunct="1">
              <a:spcBef>
                <a:spcPts val="0"/>
              </a:spcBef>
              <a:buFont typeface="+mj-lt"/>
              <a:buAutoNum type="arabicPeriod"/>
            </a:pPr>
            <a:r>
              <a:rPr lang="en-US" altLang="en-US" b="1" noProof="0" dirty="0">
                <a:latin typeface="Arial" panose="020B0604020202020204" pitchFamily="34" charset="0"/>
                <a:cs typeface="Arial" panose="020B0604020202020204" pitchFamily="34" charset="0"/>
              </a:rPr>
              <a:t>Secondary income </a:t>
            </a:r>
            <a:r>
              <a:rPr lang="en-US" altLang="en-US" noProof="0" dirty="0">
                <a:latin typeface="Arial" panose="020B0604020202020204" pitchFamily="34" charset="0"/>
                <a:cs typeface="Arial" panose="020B0604020202020204" pitchFamily="34" charset="0"/>
              </a:rPr>
              <a:t>involves “unrequited” payments.</a:t>
            </a:r>
          </a:p>
        </p:txBody>
      </p:sp>
    </p:spTree>
    <p:extLst>
      <p:ext uri="{BB962C8B-B14F-4D97-AF65-F5344CB8AC3E}">
        <p14:creationId xmlns:p14="http://schemas.microsoft.com/office/powerpoint/2010/main" val="302899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E0720EE-7089-473A-97C1-8E128BA3C146}"/>
              </a:ext>
            </a:extLst>
          </p:cNvPr>
          <p:cNvSpPr>
            <a:spLocks noGrp="1"/>
          </p:cNvSpPr>
          <p:nvPr>
            <p:ph type="title"/>
          </p:nvPr>
        </p:nvSpPr>
        <p:spPr/>
        <p:txBody>
          <a:bodyPr/>
          <a:lstStyle/>
          <a:p>
            <a:r>
              <a:rPr lang="en-US" altLang="en-US" noProof="0" dirty="0">
                <a:solidFill>
                  <a:srgbClr val="AC0000"/>
                </a:solidFill>
              </a:rPr>
              <a:t>The Current Account</a:t>
            </a:r>
            <a:r>
              <a:rPr lang="en-US" altLang="en-US" sz="1200" noProof="0" dirty="0">
                <a:solidFill>
                  <a:srgbClr val="AC0000"/>
                </a:solidFill>
              </a:rPr>
              <a:t> 2</a:t>
            </a:r>
            <a:endParaRPr lang="en-US" sz="1200" noProof="0" dirty="0">
              <a:solidFill>
                <a:srgbClr val="AC0000"/>
              </a:solidFill>
            </a:endParaRPr>
          </a:p>
        </p:txBody>
      </p:sp>
      <p:sp>
        <p:nvSpPr>
          <p:cNvPr id="3" name="Content Placeholder 2">
            <a:extLst>
              <a:ext uri="{FF2B5EF4-FFF2-40B4-BE49-F238E27FC236}">
                <a16:creationId xmlns:a16="http://schemas.microsoft.com/office/drawing/2014/main" id="{6A849F23-E3A2-4407-AD1D-5D67BD34391D}"/>
              </a:ext>
            </a:extLst>
          </p:cNvPr>
          <p:cNvSpPr>
            <a:spLocks noGrp="1"/>
          </p:cNvSpPr>
          <p:nvPr>
            <p:ph idx="1"/>
          </p:nvPr>
        </p:nvSpPr>
        <p:spPr>
          <a:xfrm>
            <a:off x="457200" y="1524000"/>
            <a:ext cx="8229600" cy="4937760"/>
          </a:xfrm>
        </p:spPr>
        <p:txBody>
          <a:bodyPr/>
          <a:lstStyle/>
          <a:p>
            <a:pPr eaLnBrk="1" hangingPunct="1"/>
            <a:r>
              <a:rPr lang="en-US" altLang="en-US" noProof="0" dirty="0">
                <a:latin typeface="+mj-lt"/>
              </a:rPr>
              <a:t>Current account balance, especially the trade balance, tends to be sensitive to exchange rate changes</a:t>
            </a:r>
          </a:p>
          <a:p>
            <a:pPr lvl="1" eaLnBrk="1" hangingPunct="1"/>
            <a:r>
              <a:rPr lang="en-US" altLang="en-US" noProof="0" dirty="0">
                <a:latin typeface="+mj-lt"/>
              </a:rPr>
              <a:t>Currency depreciation or devaluation can improve (worsen) the trade balance if imports and exports are responsive (inelastic).</a:t>
            </a:r>
          </a:p>
          <a:p>
            <a:pPr eaLnBrk="1" hangingPunct="1"/>
            <a:r>
              <a:rPr lang="en-US" altLang="en-US" b="1" noProof="0" dirty="0">
                <a:latin typeface="+mj-lt"/>
              </a:rPr>
              <a:t>J-curve effect </a:t>
            </a:r>
            <a:r>
              <a:rPr lang="en-US" altLang="en-US" noProof="0" dirty="0">
                <a:latin typeface="+mj-lt"/>
              </a:rPr>
              <a:t>refers to the initial deterioration and eventual improvement of trade balance following the depreciation of a country’s currency</a:t>
            </a:r>
          </a:p>
        </p:txBody>
      </p:sp>
    </p:spTree>
    <p:extLst>
      <p:ext uri="{BB962C8B-B14F-4D97-AF65-F5344CB8AC3E}">
        <p14:creationId xmlns:p14="http://schemas.microsoft.com/office/powerpoint/2010/main" val="2864157468"/>
      </p:ext>
    </p:extLst>
  </p:cSld>
  <p:clrMapOvr>
    <a:masterClrMapping/>
  </p:clrMapOvr>
</p:sld>
</file>

<file path=ppt/theme/theme1.xml><?xml version="1.0" encoding="utf-8"?>
<a:theme xmlns:a="http://schemas.openxmlformats.org/drawingml/2006/main" name="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1446</TotalTime>
  <Words>2132</Words>
  <Application>Microsoft Macintosh PowerPoint</Application>
  <PresentationFormat>On-screen Show (4:3)</PresentationFormat>
  <Paragraphs>279</Paragraphs>
  <Slides>19</Slides>
  <Notes>16</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7" baseType="lpstr">
      <vt:lpstr>Arial Unicode MS</vt:lpstr>
      <vt:lpstr>Arial</vt:lpstr>
      <vt:lpstr>Arial Narrow</vt:lpstr>
      <vt:lpstr>Calibri</vt:lpstr>
      <vt:lpstr>STIX</vt:lpstr>
      <vt:lpstr>Wingdings</vt:lpstr>
      <vt:lpstr>template</vt:lpstr>
      <vt:lpstr>Equation</vt:lpstr>
      <vt:lpstr>Balance of Payments</vt:lpstr>
      <vt:lpstr>Overview</vt:lpstr>
      <vt:lpstr>Balance of Payments Accounting 1</vt:lpstr>
      <vt:lpstr>Balance of Payments Accounting 2</vt:lpstr>
      <vt:lpstr>Balance of Payments Accounts</vt:lpstr>
      <vt:lpstr>Summary of the U.S. Balance of Payments for 2018 ($b) 1</vt:lpstr>
      <vt:lpstr>Summary of the U.S. Balance of Payments for 2018 ($b) 2</vt:lpstr>
      <vt:lpstr>The Current Account 1</vt:lpstr>
      <vt:lpstr>The Current Account 2</vt:lpstr>
      <vt:lpstr>The Financial Account</vt:lpstr>
      <vt:lpstr>Statistical Discrepancy</vt:lpstr>
      <vt:lpstr>The Official Reserves Account</vt:lpstr>
      <vt:lpstr>The Balance of Payments Identity (B O P I)</vt:lpstr>
      <vt:lpstr>The Balance of Payments Identity (B O P I)</vt:lpstr>
      <vt:lpstr>B O P Trends in Major Countries 1</vt:lpstr>
      <vt:lpstr>B O P Trends in Major Countries 2</vt:lpstr>
      <vt:lpstr>B O P Trends in Major Countries 3</vt:lpstr>
      <vt:lpstr>Top U.S. Trading Partners, 2018 ($b)</vt:lpstr>
      <vt:lpstr>End of Main Content</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tsonly</dc:creator>
  <cp:lastModifiedBy>Dr. Saad S. Alzoba (ARCO)</cp:lastModifiedBy>
  <cp:revision>151</cp:revision>
  <dcterms:created xsi:type="dcterms:W3CDTF">2010-12-17T11:54:02Z</dcterms:created>
  <dcterms:modified xsi:type="dcterms:W3CDTF">2023-09-17T12:07:15Z</dcterms:modified>
</cp:coreProperties>
</file>