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F8CD3-400D-47A6-82EA-0A2F355643E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FC295-0C70-4360-BA63-6327A64B8274}">
      <dgm:prSet phldrT="[Text]"/>
      <dgm:spPr>
        <a:xfrm>
          <a:off x="2165279" y="1411182"/>
          <a:ext cx="1155840" cy="1155840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Informed Consent</a:t>
          </a:r>
        </a:p>
      </dgm:t>
    </dgm:pt>
    <dgm:pt modelId="{5E0E9673-413A-40A2-8172-A55CC2E0000C}" type="parTrans" cxnId="{DD082FBD-F6A6-4806-A169-7F4E480C9306}">
      <dgm:prSet/>
      <dgm:spPr/>
      <dgm:t>
        <a:bodyPr/>
        <a:lstStyle/>
        <a:p>
          <a:endParaRPr lang="en-US"/>
        </a:p>
      </dgm:t>
    </dgm:pt>
    <dgm:pt modelId="{F3F6AB4A-C2AD-4869-8FB0-62E405453BE4}" type="sibTrans" cxnId="{DD082FBD-F6A6-4806-A169-7F4E480C9306}">
      <dgm:prSet/>
      <dgm:spPr/>
      <dgm:t>
        <a:bodyPr/>
        <a:lstStyle/>
        <a:p>
          <a:endParaRPr lang="en-US"/>
        </a:p>
      </dgm:t>
    </dgm:pt>
    <dgm:pt modelId="{602AD30E-05A3-4E48-B572-581CD20C4012}">
      <dgm:prSet phldrT="[Text]"/>
      <dgm:spPr>
        <a:xfrm>
          <a:off x="1797711" y="611"/>
          <a:ext cx="809088" cy="647270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Shared decision-making</a:t>
          </a:r>
        </a:p>
      </dgm:t>
    </dgm:pt>
    <dgm:pt modelId="{641DBBD0-34FB-4D12-8DE3-5CA173CFA00D}" type="parTrans" cxnId="{62E6AD74-FBA4-4A2A-BFE6-7CCB4508342B}">
      <dgm:prSet/>
      <dgm:spPr>
        <a:xfrm rot="15120000">
          <a:off x="1819409" y="686481"/>
          <a:ext cx="1108119" cy="329414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E25315E-42A0-491D-8FA6-F9704530ACD5}" type="sibTrans" cxnId="{62E6AD74-FBA4-4A2A-BFE6-7CCB4508342B}">
      <dgm:prSet/>
      <dgm:spPr/>
      <dgm:t>
        <a:bodyPr/>
        <a:lstStyle/>
        <a:p>
          <a:endParaRPr lang="en-US"/>
        </a:p>
      </dgm:t>
    </dgm:pt>
    <dgm:pt modelId="{4FFAEBDE-729D-4FF5-B342-A021DAE3F79D}">
      <dgm:prSet phldrT="[Text]"/>
      <dgm:spPr/>
      <dgm:t>
        <a:bodyPr/>
        <a:lstStyle/>
        <a:p>
          <a:endParaRPr lang="en-US"/>
        </a:p>
      </dgm:t>
    </dgm:pt>
    <dgm:pt modelId="{C35EDE26-51BB-4D19-83C3-D7A36763A7C3}" type="parTrans" cxnId="{1BD7ACB8-84D3-4033-99D1-9E59C86F4896}">
      <dgm:prSet/>
      <dgm:spPr/>
      <dgm:t>
        <a:bodyPr/>
        <a:lstStyle/>
        <a:p>
          <a:endParaRPr lang="en-US"/>
        </a:p>
      </dgm:t>
    </dgm:pt>
    <dgm:pt modelId="{509CB1A6-F885-4249-8622-9EDAEB2971CD}" type="sibTrans" cxnId="{1BD7ACB8-84D3-4033-99D1-9E59C86F4896}">
      <dgm:prSet/>
      <dgm:spPr/>
      <dgm:t>
        <a:bodyPr/>
        <a:lstStyle/>
        <a:p>
          <a:endParaRPr lang="en-US"/>
        </a:p>
      </dgm:t>
    </dgm:pt>
    <dgm:pt modelId="{918EF110-DD69-40A2-8515-CF2B04FFD497}">
      <dgm:prSet phldrT="[Text]"/>
      <dgm:spPr>
        <a:xfrm>
          <a:off x="4089189" y="1665467"/>
          <a:ext cx="809088" cy="647270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Practicalities of the consent process</a:t>
          </a:r>
        </a:p>
      </dgm:t>
    </dgm:pt>
    <dgm:pt modelId="{A5C0D08D-0BA6-4B53-B97F-23ACB0C3FCA9}" type="parTrans" cxnId="{78390B92-1113-4429-9389-A6B445F8160B}">
      <dgm:prSet/>
      <dgm:spPr>
        <a:xfrm>
          <a:off x="3385614" y="1824395"/>
          <a:ext cx="1108119" cy="329414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9C2FCBC-5C35-46A8-B807-4435878940D9}" type="sibTrans" cxnId="{78390B92-1113-4429-9389-A6B445F8160B}">
      <dgm:prSet/>
      <dgm:spPr/>
      <dgm:t>
        <a:bodyPr/>
        <a:lstStyle/>
        <a:p>
          <a:endParaRPr lang="en-US"/>
        </a:p>
      </dgm:t>
    </dgm:pt>
    <dgm:pt modelId="{14ABBAF9-C79D-4DA2-9EFA-B7224E20FDD6}">
      <dgm:prSet phldrT="[Text]"/>
      <dgm:spPr>
        <a:xfrm>
          <a:off x="2879600" y="611"/>
          <a:ext cx="809088" cy="647270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Capacity</a:t>
          </a:r>
        </a:p>
      </dgm:t>
    </dgm:pt>
    <dgm:pt modelId="{544526A6-5945-4420-A969-9503C68E0EEF}" type="parTrans" cxnId="{689E5EFA-F6C6-4A99-9A3B-82EAD3EC1628}">
      <dgm:prSet/>
      <dgm:spPr>
        <a:xfrm rot="17280000">
          <a:off x="2558871" y="686481"/>
          <a:ext cx="1108119" cy="329414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152E498-2CF0-4B9C-BDD3-2ACC63653BC3}" type="sibTrans" cxnId="{689E5EFA-F6C6-4A99-9A3B-82EAD3EC1628}">
      <dgm:prSet/>
      <dgm:spPr/>
      <dgm:t>
        <a:bodyPr/>
        <a:lstStyle/>
        <a:p>
          <a:endParaRPr lang="en-US"/>
        </a:p>
      </dgm:t>
    </dgm:pt>
    <dgm:pt modelId="{0788BB49-BE5A-4C1B-8849-70E4EC505561}">
      <dgm:prSet phldrT="[Text]"/>
      <dgm:spPr>
        <a:xfrm>
          <a:off x="3754867" y="636529"/>
          <a:ext cx="809088" cy="647270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Communication of risk and benefit</a:t>
          </a:r>
        </a:p>
      </dgm:t>
    </dgm:pt>
    <dgm:pt modelId="{36EA3416-0C86-4543-A894-2358BA436234}" type="parTrans" cxnId="{3530B000-1FA1-4E10-9904-7A1E7F86AFF1}">
      <dgm:prSet/>
      <dgm:spPr>
        <a:xfrm rot="19440000">
          <a:off x="3157107" y="1121126"/>
          <a:ext cx="1108119" cy="329414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F6F7DC7-15BC-42B1-9F37-3631B81C3743}" type="sibTrans" cxnId="{3530B000-1FA1-4E10-9904-7A1E7F86AFF1}">
      <dgm:prSet/>
      <dgm:spPr/>
      <dgm:t>
        <a:bodyPr/>
        <a:lstStyle/>
        <a:p>
          <a:endParaRPr lang="en-US"/>
        </a:p>
      </dgm:t>
    </dgm:pt>
    <dgm:pt modelId="{E3DDD242-8572-459A-B55F-287AB606505B}" type="pres">
      <dgm:prSet presAssocID="{8D9F8CD3-400D-47A6-82EA-0A2F355643E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3919FE-760F-4346-8E65-A0A9EE5CD3E3}" type="pres">
      <dgm:prSet presAssocID="{79AFC295-0C70-4360-BA63-6327A64B8274}" presName="centerShape" presStyleLbl="node0" presStyleIdx="0" presStyleCnt="1"/>
      <dgm:spPr>
        <a:prstGeom prst="ellipse">
          <a:avLst/>
        </a:prstGeom>
      </dgm:spPr>
    </dgm:pt>
    <dgm:pt modelId="{96959E38-20C7-4849-97F4-931C7872C921}" type="pres">
      <dgm:prSet presAssocID="{641DBBD0-34FB-4D12-8DE3-5CA173CFA00D}" presName="parTrans" presStyleLbl="bgSibTrans2D1" presStyleIdx="0" presStyleCnt="4"/>
      <dgm:spPr>
        <a:prstGeom prst="leftArrow">
          <a:avLst>
            <a:gd name="adj1" fmla="val 60000"/>
            <a:gd name="adj2" fmla="val 50000"/>
          </a:avLst>
        </a:prstGeom>
      </dgm:spPr>
    </dgm:pt>
    <dgm:pt modelId="{D44FF8F0-FD43-4A6D-BE7D-AA7556F7A7B2}" type="pres">
      <dgm:prSet presAssocID="{602AD30E-05A3-4E48-B572-581CD20C4012}" presName="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07549667-480F-4CAB-A051-4945014D3C7A}" type="pres">
      <dgm:prSet presAssocID="{544526A6-5945-4420-A969-9503C68E0EEF}" presName="parTrans" presStyleLbl="bgSibTrans2D1" presStyleIdx="1" presStyleCnt="4"/>
      <dgm:spPr>
        <a:prstGeom prst="leftArrow">
          <a:avLst>
            <a:gd name="adj1" fmla="val 60000"/>
            <a:gd name="adj2" fmla="val 50000"/>
          </a:avLst>
        </a:prstGeom>
      </dgm:spPr>
    </dgm:pt>
    <dgm:pt modelId="{9531C740-5E48-42C3-9488-385875D50D73}" type="pres">
      <dgm:prSet presAssocID="{14ABBAF9-C79D-4DA2-9EFA-B7224E20FDD6}" presName="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582DF29-8654-4CE2-8EC2-6FA270390A1D}" type="pres">
      <dgm:prSet presAssocID="{36EA3416-0C86-4543-A894-2358BA436234}" presName="parTrans" presStyleLbl="bgSibTrans2D1" presStyleIdx="2" presStyleCnt="4"/>
      <dgm:spPr>
        <a:prstGeom prst="leftArrow">
          <a:avLst>
            <a:gd name="adj1" fmla="val 60000"/>
            <a:gd name="adj2" fmla="val 50000"/>
          </a:avLst>
        </a:prstGeom>
      </dgm:spPr>
    </dgm:pt>
    <dgm:pt modelId="{AE7912EC-3051-4660-9EF3-B3C9E1A5D3F7}" type="pres">
      <dgm:prSet presAssocID="{0788BB49-BE5A-4C1B-8849-70E4EC505561}" presName="node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A62E874-5FEA-4430-ABA2-4566B52A006E}" type="pres">
      <dgm:prSet presAssocID="{A5C0D08D-0BA6-4B53-B97F-23ACB0C3FCA9}" presName="parTrans" presStyleLbl="bgSibTrans2D1" presStyleIdx="3" presStyleCnt="4"/>
      <dgm:spPr>
        <a:prstGeom prst="leftArrow">
          <a:avLst>
            <a:gd name="adj1" fmla="val 60000"/>
            <a:gd name="adj2" fmla="val 50000"/>
          </a:avLst>
        </a:prstGeom>
      </dgm:spPr>
    </dgm:pt>
    <dgm:pt modelId="{7433BFBC-6EB3-406A-81F3-1F89584D1EF0}" type="pres">
      <dgm:prSet presAssocID="{918EF110-DD69-40A2-8515-CF2B04FFD497}" presName="node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3530B000-1FA1-4E10-9904-7A1E7F86AFF1}" srcId="{79AFC295-0C70-4360-BA63-6327A64B8274}" destId="{0788BB49-BE5A-4C1B-8849-70E4EC505561}" srcOrd="2" destOrd="0" parTransId="{36EA3416-0C86-4543-A894-2358BA436234}" sibTransId="{0F6F7DC7-15BC-42B1-9F37-3631B81C3743}"/>
    <dgm:cxn modelId="{90C34E23-BD8B-4E16-9C10-0268FC5D154A}" type="presOf" srcId="{14ABBAF9-C79D-4DA2-9EFA-B7224E20FDD6}" destId="{9531C740-5E48-42C3-9488-385875D50D73}" srcOrd="0" destOrd="0" presId="urn:microsoft.com/office/officeart/2005/8/layout/radial4"/>
    <dgm:cxn modelId="{4482742F-B488-4AA2-8AB7-33F5327E5519}" type="presOf" srcId="{544526A6-5945-4420-A969-9503C68E0EEF}" destId="{07549667-480F-4CAB-A051-4945014D3C7A}" srcOrd="0" destOrd="0" presId="urn:microsoft.com/office/officeart/2005/8/layout/radial4"/>
    <dgm:cxn modelId="{4CA7A45C-DF8C-4718-BB2C-7953C3FEDD5C}" type="presOf" srcId="{641DBBD0-34FB-4D12-8DE3-5CA173CFA00D}" destId="{96959E38-20C7-4849-97F4-931C7872C921}" srcOrd="0" destOrd="0" presId="urn:microsoft.com/office/officeart/2005/8/layout/radial4"/>
    <dgm:cxn modelId="{4EB8CA70-5C45-4641-ABEC-195DBEC70E77}" type="presOf" srcId="{8D9F8CD3-400D-47A6-82EA-0A2F355643E3}" destId="{E3DDD242-8572-459A-B55F-287AB606505B}" srcOrd="0" destOrd="0" presId="urn:microsoft.com/office/officeart/2005/8/layout/radial4"/>
    <dgm:cxn modelId="{22554152-3CF5-418F-89AC-87C53006843E}" type="presOf" srcId="{36EA3416-0C86-4543-A894-2358BA436234}" destId="{9582DF29-8654-4CE2-8EC2-6FA270390A1D}" srcOrd="0" destOrd="0" presId="urn:microsoft.com/office/officeart/2005/8/layout/radial4"/>
    <dgm:cxn modelId="{62E6AD74-FBA4-4A2A-BFE6-7CCB4508342B}" srcId="{79AFC295-0C70-4360-BA63-6327A64B8274}" destId="{602AD30E-05A3-4E48-B572-581CD20C4012}" srcOrd="0" destOrd="0" parTransId="{641DBBD0-34FB-4D12-8DE3-5CA173CFA00D}" sibTransId="{AE25315E-42A0-491D-8FA6-F9704530ACD5}"/>
    <dgm:cxn modelId="{1F15397E-2479-491E-8DC2-DB65A30B1DF2}" type="presOf" srcId="{602AD30E-05A3-4E48-B572-581CD20C4012}" destId="{D44FF8F0-FD43-4A6D-BE7D-AA7556F7A7B2}" srcOrd="0" destOrd="0" presId="urn:microsoft.com/office/officeart/2005/8/layout/radial4"/>
    <dgm:cxn modelId="{22719D8B-9631-4E75-8DDB-95635BCF90A0}" type="presOf" srcId="{0788BB49-BE5A-4C1B-8849-70E4EC505561}" destId="{AE7912EC-3051-4660-9EF3-B3C9E1A5D3F7}" srcOrd="0" destOrd="0" presId="urn:microsoft.com/office/officeart/2005/8/layout/radial4"/>
    <dgm:cxn modelId="{78390B92-1113-4429-9389-A6B445F8160B}" srcId="{79AFC295-0C70-4360-BA63-6327A64B8274}" destId="{918EF110-DD69-40A2-8515-CF2B04FFD497}" srcOrd="3" destOrd="0" parTransId="{A5C0D08D-0BA6-4B53-B97F-23ACB0C3FCA9}" sibTransId="{69C2FCBC-5C35-46A8-B807-4435878940D9}"/>
    <dgm:cxn modelId="{E685A2A1-B6D6-4CB8-92A1-4235AD38C3CE}" type="presOf" srcId="{79AFC295-0C70-4360-BA63-6327A64B8274}" destId="{C93919FE-760F-4346-8E65-A0A9EE5CD3E3}" srcOrd="0" destOrd="0" presId="urn:microsoft.com/office/officeart/2005/8/layout/radial4"/>
    <dgm:cxn modelId="{1BD7ACB8-84D3-4033-99D1-9E59C86F4896}" srcId="{8D9F8CD3-400D-47A6-82EA-0A2F355643E3}" destId="{4FFAEBDE-729D-4FF5-B342-A021DAE3F79D}" srcOrd="1" destOrd="0" parTransId="{C35EDE26-51BB-4D19-83C3-D7A36763A7C3}" sibTransId="{509CB1A6-F885-4249-8622-9EDAEB2971CD}"/>
    <dgm:cxn modelId="{DD082FBD-F6A6-4806-A169-7F4E480C9306}" srcId="{8D9F8CD3-400D-47A6-82EA-0A2F355643E3}" destId="{79AFC295-0C70-4360-BA63-6327A64B8274}" srcOrd="0" destOrd="0" parTransId="{5E0E9673-413A-40A2-8172-A55CC2E0000C}" sibTransId="{F3F6AB4A-C2AD-4869-8FB0-62E405453BE4}"/>
    <dgm:cxn modelId="{28D205D4-9C41-4DB2-B403-341E591BBB54}" type="presOf" srcId="{A5C0D08D-0BA6-4B53-B97F-23ACB0C3FCA9}" destId="{CA62E874-5FEA-4430-ABA2-4566B52A006E}" srcOrd="0" destOrd="0" presId="urn:microsoft.com/office/officeart/2005/8/layout/radial4"/>
    <dgm:cxn modelId="{83E180E6-B92A-4E86-A51D-9130324E0B3A}" type="presOf" srcId="{918EF110-DD69-40A2-8515-CF2B04FFD497}" destId="{7433BFBC-6EB3-406A-81F3-1F89584D1EF0}" srcOrd="0" destOrd="0" presId="urn:microsoft.com/office/officeart/2005/8/layout/radial4"/>
    <dgm:cxn modelId="{689E5EFA-F6C6-4A99-9A3B-82EAD3EC1628}" srcId="{79AFC295-0C70-4360-BA63-6327A64B8274}" destId="{14ABBAF9-C79D-4DA2-9EFA-B7224E20FDD6}" srcOrd="1" destOrd="0" parTransId="{544526A6-5945-4420-A969-9503C68E0EEF}" sibTransId="{E152E498-2CF0-4B9C-BDD3-2ACC63653BC3}"/>
    <dgm:cxn modelId="{3F7D5E32-7727-4E54-8596-DAAEC4BFFD3E}" type="presParOf" srcId="{E3DDD242-8572-459A-B55F-287AB606505B}" destId="{C93919FE-760F-4346-8E65-A0A9EE5CD3E3}" srcOrd="0" destOrd="0" presId="urn:microsoft.com/office/officeart/2005/8/layout/radial4"/>
    <dgm:cxn modelId="{F2989705-0F4F-460B-BF60-D4632BD09247}" type="presParOf" srcId="{E3DDD242-8572-459A-B55F-287AB606505B}" destId="{96959E38-20C7-4849-97F4-931C7872C921}" srcOrd="1" destOrd="0" presId="urn:microsoft.com/office/officeart/2005/8/layout/radial4"/>
    <dgm:cxn modelId="{2108636C-A2F8-4C11-A70F-36DB10DA5E1B}" type="presParOf" srcId="{E3DDD242-8572-459A-B55F-287AB606505B}" destId="{D44FF8F0-FD43-4A6D-BE7D-AA7556F7A7B2}" srcOrd="2" destOrd="0" presId="urn:microsoft.com/office/officeart/2005/8/layout/radial4"/>
    <dgm:cxn modelId="{109164F5-A9D7-49B4-B33A-DF816C265BA3}" type="presParOf" srcId="{E3DDD242-8572-459A-B55F-287AB606505B}" destId="{07549667-480F-4CAB-A051-4945014D3C7A}" srcOrd="3" destOrd="0" presId="urn:microsoft.com/office/officeart/2005/8/layout/radial4"/>
    <dgm:cxn modelId="{AB99BEF1-4457-41E8-B2F3-7B44954A1C90}" type="presParOf" srcId="{E3DDD242-8572-459A-B55F-287AB606505B}" destId="{9531C740-5E48-42C3-9488-385875D50D73}" srcOrd="4" destOrd="0" presId="urn:microsoft.com/office/officeart/2005/8/layout/radial4"/>
    <dgm:cxn modelId="{0E493547-E927-4900-AAA8-A6C492B9BB74}" type="presParOf" srcId="{E3DDD242-8572-459A-B55F-287AB606505B}" destId="{9582DF29-8654-4CE2-8EC2-6FA270390A1D}" srcOrd="5" destOrd="0" presId="urn:microsoft.com/office/officeart/2005/8/layout/radial4"/>
    <dgm:cxn modelId="{306E24F1-7A49-4084-B109-AC318162B3BB}" type="presParOf" srcId="{E3DDD242-8572-459A-B55F-287AB606505B}" destId="{AE7912EC-3051-4660-9EF3-B3C9E1A5D3F7}" srcOrd="6" destOrd="0" presId="urn:microsoft.com/office/officeart/2005/8/layout/radial4"/>
    <dgm:cxn modelId="{D4705F44-051F-4C2D-8B1A-F69372A51142}" type="presParOf" srcId="{E3DDD242-8572-459A-B55F-287AB606505B}" destId="{CA62E874-5FEA-4430-ABA2-4566B52A006E}" srcOrd="7" destOrd="0" presId="urn:microsoft.com/office/officeart/2005/8/layout/radial4"/>
    <dgm:cxn modelId="{EBFD0798-35BE-48D9-A491-AE92BAF0EFD3}" type="presParOf" srcId="{E3DDD242-8572-459A-B55F-287AB606505B}" destId="{7433BFBC-6EB3-406A-81F3-1F89584D1EF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919FE-760F-4346-8E65-A0A9EE5CD3E3}">
      <dsp:nvSpPr>
        <dsp:cNvPr id="0" name=""/>
        <dsp:cNvSpPr/>
      </dsp:nvSpPr>
      <dsp:spPr>
        <a:xfrm>
          <a:off x="3768540" y="2886374"/>
          <a:ext cx="2754232" cy="275423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Informed Consent</a:t>
          </a:r>
        </a:p>
      </dsp:txBody>
      <dsp:txXfrm>
        <a:off x="4171888" y="3289722"/>
        <a:ext cx="1947536" cy="1947536"/>
      </dsp:txXfrm>
    </dsp:sp>
    <dsp:sp modelId="{96959E38-20C7-4849-97F4-931C7872C921}">
      <dsp:nvSpPr>
        <dsp:cNvPr id="0" name=""/>
        <dsp:cNvSpPr/>
      </dsp:nvSpPr>
      <dsp:spPr>
        <a:xfrm rot="11700000">
          <a:off x="1683346" y="3218168"/>
          <a:ext cx="2051729" cy="784956"/>
        </a:xfrm>
        <a:prstGeom prst="lef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FF8F0-FD43-4A6D-BE7D-AA7556F7A7B2}">
      <dsp:nvSpPr>
        <dsp:cNvPr id="0" name=""/>
        <dsp:cNvSpPr/>
      </dsp:nvSpPr>
      <dsp:spPr>
        <a:xfrm>
          <a:off x="410041" y="2298525"/>
          <a:ext cx="2616521" cy="209321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Shared decision-making</a:t>
          </a:r>
        </a:p>
      </dsp:txBody>
      <dsp:txXfrm>
        <a:off x="471349" y="2359833"/>
        <a:ext cx="2493905" cy="1970600"/>
      </dsp:txXfrm>
    </dsp:sp>
    <dsp:sp modelId="{07549667-480F-4CAB-A051-4945014D3C7A}">
      <dsp:nvSpPr>
        <dsp:cNvPr id="0" name=""/>
        <dsp:cNvSpPr/>
      </dsp:nvSpPr>
      <dsp:spPr>
        <a:xfrm rot="14700000">
          <a:off x="3053782" y="1584947"/>
          <a:ext cx="2051729" cy="784956"/>
        </a:xfrm>
        <a:prstGeom prst="lef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C740-5E48-42C3-9488-385875D50D73}">
      <dsp:nvSpPr>
        <dsp:cNvPr id="0" name=""/>
        <dsp:cNvSpPr/>
      </dsp:nvSpPr>
      <dsp:spPr>
        <a:xfrm>
          <a:off x="2337837" y="1068"/>
          <a:ext cx="2616521" cy="209321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Capacity</a:t>
          </a:r>
        </a:p>
      </dsp:txBody>
      <dsp:txXfrm>
        <a:off x="2399145" y="62376"/>
        <a:ext cx="2493905" cy="1970600"/>
      </dsp:txXfrm>
    </dsp:sp>
    <dsp:sp modelId="{9582DF29-8654-4CE2-8EC2-6FA270390A1D}">
      <dsp:nvSpPr>
        <dsp:cNvPr id="0" name=""/>
        <dsp:cNvSpPr/>
      </dsp:nvSpPr>
      <dsp:spPr>
        <a:xfrm rot="17700000">
          <a:off x="5185801" y="1584947"/>
          <a:ext cx="2051729" cy="784956"/>
        </a:xfrm>
        <a:prstGeom prst="lef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912EC-3051-4660-9EF3-B3C9E1A5D3F7}">
      <dsp:nvSpPr>
        <dsp:cNvPr id="0" name=""/>
        <dsp:cNvSpPr/>
      </dsp:nvSpPr>
      <dsp:spPr>
        <a:xfrm>
          <a:off x="5336954" y="1068"/>
          <a:ext cx="2616521" cy="209321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Communication of risk and benefit</a:t>
          </a:r>
        </a:p>
      </dsp:txBody>
      <dsp:txXfrm>
        <a:off x="5398262" y="62376"/>
        <a:ext cx="2493905" cy="1970600"/>
      </dsp:txXfrm>
    </dsp:sp>
    <dsp:sp modelId="{CA62E874-5FEA-4430-ABA2-4566B52A006E}">
      <dsp:nvSpPr>
        <dsp:cNvPr id="0" name=""/>
        <dsp:cNvSpPr/>
      </dsp:nvSpPr>
      <dsp:spPr>
        <a:xfrm rot="20700000">
          <a:off x="6556237" y="3218168"/>
          <a:ext cx="2051729" cy="784956"/>
        </a:xfrm>
        <a:prstGeom prst="lef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3BFBC-6EB3-406A-81F3-1F89584D1EF0}">
      <dsp:nvSpPr>
        <dsp:cNvPr id="0" name=""/>
        <dsp:cNvSpPr/>
      </dsp:nvSpPr>
      <dsp:spPr>
        <a:xfrm>
          <a:off x="7264750" y="2298525"/>
          <a:ext cx="2616521" cy="209321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Practicalities of the consent process</a:t>
          </a:r>
        </a:p>
      </dsp:txBody>
      <dsp:txXfrm>
        <a:off x="7326058" y="2359833"/>
        <a:ext cx="2493905" cy="197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F8D7-E1BB-4EAC-8B2D-1D49809F7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41B5-3D93-43CB-9CBD-D3353934E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9433D-5593-4735-A78D-46B59049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F1AD1-B7CE-4994-810B-DB1E6B5E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2BAE-717B-4971-838C-5A16D748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3BDC-A4B5-44CC-B066-2E68E2BE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BA85E-B66A-484D-8CB3-A631317EC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9337-7B09-4C52-9EA9-EBE52FCB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010B6-CAE1-4018-96A2-5B8084D2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841D-DF27-4A30-9E65-0050C515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B7E07-2C6D-4FE1-94FA-8749B7F28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78A61-ABBA-444B-87FA-B4C8601C8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A06C5-6F1F-4789-B078-5080ECF1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6EFCA-AC99-4735-B822-736DB20C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2CB48-1053-4B18-9FE0-28C32A7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3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6B1C-9C16-4824-9059-8F05D9AC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0FCA-8C52-4317-818B-64C6C7328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17E4-C33E-4616-AD84-1F675512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104C4-E521-4EE1-B3E0-872E1444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2D559-6B58-41AB-BE3E-EACCC1B1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5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C7C9-792E-498F-AA0E-F451A1E9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1EB5-4098-476F-8FB6-AC14BCD7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273D-98F4-4097-9CC6-107C614C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E71F-F1E3-4BAB-A541-75347250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17D55-D309-4821-A854-5F881532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8DA3-39FA-427A-AE20-83ACDBEF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CFC0-7960-48B1-A83A-0E38818FF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CFEC1-6126-4AB0-B418-E6BFA875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78364-DDD2-44AC-900E-A320F2D6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B83F1-6E54-45BB-A986-8011786A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C153-EA54-4CF3-A9DC-A27755A3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561A-0B1F-4501-A95D-710B2C1D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57022-9E02-415B-B26D-107F0E403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2F7A1-0370-4836-B282-FF739C2BD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FC7A5-507E-4E39-8447-87D4B10BE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7E572-6AC7-4BAE-ADB3-9945F386D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70024-F17A-42D3-837A-CB68A888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8F2DE-D1A7-4AF5-87E3-962998E8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3CA67-4359-40EE-9EC5-FD6FDE55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6222-6E6B-4A43-A6DB-D41C2BF9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482A0-2D08-4AFE-BA52-EAA04D52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CDF9-299A-4538-8BFE-220825FA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E0336-F971-4465-A789-D9442EAD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CFA7B-7BD8-4A9D-A7DE-0FAD98DE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48E4F-AF14-4744-9419-B0DCD3C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D601E-67C0-4F35-A63E-44CCD0A3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6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70DD-5CBD-4E88-B5FB-4916AFC5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D3F5-E389-4768-90EB-BDC6FE362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82AB1-6E38-4A45-AE28-682DFE803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76BF4-A5FF-4B73-BEDF-E6AFBA85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95C7A-637D-4F1E-9327-ACE511D9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31677-2B24-4F04-B63E-F71A5C9C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4FC7-049B-40C0-94D8-D83EB6B2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62484-C934-4570-9834-73B2BA4EA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5DE51-3F81-40CF-B42E-80F458566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3B0FA-562D-4AD6-B406-9743968C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29040-BA67-4AA8-B1C9-C3A357D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686DD-4996-40BC-9247-05881937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C2BA19-CB8A-4770-9451-04A817B2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DCB1-918F-49FC-9E57-EBD54A2B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7486E-E10D-4141-8726-9527F241E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084B-F956-4844-AF27-6FC7E4B4F9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55D3E-96FC-46A3-8ABA-379D1DE40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A397C-D311-41D7-B1C6-47D05FB9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B04C-3545-4F9C-B04E-CF4F137B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299FD-2BD0-4F97-9949-6D1831E9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3" t="7296" r="37453" b="14591"/>
          <a:stretch/>
        </p:blipFill>
        <p:spPr>
          <a:xfrm>
            <a:off x="3042249" y="130949"/>
            <a:ext cx="6107502" cy="65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2685640"/>
              </p:ext>
            </p:extLst>
          </p:nvPr>
        </p:nvGraphicFramePr>
        <p:xfrm>
          <a:off x="950343" y="608162"/>
          <a:ext cx="10291313" cy="564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6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DD3C5-81B8-471E-AA5D-9C6A1B888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5" t="3774" r="29599" b="3522"/>
          <a:stretch/>
        </p:blipFill>
        <p:spPr>
          <a:xfrm>
            <a:off x="457200" y="248024"/>
            <a:ext cx="5098211" cy="6357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C5A9D-A3F1-4A8C-A23B-8BEC0C27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26" t="7296" r="29458" b="3648"/>
          <a:stretch/>
        </p:blipFill>
        <p:spPr>
          <a:xfrm>
            <a:off x="6202392" y="248024"/>
            <a:ext cx="5305246" cy="63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7CA29-686B-4B86-85DF-C24E4F078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5" t="7170" r="29387" b="3522"/>
          <a:stretch/>
        </p:blipFill>
        <p:spPr>
          <a:xfrm>
            <a:off x="396815" y="491706"/>
            <a:ext cx="5124090" cy="6124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2CDEBE-96AD-4EB0-9BAF-C375A3F4A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8" t="7170" r="29741" b="5912"/>
          <a:stretch/>
        </p:blipFill>
        <p:spPr>
          <a:xfrm>
            <a:off x="6288657" y="490834"/>
            <a:ext cx="5184476" cy="61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9CEF3D-A613-492C-8BA7-9ED88EB71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6" t="6918" r="29670" b="11069"/>
          <a:stretch/>
        </p:blipFill>
        <p:spPr>
          <a:xfrm>
            <a:off x="534838" y="500333"/>
            <a:ext cx="5377088" cy="5952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C83FF-9D8A-4B41-A1F9-DFD157F54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9" t="8679" r="29953" b="20755"/>
          <a:stretch/>
        </p:blipFill>
        <p:spPr>
          <a:xfrm>
            <a:off x="6369215" y="876040"/>
            <a:ext cx="5287947" cy="51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0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65A87-1454-4704-AEE4-7F3DBA33D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8" t="7421" r="29741" b="11572"/>
          <a:stretch/>
        </p:blipFill>
        <p:spPr>
          <a:xfrm>
            <a:off x="3106525" y="138023"/>
            <a:ext cx="5978949" cy="65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3FF36-7683-4F16-B257-7C62FD035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3" t="13082" r="31651" b="8176"/>
          <a:stretch/>
        </p:blipFill>
        <p:spPr>
          <a:xfrm>
            <a:off x="3068128" y="87905"/>
            <a:ext cx="6055743" cy="65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Sabico</dc:creator>
  <cp:lastModifiedBy>Shaun Sabico</cp:lastModifiedBy>
  <cp:revision>7</cp:revision>
  <dcterms:created xsi:type="dcterms:W3CDTF">2024-09-18T08:34:37Z</dcterms:created>
  <dcterms:modified xsi:type="dcterms:W3CDTF">2024-09-19T05:15:36Z</dcterms:modified>
</cp:coreProperties>
</file>