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6" r:id="rId2"/>
  </p:sldMasterIdLst>
  <p:notesMasterIdLst>
    <p:notesMasterId r:id="rId38"/>
  </p:notesMasterIdLst>
  <p:sldIdLst>
    <p:sldId id="256" r:id="rId3"/>
    <p:sldId id="257" r:id="rId4"/>
    <p:sldId id="258" r:id="rId5"/>
    <p:sldId id="313" r:id="rId6"/>
    <p:sldId id="314" r:id="rId7"/>
    <p:sldId id="315" r:id="rId8"/>
    <p:sldId id="316" r:id="rId9"/>
    <p:sldId id="259" r:id="rId10"/>
    <p:sldId id="260" r:id="rId11"/>
    <p:sldId id="261" r:id="rId12"/>
    <p:sldId id="262" r:id="rId13"/>
    <p:sldId id="263" r:id="rId14"/>
    <p:sldId id="264" r:id="rId15"/>
    <p:sldId id="265" r:id="rId16"/>
    <p:sldId id="267" r:id="rId17"/>
    <p:sldId id="268" r:id="rId18"/>
    <p:sldId id="269" r:id="rId19"/>
    <p:sldId id="270" r:id="rId20"/>
    <p:sldId id="271" r:id="rId21"/>
    <p:sldId id="312" r:id="rId22"/>
    <p:sldId id="272" r:id="rId23"/>
    <p:sldId id="273" r:id="rId24"/>
    <p:sldId id="274" r:id="rId25"/>
    <p:sldId id="275" r:id="rId26"/>
    <p:sldId id="276" r:id="rId27"/>
    <p:sldId id="311" r:id="rId28"/>
    <p:sldId id="310" r:id="rId29"/>
    <p:sldId id="309" r:id="rId30"/>
    <p:sldId id="296" r:id="rId31"/>
    <p:sldId id="297" r:id="rId32"/>
    <p:sldId id="298" r:id="rId33"/>
    <p:sldId id="299" r:id="rId34"/>
    <p:sldId id="300" r:id="rId35"/>
    <p:sldId id="301" r:id="rId36"/>
    <p:sldId id="302" r:id="rId37"/>
  </p:sldIdLst>
  <p:sldSz cx="12192000" cy="6858000"/>
  <p:notesSz cx="12192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5" d="100"/>
          <a:sy n="105" d="100"/>
        </p:scale>
        <p:origin x="714" y="96"/>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6905625" y="0"/>
            <a:ext cx="5283200" cy="344488"/>
          </a:xfrm>
          <a:prstGeom prst="rect">
            <a:avLst/>
          </a:prstGeom>
        </p:spPr>
        <p:txBody>
          <a:bodyPr vert="horz" lIns="91440" tIns="45720" rIns="91440" bIns="45720" rtlCol="0"/>
          <a:lstStyle>
            <a:lvl1pPr algn="r">
              <a:defRPr sz="1200"/>
            </a:lvl1pPr>
          </a:lstStyle>
          <a:p>
            <a:fld id="{49D70867-9040-48C4-AC52-77E437FDFB65}" type="datetimeFigureOut">
              <a:rPr lang="en-US" smtClean="0"/>
              <a:t>9/8/2024</a:t>
            </a:fld>
            <a:endParaRPr lang="en-US"/>
          </a:p>
        </p:txBody>
      </p:sp>
      <p:sp>
        <p:nvSpPr>
          <p:cNvPr id="4" name="Slide Image Placeholder 3"/>
          <p:cNvSpPr>
            <a:spLocks noGrp="1" noRot="1" noChangeAspect="1"/>
          </p:cNvSpPr>
          <p:nvPr>
            <p:ph type="sldImg" idx="2"/>
          </p:nvPr>
        </p:nvSpPr>
        <p:spPr>
          <a:xfrm>
            <a:off x="4038600" y="857250"/>
            <a:ext cx="41148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219200" y="3300413"/>
            <a:ext cx="9753600" cy="27003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5283200" cy="3444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6905625" y="6513513"/>
            <a:ext cx="5283200" cy="344487"/>
          </a:xfrm>
          <a:prstGeom prst="rect">
            <a:avLst/>
          </a:prstGeom>
        </p:spPr>
        <p:txBody>
          <a:bodyPr vert="horz" lIns="91440" tIns="45720" rIns="91440" bIns="45720" rtlCol="0" anchor="b"/>
          <a:lstStyle>
            <a:lvl1pPr algn="r">
              <a:defRPr sz="1200"/>
            </a:lvl1pPr>
          </a:lstStyle>
          <a:p>
            <a:fld id="{ABF3A765-F51A-43CE-9E98-E33FEAA2AF8E}" type="slidenum">
              <a:rPr lang="en-US" smtClean="0"/>
              <a:t>‹#›</a:t>
            </a:fld>
            <a:endParaRPr lang="en-US"/>
          </a:p>
        </p:txBody>
      </p:sp>
    </p:spTree>
    <p:extLst>
      <p:ext uri="{BB962C8B-B14F-4D97-AF65-F5344CB8AC3E}">
        <p14:creationId xmlns:p14="http://schemas.microsoft.com/office/powerpoint/2010/main" val="27630466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234E407E-D256-4A06-8461-C5609688961B}" type="datetime1">
              <a:rPr lang="en-US" smtClean="0"/>
              <a:t>9/8/2024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39385E37-EA52-4DC8-A037-C1CE60F873AE}" type="datetime1">
              <a:rPr kumimoji="0" lang="en-US" altLang="ar-SA" sz="1100" b="0" i="0" u="none" strike="noStrike" kern="1200" cap="none" spc="0" normalizeH="0" baseline="0" noProof="0" smtClean="0">
                <a:ln>
                  <a:noFill/>
                </a:ln>
                <a:solidFill>
                  <a:srgbClr val="FFFFCC"/>
                </a:solidFill>
                <a:effectLst/>
                <a:uLnTx/>
                <a:uFillTx/>
                <a:latin typeface="Century Gothic" panose="020B0502020202020204"/>
                <a:ea typeface="+mn-ea"/>
                <a:cs typeface="Arial" panose="020B0604020202020204" pitchFamily="34" charset="0"/>
              </a:rPr>
              <a:t>9/8/2024</a:t>
            </a:fld>
            <a:endParaRPr kumimoji="0" lang="en-US" altLang="ar-SA" sz="1100" b="0" i="0" u="none" strike="noStrike" kern="1200" cap="none" spc="0" normalizeH="0" baseline="0" noProof="0">
              <a:ln>
                <a:noFill/>
              </a:ln>
              <a:solidFill>
                <a:srgbClr val="FFFFCC"/>
              </a:solidFill>
              <a:effectLst/>
              <a:uLnTx/>
              <a:uFillTx/>
              <a:latin typeface="Century Gothic" panose="020B0502020202020204"/>
              <a:ea typeface="+mn-ea"/>
              <a:cs typeface="Arial" panose="020B0604020202020204" pitchFamily="34" charset="0"/>
            </a:endParaRPr>
          </a:p>
        </p:txBody>
      </p:sp>
      <p:sp>
        <p:nvSpPr>
          <p:cNvPr id="8" name="Footer Placeholder 7"/>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ar-SA" sz="1100" b="0" i="0" u="none" strike="noStrike" kern="1200" cap="none" spc="0" normalizeH="0" baseline="0" noProof="0">
              <a:ln>
                <a:noFill/>
              </a:ln>
              <a:solidFill>
                <a:srgbClr val="FFFFCC"/>
              </a:solidFill>
              <a:effectLst/>
              <a:uLnTx/>
              <a:uFillTx/>
              <a:latin typeface="Century Gothic" panose="020B0502020202020204"/>
              <a:ea typeface="+mn-ea"/>
              <a:cs typeface="Arial" panose="020B0604020202020204" pitchFamily="34" charset="0"/>
            </a:endParaRPr>
          </a:p>
        </p:txBody>
      </p:sp>
      <p:sp>
        <p:nvSpPr>
          <p:cNvPr id="9" name="Slide Number Placeholder 8"/>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F646052B-EB58-4BE3-BAF9-B8005C678332}" type="slidenum">
              <a:rPr kumimoji="0" lang="en-US" altLang="ar-SA" sz="2400" b="0" i="0" u="none" strike="noStrike" kern="1200" cap="none" spc="0" normalizeH="0" baseline="0" noProof="0" smtClean="0">
                <a:ln>
                  <a:noFill/>
                </a:ln>
                <a:solidFill>
                  <a:srgbClr val="FFFFCC"/>
                </a:solidFill>
                <a:effectLst/>
                <a:uLnTx/>
                <a:uFillTx/>
                <a:latin typeface="Century Gothic" panose="020B0502020202020204"/>
                <a:ea typeface="+mn-ea"/>
                <a:cs typeface="Arial" panose="020B0604020202020204" pitchFamily="34"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altLang="ar-SA" sz="2400" b="0" i="0" u="none" strike="noStrike" kern="1200" cap="none" spc="0" normalizeH="0" baseline="0" noProof="0">
              <a:ln>
                <a:noFill/>
              </a:ln>
              <a:solidFill>
                <a:srgbClr val="FFFFCC"/>
              </a:solidFill>
              <a:effectLst/>
              <a:uLnTx/>
              <a:uFillTx/>
              <a:latin typeface="Century Gothic" panose="020B0502020202020204"/>
              <a:ea typeface="+mn-ea"/>
              <a:cs typeface="Arial" panose="020B0604020202020204" pitchFamily="34" charset="0"/>
            </a:endParaRPr>
          </a:p>
        </p:txBody>
      </p:sp>
    </p:spTree>
    <p:extLst>
      <p:ext uri="{BB962C8B-B14F-4D97-AF65-F5344CB8AC3E}">
        <p14:creationId xmlns:p14="http://schemas.microsoft.com/office/powerpoint/2010/main" val="25793708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88A58648-A2CE-453C-A119-C29D9E04A05B}" type="datetime1">
              <a:rPr kumimoji="0" lang="en-US" altLang="ar-SA" sz="1100" b="0" i="0" u="none" strike="noStrike" kern="1200" cap="none" spc="0" normalizeH="0" baseline="0" noProof="0" smtClean="0">
                <a:ln>
                  <a:noFill/>
                </a:ln>
                <a:solidFill>
                  <a:srgbClr val="FFFFCC"/>
                </a:solidFill>
                <a:effectLst/>
                <a:uLnTx/>
                <a:uFillTx/>
                <a:latin typeface="Century Gothic" panose="020B0502020202020204"/>
                <a:ea typeface="+mn-ea"/>
                <a:cs typeface="Arial" panose="020B0604020202020204" pitchFamily="34" charset="0"/>
              </a:rPr>
              <a:t>9/8/2024</a:t>
            </a:fld>
            <a:endParaRPr kumimoji="0" lang="en-US" altLang="ar-SA" sz="1100" b="0" i="0" u="none" strike="noStrike" kern="1200" cap="none" spc="0" normalizeH="0" baseline="0" noProof="0">
              <a:ln>
                <a:noFill/>
              </a:ln>
              <a:solidFill>
                <a:srgbClr val="FFFFCC"/>
              </a:solidFill>
              <a:effectLst/>
              <a:uLnTx/>
              <a:uFillTx/>
              <a:latin typeface="Century Gothic" panose="020B0502020202020204"/>
              <a:ea typeface="+mn-ea"/>
              <a:cs typeface="Arial" panose="020B0604020202020204" pitchFamily="34" charset="0"/>
            </a:endParaRPr>
          </a:p>
        </p:txBody>
      </p:sp>
      <p:sp>
        <p:nvSpPr>
          <p:cNvPr id="5" name="Footer Placeholder 3"/>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ar-SA" sz="1100" b="0" i="0" u="none" strike="noStrike" kern="1200" cap="none" spc="0" normalizeH="0" baseline="0" noProof="0">
              <a:ln>
                <a:noFill/>
              </a:ln>
              <a:solidFill>
                <a:srgbClr val="FFFFCC"/>
              </a:solidFill>
              <a:effectLst/>
              <a:uLnTx/>
              <a:uFillTx/>
              <a:latin typeface="Century Gothic" panose="020B0502020202020204"/>
              <a:ea typeface="+mn-ea"/>
              <a:cs typeface="Arial" panose="020B0604020202020204" pitchFamily="34" charset="0"/>
            </a:endParaRPr>
          </a:p>
        </p:txBody>
      </p:sp>
      <p:sp>
        <p:nvSpPr>
          <p:cNvPr id="6" name="Slide Number Placeholder 4"/>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10D7852F-B6BD-4F03-B3AA-3EFC144A5229}" type="slidenum">
              <a:rPr kumimoji="0" lang="en-US" altLang="ar-SA" sz="2400" b="0" i="0" u="none" strike="noStrike" kern="1200" cap="none" spc="0" normalizeH="0" baseline="0" noProof="0" smtClean="0">
                <a:ln>
                  <a:noFill/>
                </a:ln>
                <a:solidFill>
                  <a:srgbClr val="FFFFCC"/>
                </a:solidFill>
                <a:effectLst/>
                <a:uLnTx/>
                <a:uFillTx/>
                <a:latin typeface="Century Gothic" panose="020B0502020202020204"/>
                <a:ea typeface="+mn-ea"/>
                <a:cs typeface="Arial" panose="020B0604020202020204" pitchFamily="34"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altLang="ar-SA" sz="2400" b="0" i="0" u="none" strike="noStrike" kern="1200" cap="none" spc="0" normalizeH="0" baseline="0" noProof="0">
              <a:ln>
                <a:noFill/>
              </a:ln>
              <a:solidFill>
                <a:srgbClr val="FFFFCC"/>
              </a:solidFill>
              <a:effectLst/>
              <a:uLnTx/>
              <a:uFillTx/>
              <a:latin typeface="Century Gothic" panose="020B0502020202020204"/>
              <a:ea typeface="+mn-ea"/>
              <a:cs typeface="Arial" panose="020B0604020202020204" pitchFamily="34" charset="0"/>
            </a:endParaRPr>
          </a:p>
        </p:txBody>
      </p:sp>
    </p:spTree>
    <p:extLst>
      <p:ext uri="{BB962C8B-B14F-4D97-AF65-F5344CB8AC3E}">
        <p14:creationId xmlns:p14="http://schemas.microsoft.com/office/powerpoint/2010/main" val="40932972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9D14D448-9080-463E-AC6B-E2B18DC10533}" type="datetime1">
              <a:rPr kumimoji="0" lang="en-US" altLang="ar-SA" sz="1100" b="0" i="0" u="none" strike="noStrike" kern="1200" cap="none" spc="0" normalizeH="0" baseline="0" noProof="0" smtClean="0">
                <a:ln>
                  <a:noFill/>
                </a:ln>
                <a:solidFill>
                  <a:srgbClr val="FFFFCC"/>
                </a:solidFill>
                <a:effectLst/>
                <a:uLnTx/>
                <a:uFillTx/>
                <a:latin typeface="Century Gothic" panose="020B0502020202020204"/>
                <a:ea typeface="+mn-ea"/>
                <a:cs typeface="Arial" panose="020B0604020202020204" pitchFamily="34" charset="0"/>
              </a:rPr>
              <a:t>9/8/2024</a:t>
            </a:fld>
            <a:endParaRPr kumimoji="0" lang="en-US" altLang="ar-SA" sz="1100" b="0" i="0" u="none" strike="noStrike" kern="1200" cap="none" spc="0" normalizeH="0" baseline="0" noProof="0">
              <a:ln>
                <a:noFill/>
              </a:ln>
              <a:solidFill>
                <a:srgbClr val="FFFFCC"/>
              </a:solidFill>
              <a:effectLst/>
              <a:uLnTx/>
              <a:uFillTx/>
              <a:latin typeface="Century Gothic" panose="020B0502020202020204"/>
              <a:ea typeface="+mn-ea"/>
              <a:cs typeface="Arial" panose="020B0604020202020204" pitchFamily="34" charset="0"/>
            </a:endParaRPr>
          </a:p>
        </p:txBody>
      </p:sp>
      <p:sp>
        <p:nvSpPr>
          <p:cNvPr id="5" name="Footer Placeholder 2"/>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ar-SA" sz="1100" b="0" i="0" u="none" strike="noStrike" kern="1200" cap="none" spc="0" normalizeH="0" baseline="0" noProof="0">
              <a:ln>
                <a:noFill/>
              </a:ln>
              <a:solidFill>
                <a:srgbClr val="FFFFCC"/>
              </a:solidFill>
              <a:effectLst/>
              <a:uLnTx/>
              <a:uFillTx/>
              <a:latin typeface="Century Gothic" panose="020B0502020202020204"/>
              <a:ea typeface="+mn-ea"/>
              <a:cs typeface="Arial" panose="020B0604020202020204" pitchFamily="34" charset="0"/>
            </a:endParaRPr>
          </a:p>
        </p:txBody>
      </p:sp>
      <p:sp>
        <p:nvSpPr>
          <p:cNvPr id="6" name="Slide Number Placeholder 3"/>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F1F48D13-4D07-4B30-9CD6-F84DE07B906B}" type="slidenum">
              <a:rPr kumimoji="0" lang="en-US" altLang="ar-SA" sz="2400" b="0" i="0" u="none" strike="noStrike" kern="1200" cap="none" spc="0" normalizeH="0" baseline="0" noProof="0" smtClean="0">
                <a:ln>
                  <a:noFill/>
                </a:ln>
                <a:solidFill>
                  <a:srgbClr val="FFFFCC"/>
                </a:solidFill>
                <a:effectLst/>
                <a:uLnTx/>
                <a:uFillTx/>
                <a:latin typeface="Century Gothic" panose="020B0502020202020204"/>
                <a:ea typeface="+mn-ea"/>
                <a:cs typeface="Arial" panose="020B0604020202020204" pitchFamily="34"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altLang="ar-SA" sz="2400" b="0" i="0" u="none" strike="noStrike" kern="1200" cap="none" spc="0" normalizeH="0" baseline="0" noProof="0">
              <a:ln>
                <a:noFill/>
              </a:ln>
              <a:solidFill>
                <a:srgbClr val="FFFFCC"/>
              </a:solidFill>
              <a:effectLst/>
              <a:uLnTx/>
              <a:uFillTx/>
              <a:latin typeface="Century Gothic" panose="020B0502020202020204"/>
              <a:ea typeface="+mn-ea"/>
              <a:cs typeface="Arial" panose="020B0604020202020204" pitchFamily="34" charset="0"/>
            </a:endParaRPr>
          </a:p>
        </p:txBody>
      </p:sp>
    </p:spTree>
    <p:extLst>
      <p:ext uri="{BB962C8B-B14F-4D97-AF65-F5344CB8AC3E}">
        <p14:creationId xmlns:p14="http://schemas.microsoft.com/office/powerpoint/2010/main" val="27090208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B5952DD5-E4B0-4EC8-BF98-C108ABF133B5}" type="datetime1">
              <a:rPr kumimoji="0" lang="en-US" altLang="ar-SA" sz="1100" b="0" i="0" u="none" strike="noStrike" kern="1200" cap="none" spc="0" normalizeH="0" baseline="0" noProof="0" smtClean="0">
                <a:ln>
                  <a:noFill/>
                </a:ln>
                <a:solidFill>
                  <a:srgbClr val="FFFFCC"/>
                </a:solidFill>
                <a:effectLst/>
                <a:uLnTx/>
                <a:uFillTx/>
                <a:latin typeface="Century Gothic" panose="020B0502020202020204"/>
                <a:ea typeface="+mn-ea"/>
                <a:cs typeface="Arial" panose="020B0604020202020204" pitchFamily="34" charset="0"/>
              </a:rPr>
              <a:t>9/8/2024</a:t>
            </a:fld>
            <a:endParaRPr kumimoji="0" lang="en-US" altLang="ar-SA" sz="1100" b="0" i="0" u="none" strike="noStrike" kern="1200" cap="none" spc="0" normalizeH="0" baseline="0" noProof="0">
              <a:ln>
                <a:noFill/>
              </a:ln>
              <a:solidFill>
                <a:srgbClr val="FFFFCC"/>
              </a:solidFill>
              <a:effectLst/>
              <a:uLnTx/>
              <a:uFillTx/>
              <a:latin typeface="Century Gothic" panose="020B0502020202020204"/>
              <a:ea typeface="+mn-ea"/>
              <a:cs typeface="Arial" panose="020B0604020202020204" pitchFamily="34" charset="0"/>
            </a:endParaRPr>
          </a:p>
        </p:txBody>
      </p:sp>
      <p:sp>
        <p:nvSpPr>
          <p:cNvPr id="5" name="Footer Placeholder 5"/>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ar-SA" sz="1100" b="0" i="0" u="none" strike="noStrike" kern="1200" cap="none" spc="0" normalizeH="0" baseline="0" noProof="0">
              <a:ln>
                <a:noFill/>
              </a:ln>
              <a:solidFill>
                <a:srgbClr val="FFFFCC"/>
              </a:solidFill>
              <a:effectLst/>
              <a:uLnTx/>
              <a:uFillTx/>
              <a:latin typeface="Century Gothic" panose="020B0502020202020204"/>
              <a:ea typeface="+mn-ea"/>
              <a:cs typeface="Arial" panose="020B0604020202020204" pitchFamily="34" charset="0"/>
            </a:endParaRPr>
          </a:p>
        </p:txBody>
      </p:sp>
      <p:sp>
        <p:nvSpPr>
          <p:cNvPr id="6" name="Slide Number Placeholder 6"/>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484A5E6C-A5F1-4989-9519-04457467633C}" type="slidenum">
              <a:rPr kumimoji="0" lang="en-US" altLang="ar-SA" sz="2400" b="0" i="0" u="none" strike="noStrike" kern="1200" cap="none" spc="0" normalizeH="0" baseline="0" noProof="0" smtClean="0">
                <a:ln>
                  <a:noFill/>
                </a:ln>
                <a:solidFill>
                  <a:srgbClr val="FFFFCC"/>
                </a:solidFill>
                <a:effectLst/>
                <a:uLnTx/>
                <a:uFillTx/>
                <a:latin typeface="Century Gothic" panose="020B0502020202020204"/>
                <a:ea typeface="+mn-ea"/>
                <a:cs typeface="Arial" panose="020B0604020202020204" pitchFamily="34"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altLang="ar-SA" sz="2400" b="0" i="0" u="none" strike="noStrike" kern="1200" cap="none" spc="0" normalizeH="0" baseline="0" noProof="0">
              <a:ln>
                <a:noFill/>
              </a:ln>
              <a:solidFill>
                <a:srgbClr val="FFFFCC"/>
              </a:solidFill>
              <a:effectLst/>
              <a:uLnTx/>
              <a:uFillTx/>
              <a:latin typeface="Century Gothic" panose="020B0502020202020204"/>
              <a:ea typeface="+mn-ea"/>
              <a:cs typeface="Arial" panose="020B0604020202020204" pitchFamily="34" charset="0"/>
            </a:endParaRPr>
          </a:p>
        </p:txBody>
      </p:sp>
    </p:spTree>
    <p:extLst>
      <p:ext uri="{BB962C8B-B14F-4D97-AF65-F5344CB8AC3E}">
        <p14:creationId xmlns:p14="http://schemas.microsoft.com/office/powerpoint/2010/main" val="21395011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DA43F31E-B62B-4415-87C0-458367C3D16B}" type="datetime1">
              <a:rPr kumimoji="0" lang="en-US" altLang="ar-SA" sz="1100" b="0" i="0" u="none" strike="noStrike" kern="1200" cap="none" spc="0" normalizeH="0" baseline="0" noProof="0" smtClean="0">
                <a:ln>
                  <a:noFill/>
                </a:ln>
                <a:solidFill>
                  <a:srgbClr val="FFFFCC"/>
                </a:solidFill>
                <a:effectLst/>
                <a:uLnTx/>
                <a:uFillTx/>
                <a:latin typeface="Century Gothic" panose="020B0502020202020204"/>
                <a:ea typeface="+mn-ea"/>
                <a:cs typeface="Arial" panose="020B0604020202020204" pitchFamily="34" charset="0"/>
              </a:rPr>
              <a:t>9/8/2024</a:t>
            </a:fld>
            <a:endParaRPr kumimoji="0" lang="en-US" altLang="ar-SA" sz="1100" b="0" i="0" u="none" strike="noStrike" kern="1200" cap="none" spc="0" normalizeH="0" baseline="0" noProof="0">
              <a:ln>
                <a:noFill/>
              </a:ln>
              <a:solidFill>
                <a:srgbClr val="FFFFCC"/>
              </a:solidFill>
              <a:effectLst/>
              <a:uLnTx/>
              <a:uFillTx/>
              <a:latin typeface="Century Gothic" panose="020B0502020202020204"/>
              <a:ea typeface="+mn-ea"/>
              <a:cs typeface="Arial" panose="020B0604020202020204" pitchFamily="34" charset="0"/>
            </a:endParaRPr>
          </a:p>
        </p:txBody>
      </p:sp>
      <p:sp>
        <p:nvSpPr>
          <p:cNvPr id="6" name="Footer Placeholder 5"/>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ar-SA" sz="1100" b="0" i="0" u="none" strike="noStrike" kern="1200" cap="none" spc="0" normalizeH="0" baseline="0" noProof="0">
              <a:ln>
                <a:noFill/>
              </a:ln>
              <a:solidFill>
                <a:srgbClr val="FFFFCC"/>
              </a:solidFill>
              <a:effectLst/>
              <a:uLnTx/>
              <a:uFillTx/>
              <a:latin typeface="Century Gothic" panose="020B0502020202020204"/>
              <a:ea typeface="+mn-ea"/>
              <a:cs typeface="Arial" panose="020B0604020202020204" pitchFamily="34" charset="0"/>
            </a:endParaRPr>
          </a:p>
        </p:txBody>
      </p:sp>
      <p:sp>
        <p:nvSpPr>
          <p:cNvPr id="7" name="Slide Number Placeholder 6"/>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08A6B064-60B3-4171-8EA2-AB99C9A3A758}" type="slidenum">
              <a:rPr kumimoji="0" lang="en-US" altLang="ar-SA" sz="2400" b="0" i="0" u="none" strike="noStrike" kern="1200" cap="none" spc="0" normalizeH="0" baseline="0" noProof="0" smtClean="0">
                <a:ln>
                  <a:noFill/>
                </a:ln>
                <a:solidFill>
                  <a:srgbClr val="FFFFCC"/>
                </a:solidFill>
                <a:effectLst/>
                <a:uLnTx/>
                <a:uFillTx/>
                <a:latin typeface="Century Gothic" panose="020B0502020202020204"/>
                <a:ea typeface="+mn-ea"/>
                <a:cs typeface="Arial" panose="020B0604020202020204" pitchFamily="34"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altLang="ar-SA" sz="2400" b="0" i="0" u="none" strike="noStrike" kern="1200" cap="none" spc="0" normalizeH="0" baseline="0" noProof="0">
              <a:ln>
                <a:noFill/>
              </a:ln>
              <a:solidFill>
                <a:srgbClr val="FFFFCC"/>
              </a:solidFill>
              <a:effectLst/>
              <a:uLnTx/>
              <a:uFillTx/>
              <a:latin typeface="Century Gothic" panose="020B0502020202020204"/>
              <a:ea typeface="+mn-ea"/>
              <a:cs typeface="Arial" panose="020B0604020202020204" pitchFamily="34" charset="0"/>
            </a:endParaRPr>
          </a:p>
        </p:txBody>
      </p:sp>
    </p:spTree>
    <p:extLst>
      <p:ext uri="{BB962C8B-B14F-4D97-AF65-F5344CB8AC3E}">
        <p14:creationId xmlns:p14="http://schemas.microsoft.com/office/powerpoint/2010/main" val="28324145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7E8C24F7-B7EB-4F47-9A64-63B8DE9B64D6}" type="datetime1">
              <a:rPr kumimoji="0" lang="en-US" altLang="ar-SA" sz="1100" b="0" i="0" u="none" strike="noStrike" kern="1200" cap="none" spc="0" normalizeH="0" baseline="0" noProof="0" smtClean="0">
                <a:ln>
                  <a:noFill/>
                </a:ln>
                <a:solidFill>
                  <a:srgbClr val="FFFFCC"/>
                </a:solidFill>
                <a:effectLst/>
                <a:uLnTx/>
                <a:uFillTx/>
                <a:latin typeface="Century Gothic" panose="020B0502020202020204"/>
                <a:ea typeface="+mn-ea"/>
                <a:cs typeface="Arial" panose="020B0604020202020204" pitchFamily="34" charset="0"/>
              </a:rPr>
              <a:t>9/8/2024</a:t>
            </a:fld>
            <a:endParaRPr kumimoji="0" lang="en-US" altLang="ar-SA" sz="1100" b="0" i="0" u="none" strike="noStrike" kern="1200" cap="none" spc="0" normalizeH="0" baseline="0" noProof="0">
              <a:ln>
                <a:noFill/>
              </a:ln>
              <a:solidFill>
                <a:srgbClr val="FFFFCC"/>
              </a:solidFill>
              <a:effectLst/>
              <a:uLnTx/>
              <a:uFillTx/>
              <a:latin typeface="Century Gothic" panose="020B0502020202020204"/>
              <a:ea typeface="+mn-ea"/>
              <a:cs typeface="Arial" panose="020B0604020202020204" pitchFamily="34" charset="0"/>
            </a:endParaRPr>
          </a:p>
        </p:txBody>
      </p:sp>
      <p:sp>
        <p:nvSpPr>
          <p:cNvPr id="6" name="Footer Placeholder 5"/>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ar-SA" sz="1100" b="0" i="0" u="none" strike="noStrike" kern="1200" cap="none" spc="0" normalizeH="0" baseline="0" noProof="0">
              <a:ln>
                <a:noFill/>
              </a:ln>
              <a:solidFill>
                <a:srgbClr val="FFFFCC"/>
              </a:solidFill>
              <a:effectLst/>
              <a:uLnTx/>
              <a:uFillTx/>
              <a:latin typeface="Century Gothic" panose="020B0502020202020204"/>
              <a:ea typeface="+mn-ea"/>
              <a:cs typeface="Arial" panose="020B0604020202020204" pitchFamily="34" charset="0"/>
            </a:endParaRPr>
          </a:p>
        </p:txBody>
      </p:sp>
      <p:sp>
        <p:nvSpPr>
          <p:cNvPr id="7" name="Slide Number Placeholder 6"/>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36CFB53A-F1F4-4204-A58C-765B7D6FFE47}" type="slidenum">
              <a:rPr kumimoji="0" lang="en-US" altLang="ar-SA" sz="2400" b="0" i="0" u="none" strike="noStrike" kern="1200" cap="none" spc="0" normalizeH="0" baseline="0" noProof="0" smtClean="0">
                <a:ln>
                  <a:noFill/>
                </a:ln>
                <a:solidFill>
                  <a:srgbClr val="FFFFCC"/>
                </a:solidFill>
                <a:effectLst/>
                <a:uLnTx/>
                <a:uFillTx/>
                <a:latin typeface="Century Gothic" panose="020B0502020202020204"/>
                <a:ea typeface="+mn-ea"/>
                <a:cs typeface="Arial" panose="020B0604020202020204" pitchFamily="34"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altLang="ar-SA" sz="2400" b="0" i="0" u="none" strike="noStrike" kern="1200" cap="none" spc="0" normalizeH="0" baseline="0" noProof="0">
              <a:ln>
                <a:noFill/>
              </a:ln>
              <a:solidFill>
                <a:srgbClr val="FFFFCC"/>
              </a:solidFill>
              <a:effectLst/>
              <a:uLnTx/>
              <a:uFillTx/>
              <a:latin typeface="Century Gothic" panose="020B0502020202020204"/>
              <a:ea typeface="+mn-ea"/>
              <a:cs typeface="Arial" panose="020B0604020202020204" pitchFamily="34" charset="0"/>
            </a:endParaRPr>
          </a:p>
        </p:txBody>
      </p:sp>
    </p:spTree>
    <p:extLst>
      <p:ext uri="{BB962C8B-B14F-4D97-AF65-F5344CB8AC3E}">
        <p14:creationId xmlns:p14="http://schemas.microsoft.com/office/powerpoint/2010/main" val="3891500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547D25A5-30C8-448C-B6B7-2849E5DB7286}" type="datetime1">
              <a:rPr kumimoji="0" lang="en-US" altLang="ar-SA" sz="1100" b="0" i="0" u="none" strike="noStrike" kern="1200" cap="none" spc="0" normalizeH="0" baseline="0" noProof="0" smtClean="0">
                <a:ln>
                  <a:noFill/>
                </a:ln>
                <a:solidFill>
                  <a:srgbClr val="FFFFCC"/>
                </a:solidFill>
                <a:effectLst/>
                <a:uLnTx/>
                <a:uFillTx/>
                <a:latin typeface="Century Gothic" panose="020B0502020202020204"/>
                <a:ea typeface="+mn-ea"/>
                <a:cs typeface="Arial" panose="020B0604020202020204" pitchFamily="34" charset="0"/>
              </a:rPr>
              <a:t>9/8/2024</a:t>
            </a:fld>
            <a:endParaRPr kumimoji="0" lang="en-US" altLang="ar-SA" sz="1100" b="0" i="0" u="none" strike="noStrike" kern="1200" cap="none" spc="0" normalizeH="0" baseline="0" noProof="0">
              <a:ln>
                <a:noFill/>
              </a:ln>
              <a:solidFill>
                <a:srgbClr val="FFFFCC"/>
              </a:solidFill>
              <a:effectLst/>
              <a:uLnTx/>
              <a:uFillTx/>
              <a:latin typeface="Century Gothic" panose="020B0502020202020204"/>
              <a:ea typeface="+mn-ea"/>
              <a:cs typeface="Arial" panose="020B0604020202020204" pitchFamily="34" charset="0"/>
            </a:endParaRPr>
          </a:p>
        </p:txBody>
      </p:sp>
      <p:sp>
        <p:nvSpPr>
          <p:cNvPr id="5" name="Footer Placeholder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ar-SA" sz="1100" b="0" i="0" u="none" strike="noStrike" kern="1200" cap="none" spc="0" normalizeH="0" baseline="0" noProof="0">
              <a:ln>
                <a:noFill/>
              </a:ln>
              <a:solidFill>
                <a:srgbClr val="FFFFCC"/>
              </a:solidFill>
              <a:effectLst/>
              <a:uLnTx/>
              <a:uFillTx/>
              <a:latin typeface="Century Gothic" panose="020B0502020202020204"/>
              <a:ea typeface="+mn-ea"/>
              <a:cs typeface="Arial" panose="020B0604020202020204" pitchFamily="34" charset="0"/>
            </a:endParaRPr>
          </a:p>
        </p:txBody>
      </p:sp>
      <p:sp>
        <p:nvSpPr>
          <p:cNvPr id="6" name="Slide Number Placeholder 5"/>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36CFB53A-F1F4-4204-A58C-765B7D6FFE47}" type="slidenum">
              <a:rPr kumimoji="0" lang="en-US" altLang="ar-SA" sz="2400" b="0" i="0" u="none" strike="noStrike" kern="1200" cap="none" spc="0" normalizeH="0" baseline="0" noProof="0" smtClean="0">
                <a:ln>
                  <a:noFill/>
                </a:ln>
                <a:solidFill>
                  <a:srgbClr val="FFFFCC"/>
                </a:solidFill>
                <a:effectLst/>
                <a:uLnTx/>
                <a:uFillTx/>
                <a:latin typeface="Century Gothic" panose="020B0502020202020204"/>
                <a:ea typeface="+mn-ea"/>
                <a:cs typeface="Arial" panose="020B0604020202020204" pitchFamily="34"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altLang="ar-SA" sz="2400" b="0" i="0" u="none" strike="noStrike" kern="1200" cap="none" spc="0" normalizeH="0" baseline="0" noProof="0">
              <a:ln>
                <a:noFill/>
              </a:ln>
              <a:solidFill>
                <a:srgbClr val="FFFFCC"/>
              </a:solidFill>
              <a:effectLst/>
              <a:uLnTx/>
              <a:uFillTx/>
              <a:latin typeface="Century Gothic" panose="020B0502020202020204"/>
              <a:ea typeface="+mn-ea"/>
              <a:cs typeface="Arial" panose="020B0604020202020204" pitchFamily="34" charset="0"/>
            </a:endParaRPr>
          </a:p>
        </p:txBody>
      </p:sp>
    </p:spTree>
    <p:extLst>
      <p:ext uri="{BB962C8B-B14F-4D97-AF65-F5344CB8AC3E}">
        <p14:creationId xmlns:p14="http://schemas.microsoft.com/office/powerpoint/2010/main" val="18069109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B020D122-1B54-4ED2-B327-50AE12CA15F0}" type="datetime1">
              <a:rPr kumimoji="0" lang="en-US" altLang="ar-SA" sz="1100" b="0" i="0" u="none" strike="noStrike" kern="1200" cap="none" spc="0" normalizeH="0" baseline="0" noProof="0" smtClean="0">
                <a:ln>
                  <a:noFill/>
                </a:ln>
                <a:solidFill>
                  <a:srgbClr val="FFFFCC"/>
                </a:solidFill>
                <a:effectLst/>
                <a:uLnTx/>
                <a:uFillTx/>
                <a:latin typeface="Century Gothic" panose="020B0502020202020204"/>
                <a:ea typeface="+mn-ea"/>
                <a:cs typeface="Arial" panose="020B0604020202020204" pitchFamily="34" charset="0"/>
              </a:rPr>
              <a:t>9/8/2024</a:t>
            </a:fld>
            <a:endParaRPr kumimoji="0" lang="en-US" altLang="ar-SA" sz="1100" b="0" i="0" u="none" strike="noStrike" kern="1200" cap="none" spc="0" normalizeH="0" baseline="0" noProof="0">
              <a:ln>
                <a:noFill/>
              </a:ln>
              <a:solidFill>
                <a:srgbClr val="FFFFCC"/>
              </a:solidFill>
              <a:effectLst/>
              <a:uLnTx/>
              <a:uFillTx/>
              <a:latin typeface="Century Gothic" panose="020B0502020202020204"/>
              <a:ea typeface="+mn-ea"/>
              <a:cs typeface="Arial" panose="020B0604020202020204" pitchFamily="34" charset="0"/>
            </a:endParaRPr>
          </a:p>
        </p:txBody>
      </p:sp>
      <p:sp>
        <p:nvSpPr>
          <p:cNvPr id="5" name="Footer Placeholder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ar-SA" sz="1100" b="0" i="0" u="none" strike="noStrike" kern="1200" cap="none" spc="0" normalizeH="0" baseline="0" noProof="0">
              <a:ln>
                <a:noFill/>
              </a:ln>
              <a:solidFill>
                <a:srgbClr val="FFFFCC"/>
              </a:solidFill>
              <a:effectLst/>
              <a:uLnTx/>
              <a:uFillTx/>
              <a:latin typeface="Century Gothic" panose="020B0502020202020204"/>
              <a:ea typeface="+mn-ea"/>
              <a:cs typeface="Arial" panose="020B0604020202020204" pitchFamily="34" charset="0"/>
            </a:endParaRPr>
          </a:p>
        </p:txBody>
      </p:sp>
      <p:sp>
        <p:nvSpPr>
          <p:cNvPr id="6" name="Slide Number Placeholder 5"/>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36CFB53A-F1F4-4204-A58C-765B7D6FFE47}" type="slidenum">
              <a:rPr kumimoji="0" lang="en-US" altLang="ar-SA" sz="2400" b="0" i="0" u="none" strike="noStrike" kern="1200" cap="none" spc="0" normalizeH="0" baseline="0" noProof="0" smtClean="0">
                <a:ln>
                  <a:noFill/>
                </a:ln>
                <a:solidFill>
                  <a:srgbClr val="FFFFCC"/>
                </a:solidFill>
                <a:effectLst/>
                <a:uLnTx/>
                <a:uFillTx/>
                <a:latin typeface="Century Gothic" panose="020B0502020202020204"/>
                <a:ea typeface="+mn-ea"/>
                <a:cs typeface="Arial" panose="020B0604020202020204" pitchFamily="34"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altLang="ar-SA" sz="2400" b="0" i="0" u="none" strike="noStrike" kern="1200" cap="none" spc="0" normalizeH="0" baseline="0" noProof="0">
              <a:ln>
                <a:noFill/>
              </a:ln>
              <a:solidFill>
                <a:srgbClr val="FFFFCC"/>
              </a:solidFill>
              <a:effectLst/>
              <a:uLnTx/>
              <a:uFillTx/>
              <a:latin typeface="Century Gothic" panose="020B0502020202020204"/>
              <a:ea typeface="+mn-ea"/>
              <a:cs typeface="Arial" panose="020B0604020202020204" pitchFamily="34" charset="0"/>
            </a:endParaRPr>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200" b="0" i="0" u="none" strike="noStrike" kern="1200" cap="none" spc="0" normalizeH="0" baseline="0" noProof="0" dirty="0">
                <a:ln>
                  <a:noFill/>
                </a:ln>
                <a:solidFill>
                  <a:srgbClr val="1E5155">
                    <a:lumMod val="40000"/>
                    <a:lumOff val="60000"/>
                  </a:srgbClr>
                </a:solidFill>
                <a:effectLst/>
                <a:uLnTx/>
                <a:uFillTx/>
                <a:latin typeface="Arial"/>
                <a:ea typeface="+mj-ea"/>
                <a:cs typeface="+mj-cs"/>
              </a:rPr>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200" b="0" i="0" u="none" strike="noStrike" kern="1200" cap="none" spc="0" normalizeH="0" baseline="0" noProof="0" dirty="0">
                <a:ln>
                  <a:noFill/>
                </a:ln>
                <a:solidFill>
                  <a:srgbClr val="1E5155">
                    <a:lumMod val="40000"/>
                    <a:lumOff val="60000"/>
                  </a:srgbClr>
                </a:solidFill>
                <a:effectLst/>
                <a:uLnTx/>
                <a:uFillTx/>
                <a:latin typeface="Arial"/>
                <a:ea typeface="+mj-ea"/>
                <a:cs typeface="+mj-cs"/>
              </a:rPr>
              <a:t>”</a:t>
            </a:r>
          </a:p>
        </p:txBody>
      </p:sp>
    </p:spTree>
    <p:extLst>
      <p:ext uri="{BB962C8B-B14F-4D97-AF65-F5344CB8AC3E}">
        <p14:creationId xmlns:p14="http://schemas.microsoft.com/office/powerpoint/2010/main" val="1016053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4CF8F369-4AAB-4E1E-97F5-AF842782DD88}" type="datetime1">
              <a:rPr kumimoji="0" lang="en-US" altLang="ar-SA" sz="1100" b="0" i="0" u="none" strike="noStrike" kern="1200" cap="none" spc="0" normalizeH="0" baseline="0" noProof="0" smtClean="0">
                <a:ln>
                  <a:noFill/>
                </a:ln>
                <a:solidFill>
                  <a:srgbClr val="FFFFCC"/>
                </a:solidFill>
                <a:effectLst/>
                <a:uLnTx/>
                <a:uFillTx/>
                <a:latin typeface="Century Gothic" panose="020B0502020202020204"/>
                <a:ea typeface="+mn-ea"/>
                <a:cs typeface="Arial" panose="020B0604020202020204" pitchFamily="34" charset="0"/>
              </a:rPr>
              <a:t>9/8/2024</a:t>
            </a:fld>
            <a:endParaRPr kumimoji="0" lang="en-US" altLang="ar-SA" sz="1100" b="0" i="0" u="none" strike="noStrike" kern="1200" cap="none" spc="0" normalizeH="0" baseline="0" noProof="0">
              <a:ln>
                <a:noFill/>
              </a:ln>
              <a:solidFill>
                <a:srgbClr val="FFFFCC"/>
              </a:solidFill>
              <a:effectLst/>
              <a:uLnTx/>
              <a:uFillTx/>
              <a:latin typeface="Century Gothic" panose="020B0502020202020204"/>
              <a:ea typeface="+mn-ea"/>
              <a:cs typeface="Arial" panose="020B0604020202020204" pitchFamily="34" charset="0"/>
            </a:endParaRPr>
          </a:p>
        </p:txBody>
      </p:sp>
      <p:sp>
        <p:nvSpPr>
          <p:cNvPr id="5" name="Footer Placeholder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ar-SA" sz="1100" b="0" i="0" u="none" strike="noStrike" kern="1200" cap="none" spc="0" normalizeH="0" baseline="0" noProof="0">
              <a:ln>
                <a:noFill/>
              </a:ln>
              <a:solidFill>
                <a:srgbClr val="FFFFCC"/>
              </a:solidFill>
              <a:effectLst/>
              <a:uLnTx/>
              <a:uFillTx/>
              <a:latin typeface="Century Gothic" panose="020B0502020202020204"/>
              <a:ea typeface="+mn-ea"/>
              <a:cs typeface="Arial" panose="020B0604020202020204" pitchFamily="34" charset="0"/>
            </a:endParaRPr>
          </a:p>
        </p:txBody>
      </p:sp>
      <p:sp>
        <p:nvSpPr>
          <p:cNvPr id="6" name="Slide Number Placeholder 5"/>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36CFB53A-F1F4-4204-A58C-765B7D6FFE47}" type="slidenum">
              <a:rPr kumimoji="0" lang="en-US" altLang="ar-SA" sz="2400" b="0" i="0" u="none" strike="noStrike" kern="1200" cap="none" spc="0" normalizeH="0" baseline="0" noProof="0" smtClean="0">
                <a:ln>
                  <a:noFill/>
                </a:ln>
                <a:solidFill>
                  <a:srgbClr val="FFFFCC"/>
                </a:solidFill>
                <a:effectLst/>
                <a:uLnTx/>
                <a:uFillTx/>
                <a:latin typeface="Century Gothic" panose="020B0502020202020204"/>
                <a:ea typeface="+mn-ea"/>
                <a:cs typeface="Arial" panose="020B0604020202020204" pitchFamily="34"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altLang="ar-SA" sz="2400" b="0" i="0" u="none" strike="noStrike" kern="1200" cap="none" spc="0" normalizeH="0" baseline="0" noProof="0">
              <a:ln>
                <a:noFill/>
              </a:ln>
              <a:solidFill>
                <a:srgbClr val="FFFFCC"/>
              </a:solidFill>
              <a:effectLst/>
              <a:uLnTx/>
              <a:uFillTx/>
              <a:latin typeface="Century Gothic" panose="020B0502020202020204"/>
              <a:ea typeface="+mn-ea"/>
              <a:cs typeface="Arial" panose="020B0604020202020204" pitchFamily="34" charset="0"/>
            </a:endParaRPr>
          </a:p>
        </p:txBody>
      </p:sp>
    </p:spTree>
    <p:extLst>
      <p:ext uri="{BB962C8B-B14F-4D97-AF65-F5344CB8AC3E}">
        <p14:creationId xmlns:p14="http://schemas.microsoft.com/office/powerpoint/2010/main" val="2257887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CCEEABC3-B3CD-410C-AE37-AA5AAE54EF3F}" type="datetime1">
              <a:rPr kumimoji="0" lang="en-US" altLang="ar-SA" sz="1100" b="0" i="0" u="none" strike="noStrike" kern="1200" cap="none" spc="0" normalizeH="0" baseline="0" noProof="0" smtClean="0">
                <a:ln>
                  <a:noFill/>
                </a:ln>
                <a:solidFill>
                  <a:srgbClr val="FFFFCC"/>
                </a:solidFill>
                <a:effectLst/>
                <a:uLnTx/>
                <a:uFillTx/>
                <a:latin typeface="Century Gothic" panose="020B0502020202020204"/>
                <a:ea typeface="+mn-ea"/>
                <a:cs typeface="Arial" panose="020B0604020202020204" pitchFamily="34" charset="0"/>
              </a:rPr>
              <a:t>9/8/2024</a:t>
            </a:fld>
            <a:endParaRPr kumimoji="0" lang="en-US" altLang="ar-SA" sz="1100" b="0" i="0" u="none" strike="noStrike" kern="1200" cap="none" spc="0" normalizeH="0" baseline="0" noProof="0">
              <a:ln>
                <a:noFill/>
              </a:ln>
              <a:solidFill>
                <a:srgbClr val="FFFFCC"/>
              </a:solidFill>
              <a:effectLst/>
              <a:uLnTx/>
              <a:uFillTx/>
              <a:latin typeface="Century Gothic" panose="020B0502020202020204"/>
              <a:ea typeface="+mn-ea"/>
              <a:cs typeface="Arial" panose="020B0604020202020204" pitchFamily="34" charset="0"/>
            </a:endParaRPr>
          </a:p>
        </p:txBody>
      </p:sp>
      <p:sp>
        <p:nvSpPr>
          <p:cNvPr id="4" name="Footer Placeholder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ar-SA" sz="1100" b="0" i="0" u="none" strike="noStrike" kern="1200" cap="none" spc="0" normalizeH="0" baseline="0" noProof="0">
              <a:ln>
                <a:noFill/>
              </a:ln>
              <a:solidFill>
                <a:srgbClr val="FFFFCC"/>
              </a:solidFill>
              <a:effectLst/>
              <a:uLnTx/>
              <a:uFillTx/>
              <a:latin typeface="Century Gothic" panose="020B0502020202020204"/>
              <a:ea typeface="+mn-ea"/>
              <a:cs typeface="Arial" panose="020B0604020202020204" pitchFamily="34" charset="0"/>
            </a:endParaRPr>
          </a:p>
        </p:txBody>
      </p:sp>
      <p:sp>
        <p:nvSpPr>
          <p:cNvPr id="6" name="Slide Number Placeholder 5"/>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36CFB53A-F1F4-4204-A58C-765B7D6FFE47}" type="slidenum">
              <a:rPr kumimoji="0" lang="en-US" altLang="ar-SA" sz="2400" b="0" i="0" u="none" strike="noStrike" kern="1200" cap="none" spc="0" normalizeH="0" baseline="0" noProof="0" smtClean="0">
                <a:ln>
                  <a:noFill/>
                </a:ln>
                <a:solidFill>
                  <a:srgbClr val="FFFFCC"/>
                </a:solidFill>
                <a:effectLst/>
                <a:uLnTx/>
                <a:uFillTx/>
                <a:latin typeface="Century Gothic" panose="020B0502020202020204"/>
                <a:ea typeface="+mn-ea"/>
                <a:cs typeface="Arial" panose="020B0604020202020204" pitchFamily="34"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altLang="ar-SA" sz="2400" b="0" i="0" u="none" strike="noStrike" kern="1200" cap="none" spc="0" normalizeH="0" baseline="0" noProof="0">
              <a:ln>
                <a:noFill/>
              </a:ln>
              <a:solidFill>
                <a:srgbClr val="FFFFCC"/>
              </a:solidFill>
              <a:effectLst/>
              <a:uLnTx/>
              <a:uFillTx/>
              <a:latin typeface="Century Gothic" panose="020B0502020202020204"/>
              <a:ea typeface="+mn-ea"/>
              <a:cs typeface="Arial" panose="020B0604020202020204" pitchFamily="34" charset="0"/>
            </a:endParaRPr>
          </a:p>
        </p:txBody>
      </p:sp>
    </p:spTree>
    <p:extLst>
      <p:ext uri="{BB962C8B-B14F-4D97-AF65-F5344CB8AC3E}">
        <p14:creationId xmlns:p14="http://schemas.microsoft.com/office/powerpoint/2010/main" val="4519755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5400" b="1" i="0">
                <a:solidFill>
                  <a:schemeClr val="bg1"/>
                </a:solidFill>
                <a:latin typeface="Lucida Sans Unicode"/>
                <a:cs typeface="Lucida Sans Unicode"/>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BEE931BF-B663-41BF-8417-0056B4961227}" type="datetime1">
              <a:rPr lang="en-US" smtClean="0"/>
              <a:t>9/8/2024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64AFF79F-5716-4B9D-B3ED-C3CB40259B78}" type="datetime1">
              <a:rPr kumimoji="0" lang="en-US" altLang="ar-SA" sz="1100" b="0" i="0" u="none" strike="noStrike" kern="1200" cap="none" spc="0" normalizeH="0" baseline="0" noProof="0" smtClean="0">
                <a:ln>
                  <a:noFill/>
                </a:ln>
                <a:solidFill>
                  <a:srgbClr val="FFFFCC"/>
                </a:solidFill>
                <a:effectLst/>
                <a:uLnTx/>
                <a:uFillTx/>
                <a:latin typeface="Century Gothic" panose="020B0502020202020204"/>
                <a:ea typeface="+mn-ea"/>
                <a:cs typeface="Arial" panose="020B0604020202020204" pitchFamily="34" charset="0"/>
              </a:rPr>
              <a:t>9/8/2024</a:t>
            </a:fld>
            <a:endParaRPr kumimoji="0" lang="en-US" altLang="ar-SA" sz="1100" b="0" i="0" u="none" strike="noStrike" kern="1200" cap="none" spc="0" normalizeH="0" baseline="0" noProof="0">
              <a:ln>
                <a:noFill/>
              </a:ln>
              <a:solidFill>
                <a:srgbClr val="FFFFCC"/>
              </a:solidFill>
              <a:effectLst/>
              <a:uLnTx/>
              <a:uFillTx/>
              <a:latin typeface="Century Gothic" panose="020B0502020202020204"/>
              <a:ea typeface="+mn-ea"/>
              <a:cs typeface="Arial" panose="020B0604020202020204" pitchFamily="34" charset="0"/>
            </a:endParaRPr>
          </a:p>
        </p:txBody>
      </p:sp>
      <p:sp>
        <p:nvSpPr>
          <p:cNvPr id="4" name="Footer Placeholder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ar-SA" sz="1100" b="0" i="0" u="none" strike="noStrike" kern="1200" cap="none" spc="0" normalizeH="0" baseline="0" noProof="0">
              <a:ln>
                <a:noFill/>
              </a:ln>
              <a:solidFill>
                <a:srgbClr val="FFFFCC"/>
              </a:solidFill>
              <a:effectLst/>
              <a:uLnTx/>
              <a:uFillTx/>
              <a:latin typeface="Century Gothic" panose="020B0502020202020204"/>
              <a:ea typeface="+mn-ea"/>
              <a:cs typeface="Arial" panose="020B0604020202020204" pitchFamily="34" charset="0"/>
            </a:endParaRPr>
          </a:p>
        </p:txBody>
      </p:sp>
      <p:sp>
        <p:nvSpPr>
          <p:cNvPr id="6" name="Slide Number Placeholder 5"/>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36CFB53A-F1F4-4204-A58C-765B7D6FFE47}" type="slidenum">
              <a:rPr kumimoji="0" lang="en-US" altLang="ar-SA" sz="2400" b="0" i="0" u="none" strike="noStrike" kern="1200" cap="none" spc="0" normalizeH="0" baseline="0" noProof="0" smtClean="0">
                <a:ln>
                  <a:noFill/>
                </a:ln>
                <a:solidFill>
                  <a:srgbClr val="FFFFCC"/>
                </a:solidFill>
                <a:effectLst/>
                <a:uLnTx/>
                <a:uFillTx/>
                <a:latin typeface="Century Gothic" panose="020B0502020202020204"/>
                <a:ea typeface="+mn-ea"/>
                <a:cs typeface="Arial" panose="020B0604020202020204" pitchFamily="34"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altLang="ar-SA" sz="2400" b="0" i="0" u="none" strike="noStrike" kern="1200" cap="none" spc="0" normalizeH="0" baseline="0" noProof="0">
              <a:ln>
                <a:noFill/>
              </a:ln>
              <a:solidFill>
                <a:srgbClr val="FFFFCC"/>
              </a:solidFill>
              <a:effectLst/>
              <a:uLnTx/>
              <a:uFillTx/>
              <a:latin typeface="Century Gothic" panose="020B0502020202020204"/>
              <a:ea typeface="+mn-ea"/>
              <a:cs typeface="Arial" panose="020B0604020202020204" pitchFamily="34" charset="0"/>
            </a:endParaRPr>
          </a:p>
        </p:txBody>
      </p:sp>
    </p:spTree>
    <p:extLst>
      <p:ext uri="{BB962C8B-B14F-4D97-AF65-F5344CB8AC3E}">
        <p14:creationId xmlns:p14="http://schemas.microsoft.com/office/powerpoint/2010/main" val="13432163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A6D665AC-03C6-476F-A512-19D3F7A7A80C}" type="datetime1">
              <a:rPr kumimoji="0" lang="en-US" altLang="ar-SA" sz="1100" b="0" i="0" u="none" strike="noStrike" kern="1200" cap="none" spc="0" normalizeH="0" baseline="0" noProof="0" smtClean="0">
                <a:ln>
                  <a:noFill/>
                </a:ln>
                <a:solidFill>
                  <a:srgbClr val="FFFFCC"/>
                </a:solidFill>
                <a:effectLst/>
                <a:uLnTx/>
                <a:uFillTx/>
                <a:latin typeface="Century Gothic" panose="020B0502020202020204"/>
                <a:ea typeface="+mn-ea"/>
                <a:cs typeface="Arial" panose="020B0604020202020204" pitchFamily="34" charset="0"/>
              </a:rPr>
              <a:t>9/8/2024</a:t>
            </a:fld>
            <a:endParaRPr kumimoji="0" lang="en-US" altLang="ar-SA" sz="1100" b="0" i="0" u="none" strike="noStrike" kern="1200" cap="none" spc="0" normalizeH="0" baseline="0" noProof="0">
              <a:ln>
                <a:noFill/>
              </a:ln>
              <a:solidFill>
                <a:srgbClr val="FFFFCC"/>
              </a:solidFill>
              <a:effectLst/>
              <a:uLnTx/>
              <a:uFillTx/>
              <a:latin typeface="Century Gothic" panose="020B0502020202020204"/>
              <a:ea typeface="+mn-ea"/>
              <a:cs typeface="Arial" panose="020B0604020202020204" pitchFamily="34" charset="0"/>
            </a:endParaRPr>
          </a:p>
        </p:txBody>
      </p:sp>
      <p:sp>
        <p:nvSpPr>
          <p:cNvPr id="5" name="Footer Placeholder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ar-SA" sz="1100" b="0" i="0" u="none" strike="noStrike" kern="1200" cap="none" spc="0" normalizeH="0" baseline="0" noProof="0">
              <a:ln>
                <a:noFill/>
              </a:ln>
              <a:solidFill>
                <a:srgbClr val="FFFFCC"/>
              </a:solidFill>
              <a:effectLst/>
              <a:uLnTx/>
              <a:uFillTx/>
              <a:latin typeface="Century Gothic" panose="020B0502020202020204"/>
              <a:ea typeface="+mn-ea"/>
              <a:cs typeface="Arial" panose="020B0604020202020204" pitchFamily="34" charset="0"/>
            </a:endParaRPr>
          </a:p>
        </p:txBody>
      </p:sp>
      <p:sp>
        <p:nvSpPr>
          <p:cNvPr id="6" name="Slide Number Placeholder 5"/>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1E363D44-6F55-4040-A9A8-C4385E33BC4A}" type="slidenum">
              <a:rPr kumimoji="0" lang="en-US" altLang="ar-SA" sz="2400" b="0" i="0" u="none" strike="noStrike" kern="1200" cap="none" spc="0" normalizeH="0" baseline="0" noProof="0" smtClean="0">
                <a:ln>
                  <a:noFill/>
                </a:ln>
                <a:solidFill>
                  <a:srgbClr val="FFFFCC"/>
                </a:solidFill>
                <a:effectLst/>
                <a:uLnTx/>
                <a:uFillTx/>
                <a:latin typeface="Century Gothic" panose="020B0502020202020204"/>
                <a:ea typeface="+mn-ea"/>
                <a:cs typeface="Arial" panose="020B0604020202020204" pitchFamily="34"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altLang="ar-SA" sz="2400" b="0" i="0" u="none" strike="noStrike" kern="1200" cap="none" spc="0" normalizeH="0" baseline="0" noProof="0">
              <a:ln>
                <a:noFill/>
              </a:ln>
              <a:solidFill>
                <a:srgbClr val="FFFFCC"/>
              </a:solidFill>
              <a:effectLst/>
              <a:uLnTx/>
              <a:uFillTx/>
              <a:latin typeface="Century Gothic" panose="020B0502020202020204"/>
              <a:ea typeface="+mn-ea"/>
              <a:cs typeface="Arial" panose="020B0604020202020204" pitchFamily="34" charset="0"/>
            </a:endParaRPr>
          </a:p>
        </p:txBody>
      </p:sp>
    </p:spTree>
    <p:extLst>
      <p:ext uri="{BB962C8B-B14F-4D97-AF65-F5344CB8AC3E}">
        <p14:creationId xmlns:p14="http://schemas.microsoft.com/office/powerpoint/2010/main" val="4581149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FB2912BF-2270-484D-81E5-E9DC24EBB60A}" type="datetime1">
              <a:rPr kumimoji="0" lang="en-US" altLang="ar-SA" sz="1100" b="0" i="0" u="none" strike="noStrike" kern="1200" cap="none" spc="0" normalizeH="0" baseline="0" noProof="0" smtClean="0">
                <a:ln>
                  <a:noFill/>
                </a:ln>
                <a:solidFill>
                  <a:srgbClr val="FFFFCC"/>
                </a:solidFill>
                <a:effectLst/>
                <a:uLnTx/>
                <a:uFillTx/>
                <a:latin typeface="Century Gothic" panose="020B0502020202020204"/>
                <a:ea typeface="+mn-ea"/>
                <a:cs typeface="Arial" panose="020B0604020202020204" pitchFamily="34" charset="0"/>
              </a:rPr>
              <a:t>9/8/2024</a:t>
            </a:fld>
            <a:endParaRPr kumimoji="0" lang="en-US" altLang="ar-SA" sz="1100" b="0" i="0" u="none" strike="noStrike" kern="1200" cap="none" spc="0" normalizeH="0" baseline="0" noProof="0">
              <a:ln>
                <a:noFill/>
              </a:ln>
              <a:solidFill>
                <a:srgbClr val="FFFFCC"/>
              </a:solidFill>
              <a:effectLst/>
              <a:uLnTx/>
              <a:uFillTx/>
              <a:latin typeface="Century Gothic" panose="020B0502020202020204"/>
              <a:ea typeface="+mn-ea"/>
              <a:cs typeface="Arial" panose="020B0604020202020204" pitchFamily="34" charset="0"/>
            </a:endParaRPr>
          </a:p>
        </p:txBody>
      </p:sp>
      <p:sp>
        <p:nvSpPr>
          <p:cNvPr id="5" name="Footer Placeholder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ar-SA" sz="1100" b="0" i="0" u="none" strike="noStrike" kern="1200" cap="none" spc="0" normalizeH="0" baseline="0" noProof="0">
              <a:ln>
                <a:noFill/>
              </a:ln>
              <a:solidFill>
                <a:srgbClr val="FFFFCC"/>
              </a:solidFill>
              <a:effectLst/>
              <a:uLnTx/>
              <a:uFillTx/>
              <a:latin typeface="Century Gothic" panose="020B0502020202020204"/>
              <a:ea typeface="+mn-ea"/>
              <a:cs typeface="Arial" panose="020B0604020202020204" pitchFamily="34" charset="0"/>
            </a:endParaRPr>
          </a:p>
        </p:txBody>
      </p:sp>
      <p:sp>
        <p:nvSpPr>
          <p:cNvPr id="6" name="Slide Number Placeholder 5"/>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01343C4B-2194-4DC6-9AD1-8A8A7776CF0B}" type="slidenum">
              <a:rPr kumimoji="0" lang="en-US" altLang="ar-SA" sz="2400" b="0" i="0" u="none" strike="noStrike" kern="1200" cap="none" spc="0" normalizeH="0" baseline="0" noProof="0" smtClean="0">
                <a:ln>
                  <a:noFill/>
                </a:ln>
                <a:solidFill>
                  <a:srgbClr val="FFFFCC"/>
                </a:solidFill>
                <a:effectLst/>
                <a:uLnTx/>
                <a:uFillTx/>
                <a:latin typeface="Century Gothic" panose="020B0502020202020204"/>
                <a:ea typeface="+mn-ea"/>
                <a:cs typeface="Arial" panose="020B0604020202020204" pitchFamily="34"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altLang="ar-SA" sz="2400" b="0" i="0" u="none" strike="noStrike" kern="1200" cap="none" spc="0" normalizeH="0" baseline="0" noProof="0">
              <a:ln>
                <a:noFill/>
              </a:ln>
              <a:solidFill>
                <a:srgbClr val="FFFFCC"/>
              </a:solidFill>
              <a:effectLst/>
              <a:uLnTx/>
              <a:uFillTx/>
              <a:latin typeface="Century Gothic" panose="020B0502020202020204"/>
              <a:ea typeface="+mn-ea"/>
              <a:cs typeface="Arial" panose="020B0604020202020204" pitchFamily="34" charset="0"/>
            </a:endParaRPr>
          </a:p>
        </p:txBody>
      </p:sp>
    </p:spTree>
    <p:extLst>
      <p:ext uri="{BB962C8B-B14F-4D97-AF65-F5344CB8AC3E}">
        <p14:creationId xmlns:p14="http://schemas.microsoft.com/office/powerpoint/2010/main" val="27342956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5400" b="1" i="0">
                <a:solidFill>
                  <a:schemeClr val="bg1"/>
                </a:solidFill>
                <a:latin typeface="Lucida Sans Unicode"/>
                <a:cs typeface="Lucida Sans Unicode"/>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E2F5F9CF-9412-450B-B114-8BB42523FB59}" type="datetime1">
              <a:rPr lang="en-US" smtClean="0"/>
              <a:t>9/8/2024</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5400" b="1" i="0">
                <a:solidFill>
                  <a:schemeClr val="bg1"/>
                </a:solidFill>
                <a:latin typeface="Lucida Sans Unicode"/>
                <a:cs typeface="Lucida Sans Unicode"/>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DB9E52F6-003B-4885-9937-394B1476735D}" type="datetime1">
              <a:rPr lang="en-US" smtClean="0"/>
              <a:t>9/8/2024</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860FF85E-6A7E-4874-AFB6-EAF4F44A5123}" type="datetime1">
              <a:rPr lang="en-US" smtClean="0"/>
              <a:t>9/8/2024</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BCF30190-63BE-4E98-B8E2-47BC26C9775D}" type="datetime1">
              <a:rPr kumimoji="0" lang="en-US" altLang="ar-SA" sz="1100" b="0" i="0" u="none" strike="noStrike" kern="1200" cap="none" spc="0" normalizeH="0" baseline="0" noProof="0" smtClean="0">
                <a:ln>
                  <a:noFill/>
                </a:ln>
                <a:solidFill>
                  <a:srgbClr val="FFFFCC"/>
                </a:solidFill>
                <a:effectLst/>
                <a:uLnTx/>
                <a:uFillTx/>
                <a:latin typeface="Century Gothic" panose="020B0502020202020204"/>
                <a:ea typeface="+mn-ea"/>
                <a:cs typeface="Arial" panose="020B0604020202020204" pitchFamily="34" charset="0"/>
              </a:rPr>
              <a:t>9/8/2024</a:t>
            </a:fld>
            <a:endParaRPr kumimoji="0" lang="en-US" altLang="ar-SA" sz="1100" b="0" i="0" u="none" strike="noStrike" kern="1200" cap="none" spc="0" normalizeH="0" baseline="0" noProof="0">
              <a:ln>
                <a:noFill/>
              </a:ln>
              <a:solidFill>
                <a:srgbClr val="FFFFCC"/>
              </a:solidFill>
              <a:effectLst/>
              <a:uLnTx/>
              <a:uFillTx/>
              <a:latin typeface="Century Gothic" panose="020B0502020202020204"/>
              <a:ea typeface="+mn-ea"/>
              <a:cs typeface="Arial" panose="020B0604020202020204" pitchFamily="34" charset="0"/>
            </a:endParaRPr>
          </a:p>
        </p:txBody>
      </p:sp>
      <p:sp>
        <p:nvSpPr>
          <p:cNvPr id="5" name="Footer Placeholder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ar-SA" sz="1100" b="0" i="0" u="none" strike="noStrike" kern="1200" cap="none" spc="0" normalizeH="0" baseline="0" noProof="0">
              <a:ln>
                <a:noFill/>
              </a:ln>
              <a:solidFill>
                <a:srgbClr val="FFFFCC"/>
              </a:solidFill>
              <a:effectLst/>
              <a:uLnTx/>
              <a:uFillTx/>
              <a:latin typeface="Century Gothic" panose="020B0502020202020204"/>
              <a:ea typeface="+mn-ea"/>
              <a:cs typeface="Arial" panose="020B0604020202020204" pitchFamily="34" charset="0"/>
            </a:endParaRPr>
          </a:p>
        </p:txBody>
      </p:sp>
      <p:sp>
        <p:nvSpPr>
          <p:cNvPr id="6" name="Slide Number Placeholder 5"/>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2D78219A-0386-4EF2-88C7-A451B5B3DB86}" type="slidenum">
              <a:rPr kumimoji="0" lang="en-US" altLang="ar-SA" sz="2400" b="0" i="0" u="none" strike="noStrike" kern="1200" cap="none" spc="0" normalizeH="0" baseline="0" noProof="0" smtClean="0">
                <a:ln>
                  <a:noFill/>
                </a:ln>
                <a:solidFill>
                  <a:srgbClr val="FFFFCC"/>
                </a:solidFill>
                <a:effectLst/>
                <a:uLnTx/>
                <a:uFillTx/>
                <a:latin typeface="Century Gothic" panose="020B0502020202020204"/>
                <a:ea typeface="+mn-ea"/>
                <a:cs typeface="Arial" panose="020B0604020202020204" pitchFamily="34"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altLang="ar-SA" sz="2400" b="0" i="0" u="none" strike="noStrike" kern="1200" cap="none" spc="0" normalizeH="0" baseline="0" noProof="0">
              <a:ln>
                <a:noFill/>
              </a:ln>
              <a:solidFill>
                <a:srgbClr val="FFFFCC"/>
              </a:solidFill>
              <a:effectLst/>
              <a:uLnTx/>
              <a:uFillTx/>
              <a:latin typeface="Century Gothic" panose="020B0502020202020204"/>
              <a:ea typeface="+mn-ea"/>
              <a:cs typeface="Arial" panose="020B0604020202020204" pitchFamily="34" charset="0"/>
            </a:endParaRPr>
          </a:p>
        </p:txBody>
      </p:sp>
    </p:spTree>
    <p:extLst>
      <p:ext uri="{BB962C8B-B14F-4D97-AF65-F5344CB8AC3E}">
        <p14:creationId xmlns:p14="http://schemas.microsoft.com/office/powerpoint/2010/main" val="5697729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552229DB-6230-48C3-8A42-0C0ABBFB7C02}" type="datetime1">
              <a:rPr kumimoji="0" lang="en-US" altLang="ar-SA" sz="1100" b="0" i="0" u="none" strike="noStrike" kern="1200" cap="none" spc="0" normalizeH="0" baseline="0" noProof="0" smtClean="0">
                <a:ln>
                  <a:noFill/>
                </a:ln>
                <a:solidFill>
                  <a:srgbClr val="FFFFCC"/>
                </a:solidFill>
                <a:effectLst/>
                <a:uLnTx/>
                <a:uFillTx/>
                <a:latin typeface="Century Gothic" panose="020B0502020202020204"/>
                <a:ea typeface="+mn-ea"/>
                <a:cs typeface="Arial" panose="020B0604020202020204" pitchFamily="34" charset="0"/>
              </a:rPr>
              <a:t>9/8/2024</a:t>
            </a:fld>
            <a:endParaRPr kumimoji="0" lang="en-US" altLang="ar-SA" sz="1100" b="0" i="0" u="none" strike="noStrike" kern="1200" cap="none" spc="0" normalizeH="0" baseline="0" noProof="0">
              <a:ln>
                <a:noFill/>
              </a:ln>
              <a:solidFill>
                <a:srgbClr val="FFFFCC"/>
              </a:solidFill>
              <a:effectLst/>
              <a:uLnTx/>
              <a:uFillTx/>
              <a:latin typeface="Century Gothic" panose="020B0502020202020204"/>
              <a:ea typeface="+mn-ea"/>
              <a:cs typeface="Arial" panose="020B0604020202020204" pitchFamily="34" charset="0"/>
            </a:endParaRPr>
          </a:p>
        </p:txBody>
      </p:sp>
      <p:sp>
        <p:nvSpPr>
          <p:cNvPr id="5" name="Footer Placeholder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ar-SA" sz="1100" b="0" i="0" u="none" strike="noStrike" kern="1200" cap="none" spc="0" normalizeH="0" baseline="0" noProof="0">
              <a:ln>
                <a:noFill/>
              </a:ln>
              <a:solidFill>
                <a:srgbClr val="FFFFCC"/>
              </a:solidFill>
              <a:effectLst/>
              <a:uLnTx/>
              <a:uFillTx/>
              <a:latin typeface="Century Gothic" panose="020B0502020202020204"/>
              <a:ea typeface="+mn-ea"/>
              <a:cs typeface="Arial" panose="020B0604020202020204" pitchFamily="34" charset="0"/>
            </a:endParaRPr>
          </a:p>
        </p:txBody>
      </p:sp>
      <p:sp>
        <p:nvSpPr>
          <p:cNvPr id="6" name="Slide Number Placeholder 5"/>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327E14EF-FBA4-418F-BAAD-E69B4C9305CD}" type="slidenum">
              <a:rPr kumimoji="0" lang="en-US" altLang="ar-SA" sz="2400" b="0" i="0" u="none" strike="noStrike" kern="1200" cap="none" spc="0" normalizeH="0" baseline="0" noProof="0" smtClean="0">
                <a:ln>
                  <a:noFill/>
                </a:ln>
                <a:solidFill>
                  <a:srgbClr val="FFFFCC"/>
                </a:solidFill>
                <a:effectLst/>
                <a:uLnTx/>
                <a:uFillTx/>
                <a:latin typeface="Century Gothic" panose="020B0502020202020204"/>
                <a:ea typeface="+mn-ea"/>
                <a:cs typeface="Arial" panose="020B0604020202020204" pitchFamily="34"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altLang="ar-SA" sz="2400" b="0" i="0" u="none" strike="noStrike" kern="1200" cap="none" spc="0" normalizeH="0" baseline="0" noProof="0">
              <a:ln>
                <a:noFill/>
              </a:ln>
              <a:solidFill>
                <a:srgbClr val="FFFFCC"/>
              </a:solidFill>
              <a:effectLst/>
              <a:uLnTx/>
              <a:uFillTx/>
              <a:latin typeface="Century Gothic" panose="020B0502020202020204"/>
              <a:ea typeface="+mn-ea"/>
              <a:cs typeface="Arial" panose="020B0604020202020204" pitchFamily="34" charset="0"/>
            </a:endParaRPr>
          </a:p>
        </p:txBody>
      </p:sp>
    </p:spTree>
    <p:extLst>
      <p:ext uri="{BB962C8B-B14F-4D97-AF65-F5344CB8AC3E}">
        <p14:creationId xmlns:p14="http://schemas.microsoft.com/office/powerpoint/2010/main" val="39680898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BF505D11-0878-4A1F-93F8-501452533D78}" type="datetime1">
              <a:rPr kumimoji="0" lang="en-US" altLang="ar-SA" sz="1100" b="0" i="0" u="none" strike="noStrike" kern="1200" cap="none" spc="0" normalizeH="0" baseline="0" noProof="0" smtClean="0">
                <a:ln>
                  <a:noFill/>
                </a:ln>
                <a:solidFill>
                  <a:srgbClr val="FFFFCC"/>
                </a:solidFill>
                <a:effectLst/>
                <a:uLnTx/>
                <a:uFillTx/>
                <a:latin typeface="Century Gothic" panose="020B0502020202020204"/>
                <a:ea typeface="+mn-ea"/>
                <a:cs typeface="Arial" panose="020B0604020202020204" pitchFamily="34" charset="0"/>
              </a:rPr>
              <a:t>9/8/2024</a:t>
            </a:fld>
            <a:endParaRPr kumimoji="0" lang="en-US" altLang="ar-SA" sz="1100" b="0" i="0" u="none" strike="noStrike" kern="1200" cap="none" spc="0" normalizeH="0" baseline="0" noProof="0">
              <a:ln>
                <a:noFill/>
              </a:ln>
              <a:solidFill>
                <a:srgbClr val="FFFFCC"/>
              </a:solidFill>
              <a:effectLst/>
              <a:uLnTx/>
              <a:uFillTx/>
              <a:latin typeface="Century Gothic" panose="020B0502020202020204"/>
              <a:ea typeface="+mn-ea"/>
              <a:cs typeface="Arial" panose="020B0604020202020204" pitchFamily="34" charset="0"/>
            </a:endParaRPr>
          </a:p>
        </p:txBody>
      </p:sp>
      <p:sp>
        <p:nvSpPr>
          <p:cNvPr id="5" name="Footer Placeholder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ar-SA" sz="1100" b="0" i="0" u="none" strike="noStrike" kern="1200" cap="none" spc="0" normalizeH="0" baseline="0" noProof="0">
              <a:ln>
                <a:noFill/>
              </a:ln>
              <a:solidFill>
                <a:srgbClr val="FFFFCC"/>
              </a:solidFill>
              <a:effectLst/>
              <a:uLnTx/>
              <a:uFillTx/>
              <a:latin typeface="Century Gothic" panose="020B0502020202020204"/>
              <a:ea typeface="+mn-ea"/>
              <a:cs typeface="Arial" panose="020B0604020202020204" pitchFamily="34" charset="0"/>
            </a:endParaRPr>
          </a:p>
        </p:txBody>
      </p:sp>
      <p:sp>
        <p:nvSpPr>
          <p:cNvPr id="6" name="Slide Number Placeholder 5"/>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B659805C-329C-4EE3-B2AC-E985B5CD10C7}" type="slidenum">
              <a:rPr kumimoji="0" lang="en-US" altLang="ar-SA" sz="2400" b="0" i="0" u="none" strike="noStrike" kern="1200" cap="none" spc="0" normalizeH="0" baseline="0" noProof="0" smtClean="0">
                <a:ln>
                  <a:noFill/>
                </a:ln>
                <a:solidFill>
                  <a:srgbClr val="FFFFCC"/>
                </a:solidFill>
                <a:effectLst/>
                <a:uLnTx/>
                <a:uFillTx/>
                <a:latin typeface="Century Gothic" panose="020B0502020202020204"/>
                <a:ea typeface="+mn-ea"/>
                <a:cs typeface="Arial" panose="020B0604020202020204" pitchFamily="34"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altLang="ar-SA" sz="2400" b="0" i="0" u="none" strike="noStrike" kern="1200" cap="none" spc="0" normalizeH="0" baseline="0" noProof="0">
              <a:ln>
                <a:noFill/>
              </a:ln>
              <a:solidFill>
                <a:srgbClr val="FFFFCC"/>
              </a:solidFill>
              <a:effectLst/>
              <a:uLnTx/>
              <a:uFillTx/>
              <a:latin typeface="Century Gothic" panose="020B0502020202020204"/>
              <a:ea typeface="+mn-ea"/>
              <a:cs typeface="Arial" panose="020B0604020202020204" pitchFamily="34" charset="0"/>
            </a:endParaRPr>
          </a:p>
        </p:txBody>
      </p:sp>
    </p:spTree>
    <p:extLst>
      <p:ext uri="{BB962C8B-B14F-4D97-AF65-F5344CB8AC3E}">
        <p14:creationId xmlns:p14="http://schemas.microsoft.com/office/powerpoint/2010/main" val="674014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21C498ED-90E5-4828-8431-CDB763943A2B}" type="datetime1">
              <a:rPr kumimoji="0" lang="en-US" altLang="ar-SA" sz="1100" b="0" i="0" u="none" strike="noStrike" kern="1200" cap="none" spc="0" normalizeH="0" baseline="0" noProof="0" smtClean="0">
                <a:ln>
                  <a:noFill/>
                </a:ln>
                <a:solidFill>
                  <a:srgbClr val="FFFFCC"/>
                </a:solidFill>
                <a:effectLst/>
                <a:uLnTx/>
                <a:uFillTx/>
                <a:latin typeface="Century Gothic" panose="020B0502020202020204"/>
                <a:ea typeface="+mn-ea"/>
                <a:cs typeface="Arial" panose="020B0604020202020204" pitchFamily="34" charset="0"/>
              </a:rPr>
              <a:t>9/8/2024</a:t>
            </a:fld>
            <a:endParaRPr kumimoji="0" lang="en-US" altLang="ar-SA" sz="1100" b="0" i="0" u="none" strike="noStrike" kern="1200" cap="none" spc="0" normalizeH="0" baseline="0" noProof="0">
              <a:ln>
                <a:noFill/>
              </a:ln>
              <a:solidFill>
                <a:srgbClr val="FFFFCC"/>
              </a:solidFill>
              <a:effectLst/>
              <a:uLnTx/>
              <a:uFillTx/>
              <a:latin typeface="Century Gothic" panose="020B0502020202020204"/>
              <a:ea typeface="+mn-ea"/>
              <a:cs typeface="Arial" panose="020B0604020202020204" pitchFamily="34" charset="0"/>
            </a:endParaRPr>
          </a:p>
        </p:txBody>
      </p:sp>
      <p:sp>
        <p:nvSpPr>
          <p:cNvPr id="6" name="Footer Placeholder 5"/>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ar-SA" sz="1100" b="0" i="0" u="none" strike="noStrike" kern="1200" cap="none" spc="0" normalizeH="0" baseline="0" noProof="0">
              <a:ln>
                <a:noFill/>
              </a:ln>
              <a:solidFill>
                <a:srgbClr val="FFFFCC"/>
              </a:solidFill>
              <a:effectLst/>
              <a:uLnTx/>
              <a:uFillTx/>
              <a:latin typeface="Century Gothic" panose="020B0502020202020204"/>
              <a:ea typeface="+mn-ea"/>
              <a:cs typeface="Arial" panose="020B0604020202020204" pitchFamily="34" charset="0"/>
            </a:endParaRPr>
          </a:p>
        </p:txBody>
      </p:sp>
      <p:sp>
        <p:nvSpPr>
          <p:cNvPr id="7" name="Slide Number Placeholder 6"/>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ED58EABC-D5BD-42B8-8CD4-27194EF4E826}" type="slidenum">
              <a:rPr kumimoji="0" lang="en-US" altLang="ar-SA" sz="2400" b="0" i="0" u="none" strike="noStrike" kern="1200" cap="none" spc="0" normalizeH="0" baseline="0" noProof="0" smtClean="0">
                <a:ln>
                  <a:noFill/>
                </a:ln>
                <a:solidFill>
                  <a:srgbClr val="FFFFCC"/>
                </a:solidFill>
                <a:effectLst/>
                <a:uLnTx/>
                <a:uFillTx/>
                <a:latin typeface="Century Gothic" panose="020B0502020202020204"/>
                <a:ea typeface="+mn-ea"/>
                <a:cs typeface="Arial" panose="020B0604020202020204" pitchFamily="34"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altLang="ar-SA" sz="2400" b="0" i="0" u="none" strike="noStrike" kern="1200" cap="none" spc="0" normalizeH="0" baseline="0" noProof="0">
              <a:ln>
                <a:noFill/>
              </a:ln>
              <a:solidFill>
                <a:srgbClr val="FFFFCC"/>
              </a:solidFill>
              <a:effectLst/>
              <a:uLnTx/>
              <a:uFillTx/>
              <a:latin typeface="Century Gothic" panose="020B0502020202020204"/>
              <a:ea typeface="+mn-ea"/>
              <a:cs typeface="Arial" panose="020B0604020202020204" pitchFamily="34" charset="0"/>
            </a:endParaRPr>
          </a:p>
        </p:txBody>
      </p:sp>
    </p:spTree>
    <p:extLst>
      <p:ext uri="{BB962C8B-B14F-4D97-AF65-F5344CB8AC3E}">
        <p14:creationId xmlns:p14="http://schemas.microsoft.com/office/powerpoint/2010/main" val="34735298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13" Type="http://schemas.openxmlformats.org/officeDocument/2006/relationships/image" Target="../media/image7.png"/><Relationship Id="rId3" Type="http://schemas.openxmlformats.org/officeDocument/2006/relationships/slideLayout" Target="../slideLayouts/slideLayout3.xml"/><Relationship Id="rId7" Type="http://schemas.openxmlformats.org/officeDocument/2006/relationships/image" Target="../media/image1.jpg"/><Relationship Id="rId12"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11" Type="http://schemas.openxmlformats.org/officeDocument/2006/relationships/image" Target="../media/image5.png"/><Relationship Id="rId5" Type="http://schemas.openxmlformats.org/officeDocument/2006/relationships/slideLayout" Target="../slideLayouts/slideLayout5.xml"/><Relationship Id="rId10" Type="http://schemas.openxmlformats.org/officeDocument/2006/relationships/image" Target="../media/image4.png"/><Relationship Id="rId4" Type="http://schemas.openxmlformats.org/officeDocument/2006/relationships/slideLayout" Target="../slideLayouts/slideLayout4.xml"/><Relationship Id="rId9" Type="http://schemas.openxmlformats.org/officeDocument/2006/relationships/image" Target="../media/image3.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slideLayout" Target="../slideLayouts/slideLayout18.xml"/><Relationship Id="rId18" Type="http://schemas.openxmlformats.org/officeDocument/2006/relationships/theme" Target="../theme/theme2.xml"/><Relationship Id="rId3" Type="http://schemas.openxmlformats.org/officeDocument/2006/relationships/slideLayout" Target="../slideLayouts/slideLayout8.xml"/><Relationship Id="rId21" Type="http://schemas.openxmlformats.org/officeDocument/2006/relationships/image" Target="../media/image11.png"/><Relationship Id="rId7" Type="http://schemas.openxmlformats.org/officeDocument/2006/relationships/slideLayout" Target="../slideLayouts/slideLayout12.xml"/><Relationship Id="rId12" Type="http://schemas.openxmlformats.org/officeDocument/2006/relationships/slideLayout" Target="../slideLayouts/slideLayout17.xml"/><Relationship Id="rId17" Type="http://schemas.openxmlformats.org/officeDocument/2006/relationships/slideLayout" Target="../slideLayouts/slideLayout22.xml"/><Relationship Id="rId2" Type="http://schemas.openxmlformats.org/officeDocument/2006/relationships/slideLayout" Target="../slideLayouts/slideLayout7.xml"/><Relationship Id="rId16" Type="http://schemas.openxmlformats.org/officeDocument/2006/relationships/slideLayout" Target="../slideLayouts/slideLayout21.xml"/><Relationship Id="rId20" Type="http://schemas.openxmlformats.org/officeDocument/2006/relationships/image" Target="../media/image10.png"/><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5" Type="http://schemas.openxmlformats.org/officeDocument/2006/relationships/slideLayout" Target="../slideLayouts/slideLayout20.xml"/><Relationship Id="rId10" Type="http://schemas.openxmlformats.org/officeDocument/2006/relationships/slideLayout" Target="../slideLayouts/slideLayout15.xml"/><Relationship Id="rId19" Type="http://schemas.openxmlformats.org/officeDocument/2006/relationships/image" Target="../media/image9.png"/><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slideLayout" Target="../slideLayouts/slideLayout19.xml"/><Relationship Id="rId22" Type="http://schemas.openxmlformats.org/officeDocument/2006/relationships/image" Target="../media/image1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7" cstate="print"/>
          <a:stretch>
            <a:fillRect/>
          </a:stretch>
        </p:blipFill>
        <p:spPr>
          <a:xfrm>
            <a:off x="0" y="0"/>
            <a:ext cx="12192000" cy="6857999"/>
          </a:xfrm>
          <a:prstGeom prst="rect">
            <a:avLst/>
          </a:prstGeom>
        </p:spPr>
      </p:pic>
      <p:pic>
        <p:nvPicPr>
          <p:cNvPr id="17" name="bg object 17"/>
          <p:cNvPicPr/>
          <p:nvPr/>
        </p:nvPicPr>
        <p:blipFill>
          <a:blip r:embed="rId8" cstate="print"/>
          <a:stretch>
            <a:fillRect/>
          </a:stretch>
        </p:blipFill>
        <p:spPr>
          <a:xfrm>
            <a:off x="0" y="2669666"/>
            <a:ext cx="4036948" cy="4188329"/>
          </a:xfrm>
          <a:prstGeom prst="rect">
            <a:avLst/>
          </a:prstGeom>
        </p:spPr>
      </p:pic>
      <p:pic>
        <p:nvPicPr>
          <p:cNvPr id="18" name="bg object 18"/>
          <p:cNvPicPr/>
          <p:nvPr/>
        </p:nvPicPr>
        <p:blipFill>
          <a:blip r:embed="rId9" cstate="print"/>
          <a:stretch>
            <a:fillRect/>
          </a:stretch>
        </p:blipFill>
        <p:spPr>
          <a:xfrm>
            <a:off x="0" y="2892298"/>
            <a:ext cx="1522348" cy="2365502"/>
          </a:xfrm>
          <a:prstGeom prst="rect">
            <a:avLst/>
          </a:prstGeom>
        </p:spPr>
      </p:pic>
      <p:pic>
        <p:nvPicPr>
          <p:cNvPr id="19" name="bg object 19"/>
          <p:cNvPicPr/>
          <p:nvPr/>
        </p:nvPicPr>
        <p:blipFill>
          <a:blip r:embed="rId10" cstate="print"/>
          <a:stretch>
            <a:fillRect/>
          </a:stretch>
        </p:blipFill>
        <p:spPr>
          <a:xfrm>
            <a:off x="8608948" y="1676400"/>
            <a:ext cx="2819400" cy="2819400"/>
          </a:xfrm>
          <a:prstGeom prst="rect">
            <a:avLst/>
          </a:prstGeom>
        </p:spPr>
      </p:pic>
      <p:pic>
        <p:nvPicPr>
          <p:cNvPr id="20" name="bg object 20"/>
          <p:cNvPicPr/>
          <p:nvPr/>
        </p:nvPicPr>
        <p:blipFill>
          <a:blip r:embed="rId11" cstate="print"/>
          <a:stretch>
            <a:fillRect/>
          </a:stretch>
        </p:blipFill>
        <p:spPr>
          <a:xfrm>
            <a:off x="7999348" y="0"/>
            <a:ext cx="1603375" cy="1141349"/>
          </a:xfrm>
          <a:prstGeom prst="rect">
            <a:avLst/>
          </a:prstGeom>
        </p:spPr>
      </p:pic>
      <p:pic>
        <p:nvPicPr>
          <p:cNvPr id="21" name="bg object 21"/>
          <p:cNvPicPr/>
          <p:nvPr/>
        </p:nvPicPr>
        <p:blipFill>
          <a:blip r:embed="rId12" cstate="print"/>
          <a:stretch>
            <a:fillRect/>
          </a:stretch>
        </p:blipFill>
        <p:spPr>
          <a:xfrm>
            <a:off x="8605901" y="6096000"/>
            <a:ext cx="993736" cy="761996"/>
          </a:xfrm>
          <a:prstGeom prst="rect">
            <a:avLst/>
          </a:prstGeom>
        </p:spPr>
      </p:pic>
      <p:pic>
        <p:nvPicPr>
          <p:cNvPr id="22" name="bg object 22"/>
          <p:cNvPicPr/>
          <p:nvPr/>
        </p:nvPicPr>
        <p:blipFill>
          <a:blip r:embed="rId13" cstate="print"/>
          <a:stretch>
            <a:fillRect/>
          </a:stretch>
        </p:blipFill>
        <p:spPr>
          <a:xfrm>
            <a:off x="10398252" y="0"/>
            <a:ext cx="765048" cy="1208532"/>
          </a:xfrm>
          <a:prstGeom prst="rect">
            <a:avLst/>
          </a:prstGeom>
        </p:spPr>
      </p:pic>
      <p:sp>
        <p:nvSpPr>
          <p:cNvPr id="23" name="bg object 23"/>
          <p:cNvSpPr/>
          <p:nvPr/>
        </p:nvSpPr>
        <p:spPr>
          <a:xfrm>
            <a:off x="10437748" y="0"/>
            <a:ext cx="685800" cy="1143000"/>
          </a:xfrm>
          <a:custGeom>
            <a:avLst/>
            <a:gdLst/>
            <a:ahLst/>
            <a:cxnLst/>
            <a:rect l="l" t="t" r="r" b="b"/>
            <a:pathLst>
              <a:path w="685800" h="1143000">
                <a:moveTo>
                  <a:pt x="685800" y="0"/>
                </a:moveTo>
                <a:lnTo>
                  <a:pt x="0" y="0"/>
                </a:lnTo>
                <a:lnTo>
                  <a:pt x="0" y="1143000"/>
                </a:lnTo>
                <a:lnTo>
                  <a:pt x="685800" y="1143000"/>
                </a:lnTo>
                <a:lnTo>
                  <a:pt x="685800" y="0"/>
                </a:lnTo>
                <a:close/>
              </a:path>
            </a:pathLst>
          </a:custGeom>
          <a:solidFill>
            <a:srgbClr val="AF1512"/>
          </a:solidFill>
        </p:spPr>
        <p:txBody>
          <a:bodyPr wrap="square" lIns="0" tIns="0" rIns="0" bIns="0" rtlCol="0"/>
          <a:lstStyle/>
          <a:p>
            <a:endParaRPr/>
          </a:p>
        </p:txBody>
      </p:sp>
      <p:sp>
        <p:nvSpPr>
          <p:cNvPr id="2" name="Holder 2"/>
          <p:cNvSpPr>
            <a:spLocks noGrp="1"/>
          </p:cNvSpPr>
          <p:nvPr>
            <p:ph type="title"/>
          </p:nvPr>
        </p:nvSpPr>
        <p:spPr>
          <a:xfrm>
            <a:off x="2267457" y="2941142"/>
            <a:ext cx="7657084" cy="848995"/>
          </a:xfrm>
          <a:prstGeom prst="rect">
            <a:avLst/>
          </a:prstGeom>
        </p:spPr>
        <p:txBody>
          <a:bodyPr wrap="square" lIns="0" tIns="0" rIns="0" bIns="0">
            <a:spAutoFit/>
          </a:bodyPr>
          <a:lstStyle>
            <a:lvl1pPr>
              <a:defRPr sz="5400" b="1" i="0">
                <a:solidFill>
                  <a:schemeClr val="bg1"/>
                </a:solidFill>
                <a:latin typeface="Lucida Sans Unicode"/>
                <a:cs typeface="Lucida Sans Unicode"/>
              </a:defRPr>
            </a:lvl1pPr>
          </a:lstStyle>
          <a:p>
            <a:endParaRPr/>
          </a:p>
        </p:txBody>
      </p:sp>
      <p:sp>
        <p:nvSpPr>
          <p:cNvPr id="3" name="Holder 3"/>
          <p:cNvSpPr>
            <a:spLocks noGrp="1"/>
          </p:cNvSpPr>
          <p:nvPr>
            <p:ph type="body" idx="1"/>
          </p:nvPr>
        </p:nvSpPr>
        <p:spPr>
          <a:xfrm>
            <a:off x="379882" y="1461896"/>
            <a:ext cx="11432235" cy="4591685"/>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92D7E39C-98A2-4035-A97C-EEBC9209EA80}" type="datetime1">
              <a:rPr lang="en-US" smtClean="0"/>
              <a:t>9/8/2024</a:t>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hdr="0" ftr="0" dt="0"/>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5990F79B-96C6-48D1-B143-30BD7A96C287}" type="datetime1">
              <a:rPr kumimoji="0" lang="en-US" altLang="ar-SA" sz="1100" b="0" i="0" u="none" strike="noStrike" kern="1200" cap="none" spc="0" normalizeH="0" baseline="0" noProof="0" smtClean="0">
                <a:ln>
                  <a:noFill/>
                </a:ln>
                <a:solidFill>
                  <a:srgbClr val="FFFFCC"/>
                </a:solidFill>
                <a:effectLst/>
                <a:uLnTx/>
                <a:uFillTx/>
                <a:latin typeface="Century Gothic" panose="020B0502020202020204"/>
                <a:ea typeface="+mn-ea"/>
                <a:cs typeface="Arial" panose="020B0604020202020204" pitchFamily="34" charset="0"/>
              </a:rPr>
              <a:t>9/8/2024</a:t>
            </a:fld>
            <a:endParaRPr kumimoji="0" lang="en-US" altLang="ar-SA" sz="1100" b="0" i="0" u="none" strike="noStrike" kern="1200" cap="none" spc="0" normalizeH="0" baseline="0" noProof="0">
              <a:ln>
                <a:noFill/>
              </a:ln>
              <a:solidFill>
                <a:srgbClr val="FFFFCC"/>
              </a:solidFill>
              <a:effectLst/>
              <a:uLnTx/>
              <a:uFillTx/>
              <a:latin typeface="Century Gothic" panose="020B0502020202020204"/>
              <a:ea typeface="+mn-ea"/>
              <a:cs typeface="Arial" panose="020B0604020202020204" pitchFamily="34" charset="0"/>
            </a:endParaRPr>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ar-SA" sz="1100" b="0" i="0" u="none" strike="noStrike" kern="1200" cap="none" spc="0" normalizeH="0" baseline="0" noProof="0">
              <a:ln>
                <a:noFill/>
              </a:ln>
              <a:solidFill>
                <a:srgbClr val="FFFFCC"/>
              </a:solidFill>
              <a:effectLst/>
              <a:uLnTx/>
              <a:uFillTx/>
              <a:latin typeface="Century Gothic" panose="020B0502020202020204"/>
              <a:ea typeface="+mn-ea"/>
              <a:cs typeface="Arial" panose="020B0604020202020204" pitchFamily="34" charset="0"/>
            </a:endParaRPr>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fld id="{36CFB53A-F1F4-4204-A58C-765B7D6FFE47}" type="slidenum">
              <a:rPr kumimoji="0" lang="en-US" altLang="ar-SA" sz="2400" b="0" i="0" u="none" strike="noStrike" kern="1200" cap="none" spc="0" normalizeH="0" baseline="0" noProof="0" smtClean="0">
                <a:ln>
                  <a:noFill/>
                </a:ln>
                <a:solidFill>
                  <a:srgbClr val="FFFFCC"/>
                </a:solidFill>
                <a:effectLst/>
                <a:uLnTx/>
                <a:uFillTx/>
                <a:latin typeface="Century Gothic" panose="020B0502020202020204"/>
                <a:ea typeface="+mn-ea"/>
                <a:cs typeface="Arial" panose="020B0604020202020204" pitchFamily="34"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altLang="ar-SA" sz="2400" b="0" i="0" u="none" strike="noStrike" kern="1200" cap="none" spc="0" normalizeH="0" baseline="0" noProof="0">
              <a:ln>
                <a:noFill/>
              </a:ln>
              <a:solidFill>
                <a:srgbClr val="FFFFCC"/>
              </a:solidFill>
              <a:effectLst/>
              <a:uLnTx/>
              <a:uFillTx/>
              <a:latin typeface="Century Gothic" panose="020B0502020202020204"/>
              <a:ea typeface="+mn-ea"/>
              <a:cs typeface="Arial" panose="020B0604020202020204" pitchFamily="34" charset="0"/>
            </a:endParaRPr>
          </a:p>
        </p:txBody>
      </p:sp>
    </p:spTree>
    <p:extLst>
      <p:ext uri="{BB962C8B-B14F-4D97-AF65-F5344CB8AC3E}">
        <p14:creationId xmlns:p14="http://schemas.microsoft.com/office/powerpoint/2010/main" val="3052858372"/>
      </p:ext>
    </p:extLst>
  </p:cSld>
  <p:clrMap bg1="dk1" tx1="lt1" bg2="dk2" tx2="lt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79" r:id="rId13"/>
    <p:sldLayoutId id="2147483680" r:id="rId14"/>
    <p:sldLayoutId id="2147483681" r:id="rId15"/>
    <p:sldLayoutId id="2147483682" r:id="rId16"/>
    <p:sldLayoutId id="2147483683" r:id="rId17"/>
  </p:sldLayoutIdLst>
  <p:hf hdr="0" ftr="0" dt="0"/>
  <p:txStyles>
    <p:titleStyle>
      <a:lvl1pPr algn="l" defTabSz="457200" rtl="1" eaLnBrk="1" latinLnBrk="0" hangingPunct="1">
        <a:spcBef>
          <a:spcPct val="0"/>
        </a:spcBef>
        <a:buNone/>
        <a:defRPr sz="4200" b="0" i="0" kern="1200">
          <a:solidFill>
            <a:schemeClr val="tx2"/>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42900" indent="-3429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jpg"/></Relationships>
</file>

<file path=ppt/slides/_rels/slide1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21.jpg"/><Relationship Id="rId4" Type="http://schemas.openxmlformats.org/officeDocument/2006/relationships/image" Target="../media/image20.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33119" y="3133470"/>
            <a:ext cx="10426700" cy="756920"/>
          </a:xfrm>
          <a:prstGeom prst="rect">
            <a:avLst/>
          </a:prstGeom>
        </p:spPr>
        <p:txBody>
          <a:bodyPr vert="horz" wrap="square" lIns="0" tIns="12700" rIns="0" bIns="0" rtlCol="0">
            <a:spAutoFit/>
          </a:bodyPr>
          <a:lstStyle/>
          <a:p>
            <a:pPr marL="12700">
              <a:lnSpc>
                <a:spcPct val="100000"/>
              </a:lnSpc>
              <a:spcBef>
                <a:spcPts val="100"/>
              </a:spcBef>
            </a:pPr>
            <a:r>
              <a:rPr sz="4800" b="0" spc="-15" dirty="0">
                <a:latin typeface="Arial Black"/>
                <a:cs typeface="Arial Black"/>
              </a:rPr>
              <a:t>INTRODUCTION </a:t>
            </a:r>
            <a:r>
              <a:rPr sz="4800" b="0" spc="-80" dirty="0">
                <a:latin typeface="Arial Black"/>
                <a:cs typeface="Arial Black"/>
              </a:rPr>
              <a:t>TO</a:t>
            </a:r>
            <a:r>
              <a:rPr sz="4800" b="0" spc="-10" dirty="0">
                <a:latin typeface="Arial Black"/>
                <a:cs typeface="Arial Black"/>
              </a:rPr>
              <a:t> </a:t>
            </a:r>
            <a:r>
              <a:rPr sz="4800" b="0" spc="-5" dirty="0">
                <a:latin typeface="Arial Black"/>
                <a:cs typeface="Arial Black"/>
              </a:rPr>
              <a:t>BIOETHICS</a:t>
            </a:r>
            <a:endParaRPr sz="4800" dirty="0">
              <a:latin typeface="Arial Black"/>
              <a:cs typeface="Arial Black"/>
            </a:endParaRPr>
          </a:p>
        </p:txBody>
      </p:sp>
      <p:sp>
        <p:nvSpPr>
          <p:cNvPr id="3" name="Slide Number Placeholder 2">
            <a:extLst>
              <a:ext uri="{FF2B5EF4-FFF2-40B4-BE49-F238E27FC236}">
                <a16:creationId xmlns:a16="http://schemas.microsoft.com/office/drawing/2014/main" id="{44855570-68C9-4E6B-B02B-5FEC1ACACBAC}"/>
              </a:ext>
            </a:extLst>
          </p:cNvPr>
          <p:cNvSpPr>
            <a:spLocks noGrp="1"/>
          </p:cNvSpPr>
          <p:nvPr>
            <p:ph type="sldNum" sz="quarter" idx="7"/>
          </p:nvPr>
        </p:nvSpPr>
        <p:spPr/>
        <p:txBody>
          <a:bodyPr/>
          <a:lstStyle/>
          <a:p>
            <a:fld id="{B6F15528-21DE-4FAA-801E-634DDDAF4B2B}" type="slidenum">
              <a:rPr lang="en-US" smtClean="0"/>
              <a:t>1</a:t>
            </a:fld>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149345" y="3034106"/>
            <a:ext cx="5706110" cy="848994"/>
          </a:xfrm>
          <a:prstGeom prst="rect">
            <a:avLst/>
          </a:prstGeom>
        </p:spPr>
        <p:txBody>
          <a:bodyPr vert="horz" wrap="square" lIns="0" tIns="12700" rIns="0" bIns="0" rtlCol="0">
            <a:spAutoFit/>
          </a:bodyPr>
          <a:lstStyle/>
          <a:p>
            <a:pPr marL="12700">
              <a:lnSpc>
                <a:spcPct val="100000"/>
              </a:lnSpc>
              <a:spcBef>
                <a:spcPts val="100"/>
              </a:spcBef>
            </a:pPr>
            <a:r>
              <a:rPr spc="-5" dirty="0">
                <a:latin typeface="Century Gothic"/>
                <a:cs typeface="Century Gothic"/>
              </a:rPr>
              <a:t>Ethical</a:t>
            </a:r>
            <a:r>
              <a:rPr spc="-45" dirty="0">
                <a:latin typeface="Century Gothic"/>
                <a:cs typeface="Century Gothic"/>
              </a:rPr>
              <a:t> </a:t>
            </a:r>
            <a:r>
              <a:rPr spc="-5" dirty="0">
                <a:latin typeface="Century Gothic"/>
                <a:cs typeface="Century Gothic"/>
              </a:rPr>
              <a:t>Dilemmas</a:t>
            </a:r>
          </a:p>
        </p:txBody>
      </p:sp>
      <p:sp>
        <p:nvSpPr>
          <p:cNvPr id="3" name="Slide Number Placeholder 2">
            <a:extLst>
              <a:ext uri="{FF2B5EF4-FFF2-40B4-BE49-F238E27FC236}">
                <a16:creationId xmlns:a16="http://schemas.microsoft.com/office/drawing/2014/main" id="{C3BC0F75-7E4E-444B-8427-9368ABA81569}"/>
              </a:ext>
            </a:extLst>
          </p:cNvPr>
          <p:cNvSpPr>
            <a:spLocks noGrp="1"/>
          </p:cNvSpPr>
          <p:nvPr>
            <p:ph type="sldNum" sz="quarter" idx="7"/>
          </p:nvPr>
        </p:nvSpPr>
        <p:spPr/>
        <p:txBody>
          <a:bodyPr/>
          <a:lstStyle/>
          <a:p>
            <a:fld id="{B6F15528-21DE-4FAA-801E-634DDDAF4B2B}" type="slidenum">
              <a:rPr lang="en-US" smtClean="0"/>
              <a:t>10</a:t>
            </a:fld>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26440" y="473709"/>
            <a:ext cx="7289165" cy="665480"/>
          </a:xfrm>
          <a:prstGeom prst="rect">
            <a:avLst/>
          </a:prstGeom>
        </p:spPr>
        <p:txBody>
          <a:bodyPr vert="horz" wrap="square" lIns="0" tIns="12700" rIns="0" bIns="0" rtlCol="0">
            <a:spAutoFit/>
          </a:bodyPr>
          <a:lstStyle/>
          <a:p>
            <a:pPr marL="12700">
              <a:lnSpc>
                <a:spcPct val="100000"/>
              </a:lnSpc>
              <a:spcBef>
                <a:spcPts val="100"/>
              </a:spcBef>
            </a:pPr>
            <a:r>
              <a:rPr sz="4200" b="0" dirty="0">
                <a:solidFill>
                  <a:srgbClr val="EBEBEB"/>
                </a:solidFill>
                <a:latin typeface="Century Gothic"/>
                <a:cs typeface="Century Gothic"/>
              </a:rPr>
              <a:t>A</a:t>
            </a:r>
            <a:r>
              <a:rPr sz="4200" b="0" spc="-20" dirty="0">
                <a:solidFill>
                  <a:srgbClr val="EBEBEB"/>
                </a:solidFill>
                <a:latin typeface="Century Gothic"/>
                <a:cs typeface="Century Gothic"/>
              </a:rPr>
              <a:t> </a:t>
            </a:r>
            <a:r>
              <a:rPr sz="4200" b="0" dirty="0">
                <a:solidFill>
                  <a:srgbClr val="EBEBEB"/>
                </a:solidFill>
                <a:latin typeface="Century Gothic"/>
                <a:cs typeface="Century Gothic"/>
              </a:rPr>
              <a:t>classic</a:t>
            </a:r>
            <a:r>
              <a:rPr sz="4200" b="0" spc="-35" dirty="0">
                <a:solidFill>
                  <a:srgbClr val="EBEBEB"/>
                </a:solidFill>
                <a:latin typeface="Century Gothic"/>
                <a:cs typeface="Century Gothic"/>
              </a:rPr>
              <a:t> </a:t>
            </a:r>
            <a:r>
              <a:rPr sz="4200" b="0" spc="-10" dirty="0">
                <a:solidFill>
                  <a:srgbClr val="EBEBEB"/>
                </a:solidFill>
                <a:latin typeface="Century Gothic"/>
                <a:cs typeface="Century Gothic"/>
              </a:rPr>
              <a:t>bioethical</a:t>
            </a:r>
            <a:r>
              <a:rPr sz="4200" b="0" spc="-25" dirty="0">
                <a:solidFill>
                  <a:srgbClr val="EBEBEB"/>
                </a:solidFill>
                <a:latin typeface="Century Gothic"/>
                <a:cs typeface="Century Gothic"/>
              </a:rPr>
              <a:t> </a:t>
            </a:r>
            <a:r>
              <a:rPr sz="4200" b="0" spc="-5" dirty="0">
                <a:solidFill>
                  <a:srgbClr val="EBEBEB"/>
                </a:solidFill>
                <a:latin typeface="Century Gothic"/>
                <a:cs typeface="Century Gothic"/>
              </a:rPr>
              <a:t>decision</a:t>
            </a:r>
            <a:endParaRPr sz="4200">
              <a:latin typeface="Century Gothic"/>
              <a:cs typeface="Century Gothic"/>
            </a:endParaRPr>
          </a:p>
        </p:txBody>
      </p:sp>
      <p:sp>
        <p:nvSpPr>
          <p:cNvPr id="3" name="object 3"/>
          <p:cNvSpPr txBox="1"/>
          <p:nvPr/>
        </p:nvSpPr>
        <p:spPr>
          <a:xfrm>
            <a:off x="4537075" y="1931035"/>
            <a:ext cx="5499100" cy="330835"/>
          </a:xfrm>
          <a:prstGeom prst="rect">
            <a:avLst/>
          </a:prstGeom>
        </p:spPr>
        <p:txBody>
          <a:bodyPr vert="horz" wrap="square" lIns="0" tIns="13335" rIns="0" bIns="0" rtlCol="0">
            <a:spAutoFit/>
          </a:bodyPr>
          <a:lstStyle/>
          <a:p>
            <a:pPr marL="12700">
              <a:lnSpc>
                <a:spcPct val="100000"/>
              </a:lnSpc>
              <a:spcBef>
                <a:spcPts val="105"/>
              </a:spcBef>
              <a:tabLst>
                <a:tab pos="5307330" algn="l"/>
              </a:tabLst>
            </a:pPr>
            <a:r>
              <a:rPr sz="2000" spc="-5" dirty="0">
                <a:solidFill>
                  <a:srgbClr val="FFFFFF"/>
                </a:solidFill>
                <a:latin typeface="Century Gothic"/>
                <a:cs typeface="Century Gothic"/>
              </a:rPr>
              <a:t>On</a:t>
            </a:r>
            <a:r>
              <a:rPr sz="2000" dirty="0">
                <a:solidFill>
                  <a:srgbClr val="FFFFFF"/>
                </a:solidFill>
                <a:latin typeface="Century Gothic"/>
                <a:cs typeface="Century Gothic"/>
              </a:rPr>
              <a:t>e</a:t>
            </a:r>
            <a:r>
              <a:rPr sz="2000" spc="-10" dirty="0">
                <a:solidFill>
                  <a:srgbClr val="FFFFFF"/>
                </a:solidFill>
                <a:latin typeface="Century Gothic"/>
                <a:cs typeface="Century Gothic"/>
              </a:rPr>
              <a:t> </a:t>
            </a:r>
            <a:r>
              <a:rPr sz="2000" dirty="0">
                <a:solidFill>
                  <a:srgbClr val="FFFFFF"/>
                </a:solidFill>
                <a:latin typeface="Century Gothic"/>
                <a:cs typeface="Century Gothic"/>
              </a:rPr>
              <a:t>he</a:t>
            </a:r>
            <a:r>
              <a:rPr sz="2000" spc="-5" dirty="0">
                <a:solidFill>
                  <a:srgbClr val="FFFFFF"/>
                </a:solidFill>
                <a:latin typeface="Century Gothic"/>
                <a:cs typeface="Century Gothic"/>
              </a:rPr>
              <a:t>ar</a:t>
            </a:r>
            <a:r>
              <a:rPr sz="2000" dirty="0">
                <a:solidFill>
                  <a:srgbClr val="FFFFFF"/>
                </a:solidFill>
                <a:latin typeface="Century Gothic"/>
                <a:cs typeface="Century Gothic"/>
              </a:rPr>
              <a:t>t</a:t>
            </a:r>
            <a:r>
              <a:rPr sz="2000" spc="-30" dirty="0">
                <a:solidFill>
                  <a:srgbClr val="FFFFFF"/>
                </a:solidFill>
                <a:latin typeface="Century Gothic"/>
                <a:cs typeface="Century Gothic"/>
              </a:rPr>
              <a:t> </a:t>
            </a:r>
            <a:r>
              <a:rPr sz="2000" spc="-5" dirty="0">
                <a:solidFill>
                  <a:srgbClr val="FFFFFF"/>
                </a:solidFill>
                <a:latin typeface="Century Gothic"/>
                <a:cs typeface="Century Gothic"/>
              </a:rPr>
              <a:t>a</a:t>
            </a:r>
            <a:r>
              <a:rPr sz="2000" spc="15" dirty="0">
                <a:solidFill>
                  <a:srgbClr val="FFFFFF"/>
                </a:solidFill>
                <a:latin typeface="Century Gothic"/>
                <a:cs typeface="Century Gothic"/>
              </a:rPr>
              <a:t>v</a:t>
            </a:r>
            <a:r>
              <a:rPr sz="2000" spc="-5" dirty="0">
                <a:solidFill>
                  <a:srgbClr val="FFFFFF"/>
                </a:solidFill>
                <a:latin typeface="Century Gothic"/>
                <a:cs typeface="Century Gothic"/>
              </a:rPr>
              <a:t>ailabl</a:t>
            </a:r>
            <a:r>
              <a:rPr sz="2000" dirty="0">
                <a:solidFill>
                  <a:srgbClr val="FFFFFF"/>
                </a:solidFill>
                <a:latin typeface="Century Gothic"/>
                <a:cs typeface="Century Gothic"/>
              </a:rPr>
              <a:t>e</a:t>
            </a:r>
            <a:r>
              <a:rPr sz="2000" spc="-35" dirty="0">
                <a:solidFill>
                  <a:srgbClr val="FFFFFF"/>
                </a:solidFill>
                <a:latin typeface="Century Gothic"/>
                <a:cs typeface="Century Gothic"/>
              </a:rPr>
              <a:t> </a:t>
            </a:r>
            <a:r>
              <a:rPr sz="2000" dirty="0">
                <a:solidFill>
                  <a:srgbClr val="FFFFFF"/>
                </a:solidFill>
                <a:latin typeface="Wingdings"/>
                <a:cs typeface="Wingdings"/>
              </a:rPr>
              <a:t></a:t>
            </a:r>
            <a:r>
              <a:rPr sz="2000" spc="55" dirty="0">
                <a:solidFill>
                  <a:srgbClr val="FFFFFF"/>
                </a:solidFill>
                <a:latin typeface="Times New Roman"/>
                <a:cs typeface="Times New Roman"/>
              </a:rPr>
              <a:t> </a:t>
            </a:r>
            <a:r>
              <a:rPr sz="2000" spc="-5" dirty="0">
                <a:solidFill>
                  <a:srgbClr val="FFFFFF"/>
                </a:solidFill>
                <a:latin typeface="Century Gothic"/>
                <a:cs typeface="Century Gothic"/>
              </a:rPr>
              <a:t>wh</a:t>
            </a:r>
            <a:r>
              <a:rPr sz="2000" dirty="0">
                <a:solidFill>
                  <a:srgbClr val="FFFFFF"/>
                </a:solidFill>
                <a:latin typeface="Century Gothic"/>
                <a:cs typeface="Century Gothic"/>
              </a:rPr>
              <a:t>o</a:t>
            </a:r>
            <a:r>
              <a:rPr sz="2000" spc="-15" dirty="0">
                <a:solidFill>
                  <a:srgbClr val="FFFFFF"/>
                </a:solidFill>
                <a:latin typeface="Century Gothic"/>
                <a:cs typeface="Century Gothic"/>
              </a:rPr>
              <a:t> </a:t>
            </a:r>
            <a:r>
              <a:rPr sz="2000" spc="-5" dirty="0">
                <a:solidFill>
                  <a:srgbClr val="FFFFFF"/>
                </a:solidFill>
                <a:latin typeface="Century Gothic"/>
                <a:cs typeface="Century Gothic"/>
              </a:rPr>
              <a:t>shou</a:t>
            </a:r>
            <a:r>
              <a:rPr sz="2000" spc="5" dirty="0">
                <a:solidFill>
                  <a:srgbClr val="FFFFFF"/>
                </a:solidFill>
                <a:latin typeface="Century Gothic"/>
                <a:cs typeface="Century Gothic"/>
              </a:rPr>
              <a:t>l</a:t>
            </a:r>
            <a:r>
              <a:rPr sz="2000" dirty="0">
                <a:solidFill>
                  <a:srgbClr val="FFFFFF"/>
                </a:solidFill>
                <a:latin typeface="Century Gothic"/>
                <a:cs typeface="Century Gothic"/>
              </a:rPr>
              <a:t>d</a:t>
            </a:r>
            <a:r>
              <a:rPr sz="2000" spc="-20" dirty="0">
                <a:solidFill>
                  <a:srgbClr val="FFFFFF"/>
                </a:solidFill>
                <a:latin typeface="Century Gothic"/>
                <a:cs typeface="Century Gothic"/>
              </a:rPr>
              <a:t> </a:t>
            </a:r>
            <a:r>
              <a:rPr sz="2000" dirty="0">
                <a:solidFill>
                  <a:srgbClr val="FFFFFF"/>
                </a:solidFill>
                <a:latin typeface="Century Gothic"/>
                <a:cs typeface="Century Gothic"/>
              </a:rPr>
              <a:t>get</a:t>
            </a:r>
            <a:r>
              <a:rPr sz="2000" spc="-15" dirty="0">
                <a:solidFill>
                  <a:srgbClr val="FFFFFF"/>
                </a:solidFill>
                <a:latin typeface="Century Gothic"/>
                <a:cs typeface="Century Gothic"/>
              </a:rPr>
              <a:t> </a:t>
            </a:r>
            <a:r>
              <a:rPr sz="2000" spc="-5" dirty="0">
                <a:solidFill>
                  <a:srgbClr val="FFFFFF"/>
                </a:solidFill>
                <a:latin typeface="Century Gothic"/>
                <a:cs typeface="Century Gothic"/>
              </a:rPr>
              <a:t>i</a:t>
            </a:r>
            <a:r>
              <a:rPr sz="2000" spc="5" dirty="0">
                <a:solidFill>
                  <a:srgbClr val="FFFFFF"/>
                </a:solidFill>
                <a:latin typeface="Century Gothic"/>
                <a:cs typeface="Century Gothic"/>
              </a:rPr>
              <a:t>t</a:t>
            </a:r>
            <a:r>
              <a:rPr sz="2000" dirty="0">
                <a:solidFill>
                  <a:srgbClr val="FFFFFF"/>
                </a:solidFill>
                <a:latin typeface="Century Gothic"/>
                <a:cs typeface="Century Gothic"/>
              </a:rPr>
              <a:t>?	</a:t>
            </a:r>
            <a:r>
              <a:rPr sz="1600" spc="-5" dirty="0">
                <a:solidFill>
                  <a:srgbClr val="89D0D5"/>
                </a:solidFill>
                <a:latin typeface="Wingdings 3"/>
                <a:cs typeface="Wingdings 3"/>
              </a:rPr>
              <a:t></a:t>
            </a:r>
            <a:endParaRPr sz="1600">
              <a:latin typeface="Wingdings 3"/>
              <a:cs typeface="Wingdings 3"/>
            </a:endParaRPr>
          </a:p>
        </p:txBody>
      </p:sp>
      <p:sp>
        <p:nvSpPr>
          <p:cNvPr id="4" name="object 4"/>
          <p:cNvSpPr txBox="1"/>
          <p:nvPr/>
        </p:nvSpPr>
        <p:spPr>
          <a:xfrm>
            <a:off x="2060194" y="2694559"/>
            <a:ext cx="1536065" cy="299720"/>
          </a:xfrm>
          <a:prstGeom prst="rect">
            <a:avLst/>
          </a:prstGeom>
        </p:spPr>
        <p:txBody>
          <a:bodyPr vert="horz" wrap="square" lIns="0" tIns="12700" rIns="0" bIns="0" rtlCol="0">
            <a:spAutoFit/>
          </a:bodyPr>
          <a:lstStyle/>
          <a:p>
            <a:pPr marL="12700">
              <a:lnSpc>
                <a:spcPct val="100000"/>
              </a:lnSpc>
              <a:spcBef>
                <a:spcPts val="100"/>
              </a:spcBef>
            </a:pPr>
            <a:r>
              <a:rPr sz="1800" spc="-10" dirty="0">
                <a:solidFill>
                  <a:srgbClr val="FFFFFF"/>
                </a:solidFill>
                <a:latin typeface="Arial"/>
                <a:cs typeface="Arial"/>
              </a:rPr>
              <a:t>17-year</a:t>
            </a:r>
            <a:r>
              <a:rPr sz="1800" spc="5" dirty="0">
                <a:solidFill>
                  <a:srgbClr val="FFFFFF"/>
                </a:solidFill>
                <a:latin typeface="Arial"/>
                <a:cs typeface="Arial"/>
              </a:rPr>
              <a:t> </a:t>
            </a:r>
            <a:r>
              <a:rPr sz="1800" spc="-5" dirty="0">
                <a:solidFill>
                  <a:srgbClr val="FFFFFF"/>
                </a:solidFill>
                <a:latin typeface="Arial"/>
                <a:cs typeface="Arial"/>
              </a:rPr>
              <a:t>old</a:t>
            </a:r>
            <a:r>
              <a:rPr sz="1800" spc="-25" dirty="0">
                <a:solidFill>
                  <a:srgbClr val="FFFFFF"/>
                </a:solidFill>
                <a:latin typeface="Arial"/>
                <a:cs typeface="Arial"/>
              </a:rPr>
              <a:t> </a:t>
            </a:r>
            <a:r>
              <a:rPr sz="1800" spc="-5" dirty="0">
                <a:solidFill>
                  <a:srgbClr val="FFFFFF"/>
                </a:solidFill>
                <a:latin typeface="Arial"/>
                <a:cs typeface="Arial"/>
              </a:rPr>
              <a:t>girl</a:t>
            </a:r>
            <a:endParaRPr sz="1800">
              <a:latin typeface="Arial"/>
              <a:cs typeface="Arial"/>
            </a:endParaRPr>
          </a:p>
        </p:txBody>
      </p:sp>
      <p:sp>
        <p:nvSpPr>
          <p:cNvPr id="5" name="object 5"/>
          <p:cNvSpPr txBox="1"/>
          <p:nvPr/>
        </p:nvSpPr>
        <p:spPr>
          <a:xfrm>
            <a:off x="5182361" y="2542159"/>
            <a:ext cx="1904364" cy="574040"/>
          </a:xfrm>
          <a:prstGeom prst="rect">
            <a:avLst/>
          </a:prstGeom>
        </p:spPr>
        <p:txBody>
          <a:bodyPr vert="horz" wrap="square" lIns="0" tIns="12700" rIns="0" bIns="0" rtlCol="0">
            <a:spAutoFit/>
          </a:bodyPr>
          <a:lstStyle/>
          <a:p>
            <a:pPr marL="527685" marR="5080" indent="-515620">
              <a:lnSpc>
                <a:spcPct val="100000"/>
              </a:lnSpc>
              <a:spcBef>
                <a:spcPts val="100"/>
              </a:spcBef>
            </a:pPr>
            <a:r>
              <a:rPr sz="1800" spc="-10" dirty="0">
                <a:solidFill>
                  <a:srgbClr val="FFFFFF"/>
                </a:solidFill>
                <a:latin typeface="Arial"/>
                <a:cs typeface="Arial"/>
              </a:rPr>
              <a:t>40-year-old</a:t>
            </a:r>
            <a:r>
              <a:rPr sz="1800" spc="10" dirty="0">
                <a:solidFill>
                  <a:srgbClr val="FFFFFF"/>
                </a:solidFill>
                <a:latin typeface="Arial"/>
                <a:cs typeface="Arial"/>
              </a:rPr>
              <a:t> </a:t>
            </a:r>
            <a:r>
              <a:rPr sz="1800" spc="-5" dirty="0">
                <a:solidFill>
                  <a:srgbClr val="FFFFFF"/>
                </a:solidFill>
                <a:latin typeface="Arial"/>
                <a:cs typeface="Arial"/>
              </a:rPr>
              <a:t>school </a:t>
            </a:r>
            <a:r>
              <a:rPr sz="1800" spc="-484" dirty="0">
                <a:solidFill>
                  <a:srgbClr val="FFFFFF"/>
                </a:solidFill>
                <a:latin typeface="Arial"/>
                <a:cs typeface="Arial"/>
              </a:rPr>
              <a:t> </a:t>
            </a:r>
            <a:r>
              <a:rPr sz="1800" spc="-5" dirty="0">
                <a:solidFill>
                  <a:srgbClr val="FFFFFF"/>
                </a:solidFill>
                <a:latin typeface="Arial"/>
                <a:cs typeface="Arial"/>
              </a:rPr>
              <a:t>principal</a:t>
            </a:r>
            <a:endParaRPr sz="1800">
              <a:latin typeface="Arial"/>
              <a:cs typeface="Arial"/>
            </a:endParaRPr>
          </a:p>
        </p:txBody>
      </p:sp>
      <p:sp>
        <p:nvSpPr>
          <p:cNvPr id="6" name="object 6"/>
          <p:cNvSpPr txBox="1"/>
          <p:nvPr/>
        </p:nvSpPr>
        <p:spPr>
          <a:xfrm>
            <a:off x="7890764" y="2465959"/>
            <a:ext cx="1975485" cy="299720"/>
          </a:xfrm>
          <a:prstGeom prst="rect">
            <a:avLst/>
          </a:prstGeom>
        </p:spPr>
        <p:txBody>
          <a:bodyPr vert="horz" wrap="square" lIns="0" tIns="12700" rIns="0" bIns="0" rtlCol="0">
            <a:spAutoFit/>
          </a:bodyPr>
          <a:lstStyle/>
          <a:p>
            <a:pPr marL="12700">
              <a:lnSpc>
                <a:spcPct val="100000"/>
              </a:lnSpc>
              <a:spcBef>
                <a:spcPts val="100"/>
              </a:spcBef>
            </a:pPr>
            <a:r>
              <a:rPr sz="1800" spc="-10" dirty="0">
                <a:solidFill>
                  <a:srgbClr val="FFFFFF"/>
                </a:solidFill>
                <a:latin typeface="Arial"/>
                <a:cs typeface="Arial"/>
              </a:rPr>
              <a:t>70-year-old</a:t>
            </a:r>
            <a:r>
              <a:rPr sz="1800" spc="20" dirty="0">
                <a:solidFill>
                  <a:srgbClr val="FFFFFF"/>
                </a:solidFill>
                <a:latin typeface="Arial"/>
                <a:cs typeface="Arial"/>
              </a:rPr>
              <a:t> </a:t>
            </a:r>
            <a:r>
              <a:rPr sz="1800" spc="-15" dirty="0">
                <a:solidFill>
                  <a:srgbClr val="FFFFFF"/>
                </a:solidFill>
                <a:latin typeface="Arial"/>
                <a:cs typeface="Arial"/>
              </a:rPr>
              <a:t>woman</a:t>
            </a:r>
            <a:endParaRPr sz="1800">
              <a:latin typeface="Arial"/>
              <a:cs typeface="Arial"/>
            </a:endParaRPr>
          </a:p>
        </p:txBody>
      </p:sp>
      <p:pic>
        <p:nvPicPr>
          <p:cNvPr id="7" name="object 7"/>
          <p:cNvPicPr/>
          <p:nvPr/>
        </p:nvPicPr>
        <p:blipFill>
          <a:blip r:embed="rId2" cstate="print"/>
          <a:stretch>
            <a:fillRect/>
          </a:stretch>
        </p:blipFill>
        <p:spPr>
          <a:xfrm>
            <a:off x="7848600" y="3352800"/>
            <a:ext cx="2159000" cy="2590800"/>
          </a:xfrm>
          <a:prstGeom prst="rect">
            <a:avLst/>
          </a:prstGeom>
        </p:spPr>
      </p:pic>
      <p:pic>
        <p:nvPicPr>
          <p:cNvPr id="8" name="object 8"/>
          <p:cNvPicPr/>
          <p:nvPr/>
        </p:nvPicPr>
        <p:blipFill>
          <a:blip r:embed="rId3" cstate="print"/>
          <a:stretch>
            <a:fillRect/>
          </a:stretch>
        </p:blipFill>
        <p:spPr>
          <a:xfrm>
            <a:off x="4953000" y="3352800"/>
            <a:ext cx="2046224" cy="2819400"/>
          </a:xfrm>
          <a:prstGeom prst="rect">
            <a:avLst/>
          </a:prstGeom>
        </p:spPr>
      </p:pic>
      <p:pic>
        <p:nvPicPr>
          <p:cNvPr id="9" name="object 9"/>
          <p:cNvPicPr/>
          <p:nvPr/>
        </p:nvPicPr>
        <p:blipFill>
          <a:blip r:embed="rId4" cstate="print"/>
          <a:stretch>
            <a:fillRect/>
          </a:stretch>
        </p:blipFill>
        <p:spPr>
          <a:xfrm>
            <a:off x="1981200" y="3200400"/>
            <a:ext cx="2320925" cy="2895600"/>
          </a:xfrm>
          <a:prstGeom prst="rect">
            <a:avLst/>
          </a:prstGeom>
        </p:spPr>
      </p:pic>
      <p:pic>
        <p:nvPicPr>
          <p:cNvPr id="10" name="object 10"/>
          <p:cNvPicPr/>
          <p:nvPr/>
        </p:nvPicPr>
        <p:blipFill>
          <a:blip r:embed="rId5" cstate="print"/>
          <a:stretch>
            <a:fillRect/>
          </a:stretch>
        </p:blipFill>
        <p:spPr>
          <a:xfrm>
            <a:off x="9296400" y="228600"/>
            <a:ext cx="898525" cy="1676400"/>
          </a:xfrm>
          <a:prstGeom prst="rect">
            <a:avLst/>
          </a:prstGeom>
        </p:spPr>
      </p:pic>
      <p:sp>
        <p:nvSpPr>
          <p:cNvPr id="11" name="Slide Number Placeholder 10">
            <a:extLst>
              <a:ext uri="{FF2B5EF4-FFF2-40B4-BE49-F238E27FC236}">
                <a16:creationId xmlns:a16="http://schemas.microsoft.com/office/drawing/2014/main" id="{BC9D982A-BB5E-490E-AB49-D3D7965792A7}"/>
              </a:ext>
            </a:extLst>
          </p:cNvPr>
          <p:cNvSpPr>
            <a:spLocks noGrp="1"/>
          </p:cNvSpPr>
          <p:nvPr>
            <p:ph type="sldNum" sz="quarter" idx="7"/>
          </p:nvPr>
        </p:nvSpPr>
        <p:spPr/>
        <p:txBody>
          <a:bodyPr/>
          <a:lstStyle/>
          <a:p>
            <a:fld id="{B6F15528-21DE-4FAA-801E-634DDDAF4B2B}" type="slidenum">
              <a:rPr lang="en-US" smtClean="0"/>
              <a:t>11</a:t>
            </a:fld>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26440" y="473709"/>
            <a:ext cx="7289165" cy="665480"/>
          </a:xfrm>
          <a:prstGeom prst="rect">
            <a:avLst/>
          </a:prstGeom>
        </p:spPr>
        <p:txBody>
          <a:bodyPr vert="horz" wrap="square" lIns="0" tIns="12700" rIns="0" bIns="0" rtlCol="0">
            <a:spAutoFit/>
          </a:bodyPr>
          <a:lstStyle/>
          <a:p>
            <a:pPr marL="12700">
              <a:lnSpc>
                <a:spcPct val="100000"/>
              </a:lnSpc>
              <a:spcBef>
                <a:spcPts val="100"/>
              </a:spcBef>
            </a:pPr>
            <a:r>
              <a:rPr sz="4200" b="0" dirty="0">
                <a:solidFill>
                  <a:srgbClr val="EBEBEB"/>
                </a:solidFill>
                <a:latin typeface="Century Gothic"/>
                <a:cs typeface="Century Gothic"/>
              </a:rPr>
              <a:t>A</a:t>
            </a:r>
            <a:r>
              <a:rPr sz="4200" b="0" spc="-20" dirty="0">
                <a:solidFill>
                  <a:srgbClr val="EBEBEB"/>
                </a:solidFill>
                <a:latin typeface="Century Gothic"/>
                <a:cs typeface="Century Gothic"/>
              </a:rPr>
              <a:t> </a:t>
            </a:r>
            <a:r>
              <a:rPr sz="4200" b="0" dirty="0">
                <a:solidFill>
                  <a:srgbClr val="EBEBEB"/>
                </a:solidFill>
                <a:latin typeface="Century Gothic"/>
                <a:cs typeface="Century Gothic"/>
              </a:rPr>
              <a:t>classic</a:t>
            </a:r>
            <a:r>
              <a:rPr sz="4200" b="0" spc="-35" dirty="0">
                <a:solidFill>
                  <a:srgbClr val="EBEBEB"/>
                </a:solidFill>
                <a:latin typeface="Century Gothic"/>
                <a:cs typeface="Century Gothic"/>
              </a:rPr>
              <a:t> </a:t>
            </a:r>
            <a:r>
              <a:rPr sz="4200" b="0" spc="-10" dirty="0">
                <a:solidFill>
                  <a:srgbClr val="EBEBEB"/>
                </a:solidFill>
                <a:latin typeface="Century Gothic"/>
                <a:cs typeface="Century Gothic"/>
              </a:rPr>
              <a:t>bioethical</a:t>
            </a:r>
            <a:r>
              <a:rPr sz="4200" b="0" spc="-25" dirty="0">
                <a:solidFill>
                  <a:srgbClr val="EBEBEB"/>
                </a:solidFill>
                <a:latin typeface="Century Gothic"/>
                <a:cs typeface="Century Gothic"/>
              </a:rPr>
              <a:t> </a:t>
            </a:r>
            <a:r>
              <a:rPr sz="4200" b="0" spc="-5" dirty="0">
                <a:solidFill>
                  <a:srgbClr val="EBEBEB"/>
                </a:solidFill>
                <a:latin typeface="Century Gothic"/>
                <a:cs typeface="Century Gothic"/>
              </a:rPr>
              <a:t>decision</a:t>
            </a:r>
            <a:endParaRPr sz="4200">
              <a:latin typeface="Century Gothic"/>
              <a:cs typeface="Century Gothic"/>
            </a:endParaRPr>
          </a:p>
        </p:txBody>
      </p:sp>
      <p:sp>
        <p:nvSpPr>
          <p:cNvPr id="3" name="object 3"/>
          <p:cNvSpPr txBox="1"/>
          <p:nvPr/>
        </p:nvSpPr>
        <p:spPr>
          <a:xfrm>
            <a:off x="4537075" y="1931035"/>
            <a:ext cx="5499100" cy="330835"/>
          </a:xfrm>
          <a:prstGeom prst="rect">
            <a:avLst/>
          </a:prstGeom>
        </p:spPr>
        <p:txBody>
          <a:bodyPr vert="horz" wrap="square" lIns="0" tIns="13335" rIns="0" bIns="0" rtlCol="0">
            <a:spAutoFit/>
          </a:bodyPr>
          <a:lstStyle/>
          <a:p>
            <a:pPr marL="12700">
              <a:lnSpc>
                <a:spcPct val="100000"/>
              </a:lnSpc>
              <a:spcBef>
                <a:spcPts val="105"/>
              </a:spcBef>
              <a:tabLst>
                <a:tab pos="5307330" algn="l"/>
              </a:tabLst>
            </a:pPr>
            <a:r>
              <a:rPr sz="2000" spc="-5" dirty="0">
                <a:solidFill>
                  <a:srgbClr val="FFFFFF"/>
                </a:solidFill>
                <a:latin typeface="Century Gothic"/>
                <a:cs typeface="Century Gothic"/>
              </a:rPr>
              <a:t>On</a:t>
            </a:r>
            <a:r>
              <a:rPr sz="2000" dirty="0">
                <a:solidFill>
                  <a:srgbClr val="FFFFFF"/>
                </a:solidFill>
                <a:latin typeface="Century Gothic"/>
                <a:cs typeface="Century Gothic"/>
              </a:rPr>
              <a:t>e</a:t>
            </a:r>
            <a:r>
              <a:rPr sz="2000" spc="-10" dirty="0">
                <a:solidFill>
                  <a:srgbClr val="FFFFFF"/>
                </a:solidFill>
                <a:latin typeface="Century Gothic"/>
                <a:cs typeface="Century Gothic"/>
              </a:rPr>
              <a:t> </a:t>
            </a:r>
            <a:r>
              <a:rPr sz="2000" dirty="0">
                <a:solidFill>
                  <a:srgbClr val="FFFFFF"/>
                </a:solidFill>
                <a:latin typeface="Century Gothic"/>
                <a:cs typeface="Century Gothic"/>
              </a:rPr>
              <a:t>he</a:t>
            </a:r>
            <a:r>
              <a:rPr sz="2000" spc="-5" dirty="0">
                <a:solidFill>
                  <a:srgbClr val="FFFFFF"/>
                </a:solidFill>
                <a:latin typeface="Century Gothic"/>
                <a:cs typeface="Century Gothic"/>
              </a:rPr>
              <a:t>ar</a:t>
            </a:r>
            <a:r>
              <a:rPr sz="2000" dirty="0">
                <a:solidFill>
                  <a:srgbClr val="FFFFFF"/>
                </a:solidFill>
                <a:latin typeface="Century Gothic"/>
                <a:cs typeface="Century Gothic"/>
              </a:rPr>
              <a:t>t</a:t>
            </a:r>
            <a:r>
              <a:rPr sz="2000" spc="-30" dirty="0">
                <a:solidFill>
                  <a:srgbClr val="FFFFFF"/>
                </a:solidFill>
                <a:latin typeface="Century Gothic"/>
                <a:cs typeface="Century Gothic"/>
              </a:rPr>
              <a:t> </a:t>
            </a:r>
            <a:r>
              <a:rPr sz="2000" spc="-5" dirty="0">
                <a:solidFill>
                  <a:srgbClr val="FFFFFF"/>
                </a:solidFill>
                <a:latin typeface="Century Gothic"/>
                <a:cs typeface="Century Gothic"/>
              </a:rPr>
              <a:t>a</a:t>
            </a:r>
            <a:r>
              <a:rPr sz="2000" spc="15" dirty="0">
                <a:solidFill>
                  <a:srgbClr val="FFFFFF"/>
                </a:solidFill>
                <a:latin typeface="Century Gothic"/>
                <a:cs typeface="Century Gothic"/>
              </a:rPr>
              <a:t>v</a:t>
            </a:r>
            <a:r>
              <a:rPr sz="2000" spc="-5" dirty="0">
                <a:solidFill>
                  <a:srgbClr val="FFFFFF"/>
                </a:solidFill>
                <a:latin typeface="Century Gothic"/>
                <a:cs typeface="Century Gothic"/>
              </a:rPr>
              <a:t>ailabl</a:t>
            </a:r>
            <a:r>
              <a:rPr sz="2000" dirty="0">
                <a:solidFill>
                  <a:srgbClr val="FFFFFF"/>
                </a:solidFill>
                <a:latin typeface="Century Gothic"/>
                <a:cs typeface="Century Gothic"/>
              </a:rPr>
              <a:t>e</a:t>
            </a:r>
            <a:r>
              <a:rPr sz="2000" spc="-35" dirty="0">
                <a:solidFill>
                  <a:srgbClr val="FFFFFF"/>
                </a:solidFill>
                <a:latin typeface="Century Gothic"/>
                <a:cs typeface="Century Gothic"/>
              </a:rPr>
              <a:t> </a:t>
            </a:r>
            <a:r>
              <a:rPr sz="2000" dirty="0">
                <a:solidFill>
                  <a:srgbClr val="FFFFFF"/>
                </a:solidFill>
                <a:latin typeface="Wingdings"/>
                <a:cs typeface="Wingdings"/>
              </a:rPr>
              <a:t></a:t>
            </a:r>
            <a:r>
              <a:rPr sz="2000" spc="55" dirty="0">
                <a:solidFill>
                  <a:srgbClr val="FFFFFF"/>
                </a:solidFill>
                <a:latin typeface="Times New Roman"/>
                <a:cs typeface="Times New Roman"/>
              </a:rPr>
              <a:t> </a:t>
            </a:r>
            <a:r>
              <a:rPr sz="2000" spc="-5" dirty="0">
                <a:solidFill>
                  <a:srgbClr val="FFFFFF"/>
                </a:solidFill>
                <a:latin typeface="Century Gothic"/>
                <a:cs typeface="Century Gothic"/>
              </a:rPr>
              <a:t>wh</a:t>
            </a:r>
            <a:r>
              <a:rPr sz="2000" dirty="0">
                <a:solidFill>
                  <a:srgbClr val="FFFFFF"/>
                </a:solidFill>
                <a:latin typeface="Century Gothic"/>
                <a:cs typeface="Century Gothic"/>
              </a:rPr>
              <a:t>o</a:t>
            </a:r>
            <a:r>
              <a:rPr sz="2000" spc="-15" dirty="0">
                <a:solidFill>
                  <a:srgbClr val="FFFFFF"/>
                </a:solidFill>
                <a:latin typeface="Century Gothic"/>
                <a:cs typeface="Century Gothic"/>
              </a:rPr>
              <a:t> </a:t>
            </a:r>
            <a:r>
              <a:rPr sz="2000" spc="-5" dirty="0">
                <a:solidFill>
                  <a:srgbClr val="FFFFFF"/>
                </a:solidFill>
                <a:latin typeface="Century Gothic"/>
                <a:cs typeface="Century Gothic"/>
              </a:rPr>
              <a:t>shou</a:t>
            </a:r>
            <a:r>
              <a:rPr sz="2000" spc="5" dirty="0">
                <a:solidFill>
                  <a:srgbClr val="FFFFFF"/>
                </a:solidFill>
                <a:latin typeface="Century Gothic"/>
                <a:cs typeface="Century Gothic"/>
              </a:rPr>
              <a:t>l</a:t>
            </a:r>
            <a:r>
              <a:rPr sz="2000" dirty="0">
                <a:solidFill>
                  <a:srgbClr val="FFFFFF"/>
                </a:solidFill>
                <a:latin typeface="Century Gothic"/>
                <a:cs typeface="Century Gothic"/>
              </a:rPr>
              <a:t>d</a:t>
            </a:r>
            <a:r>
              <a:rPr sz="2000" spc="-20" dirty="0">
                <a:solidFill>
                  <a:srgbClr val="FFFFFF"/>
                </a:solidFill>
                <a:latin typeface="Century Gothic"/>
                <a:cs typeface="Century Gothic"/>
              </a:rPr>
              <a:t> </a:t>
            </a:r>
            <a:r>
              <a:rPr sz="2000" dirty="0">
                <a:solidFill>
                  <a:srgbClr val="FFFFFF"/>
                </a:solidFill>
                <a:latin typeface="Century Gothic"/>
                <a:cs typeface="Century Gothic"/>
              </a:rPr>
              <a:t>get</a:t>
            </a:r>
            <a:r>
              <a:rPr sz="2000" spc="-15" dirty="0">
                <a:solidFill>
                  <a:srgbClr val="FFFFFF"/>
                </a:solidFill>
                <a:latin typeface="Century Gothic"/>
                <a:cs typeface="Century Gothic"/>
              </a:rPr>
              <a:t> </a:t>
            </a:r>
            <a:r>
              <a:rPr sz="2000" spc="-5" dirty="0">
                <a:solidFill>
                  <a:srgbClr val="FFFFFF"/>
                </a:solidFill>
                <a:latin typeface="Century Gothic"/>
                <a:cs typeface="Century Gothic"/>
              </a:rPr>
              <a:t>i</a:t>
            </a:r>
            <a:r>
              <a:rPr sz="2000" spc="5" dirty="0">
                <a:solidFill>
                  <a:srgbClr val="FFFFFF"/>
                </a:solidFill>
                <a:latin typeface="Century Gothic"/>
                <a:cs typeface="Century Gothic"/>
              </a:rPr>
              <a:t>t</a:t>
            </a:r>
            <a:r>
              <a:rPr sz="2000" dirty="0">
                <a:solidFill>
                  <a:srgbClr val="FFFFFF"/>
                </a:solidFill>
                <a:latin typeface="Century Gothic"/>
                <a:cs typeface="Century Gothic"/>
              </a:rPr>
              <a:t>?	</a:t>
            </a:r>
            <a:r>
              <a:rPr sz="1600" spc="-5" dirty="0">
                <a:solidFill>
                  <a:srgbClr val="89D0D5"/>
                </a:solidFill>
                <a:latin typeface="Wingdings 3"/>
                <a:cs typeface="Wingdings 3"/>
              </a:rPr>
              <a:t></a:t>
            </a:r>
            <a:endParaRPr sz="1600">
              <a:latin typeface="Wingdings 3"/>
              <a:cs typeface="Wingdings 3"/>
            </a:endParaRPr>
          </a:p>
        </p:txBody>
      </p:sp>
      <p:sp>
        <p:nvSpPr>
          <p:cNvPr id="4" name="object 4"/>
          <p:cNvSpPr txBox="1"/>
          <p:nvPr/>
        </p:nvSpPr>
        <p:spPr>
          <a:xfrm>
            <a:off x="2060194" y="2694559"/>
            <a:ext cx="1536065" cy="299720"/>
          </a:xfrm>
          <a:prstGeom prst="rect">
            <a:avLst/>
          </a:prstGeom>
        </p:spPr>
        <p:txBody>
          <a:bodyPr vert="horz" wrap="square" lIns="0" tIns="12700" rIns="0" bIns="0" rtlCol="0">
            <a:spAutoFit/>
          </a:bodyPr>
          <a:lstStyle/>
          <a:p>
            <a:pPr marL="12700">
              <a:lnSpc>
                <a:spcPct val="100000"/>
              </a:lnSpc>
              <a:spcBef>
                <a:spcPts val="100"/>
              </a:spcBef>
            </a:pPr>
            <a:r>
              <a:rPr sz="1800" spc="-10" dirty="0">
                <a:solidFill>
                  <a:srgbClr val="FFFFFF"/>
                </a:solidFill>
                <a:latin typeface="Arial"/>
                <a:cs typeface="Arial"/>
              </a:rPr>
              <a:t>17-year</a:t>
            </a:r>
            <a:r>
              <a:rPr sz="1800" spc="5" dirty="0">
                <a:solidFill>
                  <a:srgbClr val="FFFFFF"/>
                </a:solidFill>
                <a:latin typeface="Arial"/>
                <a:cs typeface="Arial"/>
              </a:rPr>
              <a:t> </a:t>
            </a:r>
            <a:r>
              <a:rPr sz="1800" spc="-5" dirty="0">
                <a:solidFill>
                  <a:srgbClr val="FFFFFF"/>
                </a:solidFill>
                <a:latin typeface="Arial"/>
                <a:cs typeface="Arial"/>
              </a:rPr>
              <a:t>old</a:t>
            </a:r>
            <a:r>
              <a:rPr sz="1800" spc="-25" dirty="0">
                <a:solidFill>
                  <a:srgbClr val="FFFFFF"/>
                </a:solidFill>
                <a:latin typeface="Arial"/>
                <a:cs typeface="Arial"/>
              </a:rPr>
              <a:t> </a:t>
            </a:r>
            <a:r>
              <a:rPr sz="1800" spc="-5" dirty="0">
                <a:solidFill>
                  <a:srgbClr val="FFFFFF"/>
                </a:solidFill>
                <a:latin typeface="Arial"/>
                <a:cs typeface="Arial"/>
              </a:rPr>
              <a:t>girl</a:t>
            </a:r>
            <a:endParaRPr sz="1800">
              <a:latin typeface="Arial"/>
              <a:cs typeface="Arial"/>
            </a:endParaRPr>
          </a:p>
        </p:txBody>
      </p:sp>
      <p:sp>
        <p:nvSpPr>
          <p:cNvPr id="5" name="object 5"/>
          <p:cNvSpPr txBox="1"/>
          <p:nvPr/>
        </p:nvSpPr>
        <p:spPr>
          <a:xfrm>
            <a:off x="5182361" y="2542159"/>
            <a:ext cx="1904364" cy="574040"/>
          </a:xfrm>
          <a:prstGeom prst="rect">
            <a:avLst/>
          </a:prstGeom>
        </p:spPr>
        <p:txBody>
          <a:bodyPr vert="horz" wrap="square" lIns="0" tIns="12700" rIns="0" bIns="0" rtlCol="0">
            <a:spAutoFit/>
          </a:bodyPr>
          <a:lstStyle/>
          <a:p>
            <a:pPr marL="527685" marR="5080" indent="-515620">
              <a:lnSpc>
                <a:spcPct val="100000"/>
              </a:lnSpc>
              <a:spcBef>
                <a:spcPts val="100"/>
              </a:spcBef>
            </a:pPr>
            <a:r>
              <a:rPr sz="1800" spc="-10" dirty="0">
                <a:solidFill>
                  <a:srgbClr val="FFFFFF"/>
                </a:solidFill>
                <a:latin typeface="Arial"/>
                <a:cs typeface="Arial"/>
              </a:rPr>
              <a:t>40-year-old</a:t>
            </a:r>
            <a:r>
              <a:rPr sz="1800" spc="10" dirty="0">
                <a:solidFill>
                  <a:srgbClr val="FFFFFF"/>
                </a:solidFill>
                <a:latin typeface="Arial"/>
                <a:cs typeface="Arial"/>
              </a:rPr>
              <a:t> </a:t>
            </a:r>
            <a:r>
              <a:rPr sz="1800" spc="-5" dirty="0">
                <a:solidFill>
                  <a:srgbClr val="FFFFFF"/>
                </a:solidFill>
                <a:latin typeface="Arial"/>
                <a:cs typeface="Arial"/>
              </a:rPr>
              <a:t>school </a:t>
            </a:r>
            <a:r>
              <a:rPr sz="1800" spc="-484" dirty="0">
                <a:solidFill>
                  <a:srgbClr val="FFFFFF"/>
                </a:solidFill>
                <a:latin typeface="Arial"/>
                <a:cs typeface="Arial"/>
              </a:rPr>
              <a:t> </a:t>
            </a:r>
            <a:r>
              <a:rPr sz="1800" spc="-5" dirty="0">
                <a:solidFill>
                  <a:srgbClr val="FFFFFF"/>
                </a:solidFill>
                <a:latin typeface="Arial"/>
                <a:cs typeface="Arial"/>
              </a:rPr>
              <a:t>principal</a:t>
            </a:r>
            <a:endParaRPr sz="1800">
              <a:latin typeface="Arial"/>
              <a:cs typeface="Arial"/>
            </a:endParaRPr>
          </a:p>
        </p:txBody>
      </p:sp>
      <p:sp>
        <p:nvSpPr>
          <p:cNvPr id="6" name="object 6"/>
          <p:cNvSpPr txBox="1"/>
          <p:nvPr/>
        </p:nvSpPr>
        <p:spPr>
          <a:xfrm>
            <a:off x="7890764" y="2465959"/>
            <a:ext cx="1975485" cy="299720"/>
          </a:xfrm>
          <a:prstGeom prst="rect">
            <a:avLst/>
          </a:prstGeom>
        </p:spPr>
        <p:txBody>
          <a:bodyPr vert="horz" wrap="square" lIns="0" tIns="12700" rIns="0" bIns="0" rtlCol="0">
            <a:spAutoFit/>
          </a:bodyPr>
          <a:lstStyle/>
          <a:p>
            <a:pPr marL="12700">
              <a:lnSpc>
                <a:spcPct val="100000"/>
              </a:lnSpc>
              <a:spcBef>
                <a:spcPts val="100"/>
              </a:spcBef>
            </a:pPr>
            <a:r>
              <a:rPr sz="1800" spc="-10" dirty="0">
                <a:solidFill>
                  <a:srgbClr val="FFFFFF"/>
                </a:solidFill>
                <a:latin typeface="Arial"/>
                <a:cs typeface="Arial"/>
              </a:rPr>
              <a:t>70-year-old</a:t>
            </a:r>
            <a:r>
              <a:rPr sz="1800" spc="20" dirty="0">
                <a:solidFill>
                  <a:srgbClr val="FFFFFF"/>
                </a:solidFill>
                <a:latin typeface="Arial"/>
                <a:cs typeface="Arial"/>
              </a:rPr>
              <a:t> </a:t>
            </a:r>
            <a:r>
              <a:rPr sz="1800" spc="-15" dirty="0">
                <a:solidFill>
                  <a:srgbClr val="FFFFFF"/>
                </a:solidFill>
                <a:latin typeface="Arial"/>
                <a:cs typeface="Arial"/>
              </a:rPr>
              <a:t>woman</a:t>
            </a:r>
            <a:endParaRPr sz="1800">
              <a:latin typeface="Arial"/>
              <a:cs typeface="Arial"/>
            </a:endParaRPr>
          </a:p>
        </p:txBody>
      </p:sp>
      <p:pic>
        <p:nvPicPr>
          <p:cNvPr id="7" name="object 7"/>
          <p:cNvPicPr/>
          <p:nvPr/>
        </p:nvPicPr>
        <p:blipFill>
          <a:blip r:embed="rId2" cstate="print"/>
          <a:stretch>
            <a:fillRect/>
          </a:stretch>
        </p:blipFill>
        <p:spPr>
          <a:xfrm>
            <a:off x="9296400" y="228600"/>
            <a:ext cx="898525" cy="1676400"/>
          </a:xfrm>
          <a:prstGeom prst="rect">
            <a:avLst/>
          </a:prstGeom>
        </p:spPr>
      </p:pic>
      <p:pic>
        <p:nvPicPr>
          <p:cNvPr id="8" name="object 8"/>
          <p:cNvPicPr/>
          <p:nvPr/>
        </p:nvPicPr>
        <p:blipFill>
          <a:blip r:embed="rId3" cstate="print"/>
          <a:stretch>
            <a:fillRect/>
          </a:stretch>
        </p:blipFill>
        <p:spPr>
          <a:xfrm>
            <a:off x="2057400" y="3276600"/>
            <a:ext cx="2219325" cy="3276600"/>
          </a:xfrm>
          <a:prstGeom prst="rect">
            <a:avLst/>
          </a:prstGeom>
        </p:spPr>
      </p:pic>
      <p:pic>
        <p:nvPicPr>
          <p:cNvPr id="9" name="object 9"/>
          <p:cNvPicPr/>
          <p:nvPr/>
        </p:nvPicPr>
        <p:blipFill>
          <a:blip r:embed="rId4" cstate="print"/>
          <a:stretch>
            <a:fillRect/>
          </a:stretch>
        </p:blipFill>
        <p:spPr>
          <a:xfrm>
            <a:off x="4572000" y="3581400"/>
            <a:ext cx="2743200" cy="1909826"/>
          </a:xfrm>
          <a:prstGeom prst="rect">
            <a:avLst/>
          </a:prstGeom>
        </p:spPr>
      </p:pic>
      <p:pic>
        <p:nvPicPr>
          <p:cNvPr id="10" name="object 10"/>
          <p:cNvPicPr/>
          <p:nvPr/>
        </p:nvPicPr>
        <p:blipFill>
          <a:blip r:embed="rId5" cstate="print"/>
          <a:stretch>
            <a:fillRect/>
          </a:stretch>
        </p:blipFill>
        <p:spPr>
          <a:xfrm>
            <a:off x="7620000" y="3428936"/>
            <a:ext cx="2590800" cy="2405126"/>
          </a:xfrm>
          <a:prstGeom prst="rect">
            <a:avLst/>
          </a:prstGeom>
        </p:spPr>
      </p:pic>
      <p:sp>
        <p:nvSpPr>
          <p:cNvPr id="11" name="Slide Number Placeholder 10">
            <a:extLst>
              <a:ext uri="{FF2B5EF4-FFF2-40B4-BE49-F238E27FC236}">
                <a16:creationId xmlns:a16="http://schemas.microsoft.com/office/drawing/2014/main" id="{DFC287F6-A912-48BA-B6D8-315D781A7B35}"/>
              </a:ext>
            </a:extLst>
          </p:cNvPr>
          <p:cNvSpPr>
            <a:spLocks noGrp="1"/>
          </p:cNvSpPr>
          <p:nvPr>
            <p:ph type="sldNum" sz="quarter" idx="7"/>
          </p:nvPr>
        </p:nvSpPr>
        <p:spPr/>
        <p:txBody>
          <a:bodyPr/>
          <a:lstStyle/>
          <a:p>
            <a:fld id="{B6F15528-21DE-4FAA-801E-634DDDAF4B2B}" type="slidenum">
              <a:rPr lang="en-US" smtClean="0"/>
              <a:t>12</a:t>
            </a:fld>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700" rIns="0" bIns="0" rtlCol="0">
            <a:spAutoFit/>
          </a:bodyPr>
          <a:lstStyle/>
          <a:p>
            <a:pPr marL="14604">
              <a:lnSpc>
                <a:spcPct val="100000"/>
              </a:lnSpc>
              <a:spcBef>
                <a:spcPts val="100"/>
              </a:spcBef>
            </a:pPr>
            <a:r>
              <a:rPr dirty="0"/>
              <a:t>What</a:t>
            </a:r>
            <a:r>
              <a:rPr spc="-25" dirty="0"/>
              <a:t> </a:t>
            </a:r>
            <a:r>
              <a:rPr spc="-5" dirty="0"/>
              <a:t>is</a:t>
            </a:r>
            <a:r>
              <a:rPr spc="-25" dirty="0"/>
              <a:t> </a:t>
            </a:r>
            <a:r>
              <a:rPr spc="-5" dirty="0"/>
              <a:t>Medical</a:t>
            </a:r>
            <a:r>
              <a:rPr spc="-50" dirty="0"/>
              <a:t> </a:t>
            </a:r>
            <a:r>
              <a:rPr dirty="0"/>
              <a:t>Ethics?</a:t>
            </a:r>
          </a:p>
        </p:txBody>
      </p:sp>
      <p:sp>
        <p:nvSpPr>
          <p:cNvPr id="3" name="Slide Number Placeholder 2">
            <a:extLst>
              <a:ext uri="{FF2B5EF4-FFF2-40B4-BE49-F238E27FC236}">
                <a16:creationId xmlns:a16="http://schemas.microsoft.com/office/drawing/2014/main" id="{35206A6D-C227-4CC5-93E6-D34FE0BFBF04}"/>
              </a:ext>
            </a:extLst>
          </p:cNvPr>
          <p:cNvSpPr>
            <a:spLocks noGrp="1"/>
          </p:cNvSpPr>
          <p:nvPr>
            <p:ph type="sldNum" sz="quarter" idx="7"/>
          </p:nvPr>
        </p:nvSpPr>
        <p:spPr/>
        <p:txBody>
          <a:bodyPr/>
          <a:lstStyle/>
          <a:p>
            <a:fld id="{B6F15528-21DE-4FAA-801E-634DDDAF4B2B}" type="slidenum">
              <a:rPr lang="en-US" smtClean="0"/>
              <a:t>13</a:t>
            </a:fld>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70051" y="612470"/>
            <a:ext cx="10887075" cy="4583306"/>
          </a:xfrm>
          <a:prstGeom prst="rect">
            <a:avLst/>
          </a:prstGeom>
        </p:spPr>
        <p:txBody>
          <a:bodyPr vert="horz" wrap="square" lIns="0" tIns="12700" rIns="0" bIns="0" rtlCol="0">
            <a:spAutoFit/>
          </a:bodyPr>
          <a:lstStyle/>
          <a:p>
            <a:pPr marL="12700">
              <a:lnSpc>
                <a:spcPct val="100000"/>
              </a:lnSpc>
              <a:spcBef>
                <a:spcPts val="100"/>
              </a:spcBef>
            </a:pPr>
            <a:r>
              <a:rPr sz="2400" b="1" dirty="0">
                <a:solidFill>
                  <a:srgbClr val="FFFFFF"/>
                </a:solidFill>
                <a:latin typeface="Lucida Sans Unicode"/>
                <a:cs typeface="Lucida Sans Unicode"/>
              </a:rPr>
              <a:t>Medical</a:t>
            </a:r>
            <a:r>
              <a:rPr sz="2400" b="1" spc="-70" dirty="0">
                <a:solidFill>
                  <a:srgbClr val="FFFFFF"/>
                </a:solidFill>
                <a:latin typeface="Lucida Sans Unicode"/>
                <a:cs typeface="Lucida Sans Unicode"/>
              </a:rPr>
              <a:t> </a:t>
            </a:r>
            <a:r>
              <a:rPr sz="2400" b="1" dirty="0">
                <a:solidFill>
                  <a:srgbClr val="FFFFFF"/>
                </a:solidFill>
                <a:latin typeface="Lucida Sans Unicode"/>
                <a:cs typeface="Lucida Sans Unicode"/>
              </a:rPr>
              <a:t>Ethics</a:t>
            </a:r>
            <a:endParaRPr sz="2400" dirty="0">
              <a:latin typeface="Lucida Sans Unicode"/>
              <a:cs typeface="Lucida Sans Unicode"/>
            </a:endParaRPr>
          </a:p>
          <a:p>
            <a:pPr marL="597535" marR="219710" indent="-342900">
              <a:lnSpc>
                <a:spcPct val="150000"/>
              </a:lnSpc>
              <a:spcBef>
                <a:spcPts val="2330"/>
              </a:spcBef>
              <a:buFont typeface="Wingdings"/>
              <a:buChar char=""/>
              <a:tabLst>
                <a:tab pos="597535" algn="l"/>
                <a:tab pos="598170" algn="l"/>
              </a:tabLst>
            </a:pPr>
            <a:r>
              <a:rPr sz="2400" dirty="0">
                <a:solidFill>
                  <a:srgbClr val="FFFFFF"/>
                </a:solidFill>
                <a:latin typeface="Lucida Sans Unicode"/>
                <a:cs typeface="Lucida Sans Unicode"/>
              </a:rPr>
              <a:t>A group</a:t>
            </a:r>
            <a:r>
              <a:rPr sz="2400" spc="5" dirty="0">
                <a:solidFill>
                  <a:srgbClr val="FFFFFF"/>
                </a:solidFill>
                <a:latin typeface="Lucida Sans Unicode"/>
                <a:cs typeface="Lucida Sans Unicode"/>
              </a:rPr>
              <a:t> </a:t>
            </a:r>
            <a:r>
              <a:rPr sz="2400" spc="-5" dirty="0">
                <a:solidFill>
                  <a:srgbClr val="FFFFFF"/>
                </a:solidFill>
                <a:latin typeface="Lucida Sans Unicode"/>
                <a:cs typeface="Lucida Sans Unicode"/>
              </a:rPr>
              <a:t>of</a:t>
            </a:r>
            <a:r>
              <a:rPr sz="2400" spc="5" dirty="0">
                <a:solidFill>
                  <a:srgbClr val="FFFFFF"/>
                </a:solidFill>
                <a:latin typeface="Lucida Sans Unicode"/>
                <a:cs typeface="Lucida Sans Unicode"/>
              </a:rPr>
              <a:t> </a:t>
            </a:r>
            <a:r>
              <a:rPr sz="2400" spc="-5" dirty="0">
                <a:solidFill>
                  <a:srgbClr val="FFFFFF"/>
                </a:solidFill>
                <a:latin typeface="Lucida Sans Unicode"/>
                <a:cs typeface="Lucida Sans Unicode"/>
              </a:rPr>
              <a:t>guidelines,</a:t>
            </a:r>
            <a:r>
              <a:rPr sz="2400" spc="25" dirty="0">
                <a:solidFill>
                  <a:srgbClr val="FFFFFF"/>
                </a:solidFill>
                <a:latin typeface="Lucida Sans Unicode"/>
                <a:cs typeface="Lucida Sans Unicode"/>
              </a:rPr>
              <a:t> </a:t>
            </a:r>
            <a:r>
              <a:rPr sz="2400" spc="-5" dirty="0">
                <a:solidFill>
                  <a:srgbClr val="FFFFFF"/>
                </a:solidFill>
                <a:latin typeface="Lucida Sans Unicode"/>
                <a:cs typeface="Lucida Sans Unicode"/>
              </a:rPr>
              <a:t>generally </a:t>
            </a:r>
            <a:r>
              <a:rPr sz="2400" dirty="0">
                <a:solidFill>
                  <a:srgbClr val="FFFFFF"/>
                </a:solidFill>
                <a:latin typeface="Lucida Sans Unicode"/>
                <a:cs typeface="Lucida Sans Unicode"/>
              </a:rPr>
              <a:t> written</a:t>
            </a:r>
            <a:r>
              <a:rPr sz="2400" spc="15" dirty="0">
                <a:solidFill>
                  <a:srgbClr val="FFFFFF"/>
                </a:solidFill>
                <a:latin typeface="Lucida Sans Unicode"/>
                <a:cs typeface="Lucida Sans Unicode"/>
              </a:rPr>
              <a:t> </a:t>
            </a:r>
            <a:r>
              <a:rPr sz="2400" spc="-5" dirty="0">
                <a:solidFill>
                  <a:srgbClr val="FFFFFF"/>
                </a:solidFill>
                <a:latin typeface="Lucida Sans Unicode"/>
                <a:cs typeface="Lucida Sans Unicode"/>
              </a:rPr>
              <a:t>by</a:t>
            </a:r>
            <a:r>
              <a:rPr sz="2400" spc="-10" dirty="0">
                <a:solidFill>
                  <a:srgbClr val="FFFFFF"/>
                </a:solidFill>
                <a:latin typeface="Lucida Sans Unicode"/>
                <a:cs typeface="Lucida Sans Unicode"/>
              </a:rPr>
              <a:t> </a:t>
            </a:r>
            <a:r>
              <a:rPr sz="2400" spc="-5" dirty="0">
                <a:solidFill>
                  <a:srgbClr val="FFFFFF"/>
                </a:solidFill>
                <a:latin typeface="Lucida Sans Unicode"/>
                <a:cs typeface="Lucida Sans Unicode"/>
              </a:rPr>
              <a:t>physicians,</a:t>
            </a:r>
            <a:r>
              <a:rPr sz="2400" spc="5" dirty="0">
                <a:solidFill>
                  <a:srgbClr val="FFFFFF"/>
                </a:solidFill>
                <a:latin typeface="Lucida Sans Unicode"/>
                <a:cs typeface="Lucida Sans Unicode"/>
              </a:rPr>
              <a:t> </a:t>
            </a:r>
            <a:r>
              <a:rPr sz="2400" spc="-5" dirty="0">
                <a:solidFill>
                  <a:srgbClr val="FFFFFF"/>
                </a:solidFill>
                <a:latin typeface="Lucida Sans Unicode"/>
                <a:cs typeface="Lucida Sans Unicode"/>
              </a:rPr>
              <a:t>about</a:t>
            </a:r>
            <a:r>
              <a:rPr sz="2400" spc="15" dirty="0">
                <a:solidFill>
                  <a:srgbClr val="FFFFFF"/>
                </a:solidFill>
                <a:latin typeface="Lucida Sans Unicode"/>
                <a:cs typeface="Lucida Sans Unicode"/>
              </a:rPr>
              <a:t> </a:t>
            </a:r>
            <a:r>
              <a:rPr sz="2400" spc="-5" dirty="0">
                <a:solidFill>
                  <a:srgbClr val="FFFFFF"/>
                </a:solidFill>
                <a:latin typeface="Lucida Sans Unicode"/>
                <a:cs typeface="Lucida Sans Unicode"/>
              </a:rPr>
              <a:t>the</a:t>
            </a:r>
            <a:r>
              <a:rPr sz="2400" spc="-10" dirty="0">
                <a:solidFill>
                  <a:srgbClr val="FFFFFF"/>
                </a:solidFill>
                <a:latin typeface="Lucida Sans Unicode"/>
                <a:cs typeface="Lucida Sans Unicode"/>
              </a:rPr>
              <a:t> </a:t>
            </a:r>
            <a:r>
              <a:rPr sz="2400" spc="-5" dirty="0">
                <a:solidFill>
                  <a:srgbClr val="FFFFFF"/>
                </a:solidFill>
                <a:latin typeface="Lucida Sans Unicode"/>
                <a:cs typeface="Lucida Sans Unicode"/>
              </a:rPr>
              <a:t>physician’s</a:t>
            </a:r>
            <a:r>
              <a:rPr sz="2400" spc="5" dirty="0">
                <a:solidFill>
                  <a:srgbClr val="FFFFFF"/>
                </a:solidFill>
                <a:latin typeface="Lucida Sans Unicode"/>
                <a:cs typeface="Lucida Sans Unicode"/>
              </a:rPr>
              <a:t> </a:t>
            </a:r>
            <a:r>
              <a:rPr sz="2400" spc="-5" dirty="0">
                <a:solidFill>
                  <a:srgbClr val="FFFFFF"/>
                </a:solidFill>
                <a:latin typeface="Lucida Sans Unicode"/>
                <a:cs typeface="Lucida Sans Unicode"/>
              </a:rPr>
              <a:t>ideal</a:t>
            </a:r>
            <a:r>
              <a:rPr sz="2400" spc="20" dirty="0">
                <a:solidFill>
                  <a:srgbClr val="FFFFFF"/>
                </a:solidFill>
                <a:latin typeface="Lucida Sans Unicode"/>
                <a:cs typeface="Lucida Sans Unicode"/>
              </a:rPr>
              <a:t> </a:t>
            </a:r>
            <a:r>
              <a:rPr sz="2400" spc="-5" dirty="0">
                <a:solidFill>
                  <a:srgbClr val="FFFFFF"/>
                </a:solidFill>
                <a:latin typeface="Lucida Sans Unicode"/>
                <a:cs typeface="Lucida Sans Unicode"/>
              </a:rPr>
              <a:t>relationship</a:t>
            </a:r>
            <a:r>
              <a:rPr sz="2400" spc="15" dirty="0">
                <a:solidFill>
                  <a:srgbClr val="FFFFFF"/>
                </a:solidFill>
                <a:latin typeface="Lucida Sans Unicode"/>
                <a:cs typeface="Lucida Sans Unicode"/>
              </a:rPr>
              <a:t> </a:t>
            </a:r>
            <a:r>
              <a:rPr sz="2400" spc="-5" dirty="0">
                <a:solidFill>
                  <a:srgbClr val="FFFFFF"/>
                </a:solidFill>
                <a:latin typeface="Lucida Sans Unicode"/>
                <a:cs typeface="Lucida Sans Unicode"/>
              </a:rPr>
              <a:t>to</a:t>
            </a:r>
            <a:r>
              <a:rPr sz="2400" spc="30" dirty="0">
                <a:solidFill>
                  <a:srgbClr val="FFFFFF"/>
                </a:solidFill>
                <a:latin typeface="Lucida Sans Unicode"/>
                <a:cs typeface="Lucida Sans Unicode"/>
              </a:rPr>
              <a:t> </a:t>
            </a:r>
            <a:r>
              <a:rPr sz="2400" dirty="0">
                <a:solidFill>
                  <a:srgbClr val="FFFFFF"/>
                </a:solidFill>
                <a:latin typeface="Lucida Sans Unicode"/>
                <a:cs typeface="Lucida Sans Unicode"/>
              </a:rPr>
              <a:t>his </a:t>
            </a:r>
            <a:r>
              <a:rPr sz="2400" spc="-745" dirty="0">
                <a:solidFill>
                  <a:srgbClr val="FFFFFF"/>
                </a:solidFill>
                <a:latin typeface="Lucida Sans Unicode"/>
                <a:cs typeface="Lucida Sans Unicode"/>
              </a:rPr>
              <a:t> </a:t>
            </a:r>
            <a:r>
              <a:rPr sz="2400" spc="-5" dirty="0">
                <a:solidFill>
                  <a:srgbClr val="FFFFFF"/>
                </a:solidFill>
                <a:latin typeface="Lucida Sans Unicode"/>
                <a:cs typeface="Lucida Sans Unicode"/>
              </a:rPr>
              <a:t>peers</a:t>
            </a:r>
            <a:r>
              <a:rPr sz="2400" spc="20" dirty="0">
                <a:solidFill>
                  <a:srgbClr val="FFFFFF"/>
                </a:solidFill>
                <a:latin typeface="Lucida Sans Unicode"/>
                <a:cs typeface="Lucida Sans Unicode"/>
              </a:rPr>
              <a:t> </a:t>
            </a:r>
            <a:r>
              <a:rPr sz="2400" spc="-10" dirty="0">
                <a:solidFill>
                  <a:srgbClr val="FFFFFF"/>
                </a:solidFill>
                <a:latin typeface="Lucida Sans Unicode"/>
                <a:cs typeface="Lucida Sans Unicode"/>
              </a:rPr>
              <a:t>and</a:t>
            </a:r>
            <a:r>
              <a:rPr sz="2400" spc="5" dirty="0">
                <a:solidFill>
                  <a:srgbClr val="FFFFFF"/>
                </a:solidFill>
                <a:latin typeface="Lucida Sans Unicode"/>
                <a:cs typeface="Lucida Sans Unicode"/>
              </a:rPr>
              <a:t> </a:t>
            </a:r>
            <a:r>
              <a:rPr sz="2400" spc="-5" dirty="0">
                <a:solidFill>
                  <a:srgbClr val="FFFFFF"/>
                </a:solidFill>
                <a:latin typeface="Lucida Sans Unicode"/>
                <a:cs typeface="Lucida Sans Unicode"/>
              </a:rPr>
              <a:t>to </a:t>
            </a:r>
            <a:r>
              <a:rPr sz="2400" dirty="0">
                <a:solidFill>
                  <a:srgbClr val="FFFFFF"/>
                </a:solidFill>
                <a:latin typeface="Lucida Sans Unicode"/>
                <a:cs typeface="Lucida Sans Unicode"/>
              </a:rPr>
              <a:t>his</a:t>
            </a:r>
            <a:r>
              <a:rPr sz="2400" spc="5" dirty="0">
                <a:solidFill>
                  <a:srgbClr val="FFFFFF"/>
                </a:solidFill>
                <a:latin typeface="Lucida Sans Unicode"/>
                <a:cs typeface="Lucida Sans Unicode"/>
              </a:rPr>
              <a:t> </a:t>
            </a:r>
            <a:r>
              <a:rPr sz="2400" spc="-5" dirty="0">
                <a:solidFill>
                  <a:srgbClr val="FFFFFF"/>
                </a:solidFill>
                <a:latin typeface="Lucida Sans Unicode"/>
                <a:cs typeface="Lucida Sans Unicode"/>
              </a:rPr>
              <a:t>patients.</a:t>
            </a:r>
            <a:endParaRPr sz="2400" dirty="0">
              <a:latin typeface="Lucida Sans Unicode"/>
              <a:cs typeface="Lucida Sans Unicode"/>
            </a:endParaRPr>
          </a:p>
          <a:p>
            <a:pPr marL="597535" marR="74930" indent="-342900">
              <a:lnSpc>
                <a:spcPct val="150100"/>
              </a:lnSpc>
              <a:spcBef>
                <a:spcPts val="105"/>
              </a:spcBef>
              <a:buFont typeface="Wingdings"/>
              <a:buChar char=""/>
              <a:tabLst>
                <a:tab pos="597535" algn="l"/>
                <a:tab pos="598170" algn="l"/>
              </a:tabLst>
            </a:pPr>
            <a:r>
              <a:rPr sz="2400" spc="-5" dirty="0">
                <a:solidFill>
                  <a:srgbClr val="FFFFFF"/>
                </a:solidFill>
                <a:latin typeface="Century Gothic"/>
                <a:cs typeface="Century Gothic"/>
              </a:rPr>
              <a:t>The</a:t>
            </a:r>
            <a:r>
              <a:rPr sz="2400" spc="15" dirty="0">
                <a:solidFill>
                  <a:srgbClr val="FFFFFF"/>
                </a:solidFill>
                <a:latin typeface="Century Gothic"/>
                <a:cs typeface="Century Gothic"/>
              </a:rPr>
              <a:t> </a:t>
            </a:r>
            <a:r>
              <a:rPr sz="2400" dirty="0">
                <a:solidFill>
                  <a:srgbClr val="FFFFFF"/>
                </a:solidFill>
                <a:latin typeface="Century Gothic"/>
                <a:cs typeface="Century Gothic"/>
              </a:rPr>
              <a:t>basic</a:t>
            </a:r>
            <a:r>
              <a:rPr sz="2400" spc="-35" dirty="0">
                <a:solidFill>
                  <a:srgbClr val="FFFFFF"/>
                </a:solidFill>
                <a:latin typeface="Century Gothic"/>
                <a:cs typeface="Century Gothic"/>
              </a:rPr>
              <a:t> </a:t>
            </a:r>
            <a:r>
              <a:rPr sz="2400" spc="-5" dirty="0">
                <a:solidFill>
                  <a:srgbClr val="FFFFFF"/>
                </a:solidFill>
                <a:latin typeface="Century Gothic"/>
                <a:cs typeface="Century Gothic"/>
              </a:rPr>
              <a:t>concept</a:t>
            </a:r>
            <a:r>
              <a:rPr sz="2400" dirty="0">
                <a:solidFill>
                  <a:srgbClr val="FFFFFF"/>
                </a:solidFill>
                <a:latin typeface="Century Gothic"/>
                <a:cs typeface="Century Gothic"/>
              </a:rPr>
              <a:t> of medical</a:t>
            </a:r>
            <a:r>
              <a:rPr sz="2400" spc="-45" dirty="0">
                <a:solidFill>
                  <a:srgbClr val="FFFFFF"/>
                </a:solidFill>
                <a:latin typeface="Century Gothic"/>
                <a:cs typeface="Century Gothic"/>
              </a:rPr>
              <a:t> </a:t>
            </a:r>
            <a:r>
              <a:rPr sz="2400" dirty="0">
                <a:solidFill>
                  <a:srgbClr val="FFFFFF"/>
                </a:solidFill>
                <a:latin typeface="Century Gothic"/>
                <a:cs typeface="Century Gothic"/>
              </a:rPr>
              <a:t>ethics</a:t>
            </a:r>
            <a:r>
              <a:rPr sz="2400" spc="-30" dirty="0">
                <a:solidFill>
                  <a:srgbClr val="FFFFFF"/>
                </a:solidFill>
                <a:latin typeface="Century Gothic"/>
                <a:cs typeface="Century Gothic"/>
              </a:rPr>
              <a:t> </a:t>
            </a:r>
            <a:r>
              <a:rPr sz="2400" spc="10" dirty="0">
                <a:solidFill>
                  <a:srgbClr val="FFFFFF"/>
                </a:solidFill>
                <a:latin typeface="Century Gothic"/>
                <a:cs typeface="Century Gothic"/>
              </a:rPr>
              <a:t>is</a:t>
            </a:r>
            <a:r>
              <a:rPr sz="2400" spc="-20" dirty="0">
                <a:solidFill>
                  <a:srgbClr val="FFFFFF"/>
                </a:solidFill>
                <a:latin typeface="Century Gothic"/>
                <a:cs typeface="Century Gothic"/>
              </a:rPr>
              <a:t> </a:t>
            </a:r>
            <a:r>
              <a:rPr sz="2400" dirty="0">
                <a:solidFill>
                  <a:srgbClr val="FFFFFF"/>
                </a:solidFill>
                <a:latin typeface="Century Gothic"/>
                <a:cs typeface="Century Gothic"/>
              </a:rPr>
              <a:t>that</a:t>
            </a:r>
            <a:r>
              <a:rPr sz="2400" spc="-15" dirty="0">
                <a:solidFill>
                  <a:srgbClr val="FFFFFF"/>
                </a:solidFill>
                <a:latin typeface="Century Gothic"/>
                <a:cs typeface="Century Gothic"/>
              </a:rPr>
              <a:t> </a:t>
            </a:r>
            <a:r>
              <a:rPr sz="2400" dirty="0">
                <a:solidFill>
                  <a:srgbClr val="FFFFFF"/>
                </a:solidFill>
                <a:latin typeface="Century Gothic"/>
                <a:cs typeface="Century Gothic"/>
              </a:rPr>
              <a:t>the</a:t>
            </a:r>
            <a:r>
              <a:rPr sz="2400" spc="-5" dirty="0">
                <a:solidFill>
                  <a:srgbClr val="FFFFFF"/>
                </a:solidFill>
                <a:latin typeface="Century Gothic"/>
                <a:cs typeface="Century Gothic"/>
              </a:rPr>
              <a:t> </a:t>
            </a:r>
            <a:r>
              <a:rPr sz="2400" dirty="0">
                <a:solidFill>
                  <a:srgbClr val="FFFFFF"/>
                </a:solidFill>
                <a:latin typeface="Century Gothic"/>
                <a:cs typeface="Century Gothic"/>
              </a:rPr>
              <a:t>physician</a:t>
            </a:r>
            <a:r>
              <a:rPr sz="2400" spc="-50" dirty="0">
                <a:solidFill>
                  <a:srgbClr val="FFFFFF"/>
                </a:solidFill>
                <a:latin typeface="Century Gothic"/>
                <a:cs typeface="Century Gothic"/>
              </a:rPr>
              <a:t> </a:t>
            </a:r>
            <a:r>
              <a:rPr sz="2400" dirty="0">
                <a:solidFill>
                  <a:srgbClr val="FFFFFF"/>
                </a:solidFill>
                <a:latin typeface="Century Gothic"/>
                <a:cs typeface="Century Gothic"/>
              </a:rPr>
              <a:t>has</a:t>
            </a:r>
            <a:r>
              <a:rPr sz="2400" spc="5" dirty="0">
                <a:solidFill>
                  <a:srgbClr val="FFFFFF"/>
                </a:solidFill>
                <a:latin typeface="Century Gothic"/>
                <a:cs typeface="Century Gothic"/>
              </a:rPr>
              <a:t> </a:t>
            </a:r>
            <a:r>
              <a:rPr sz="2400" dirty="0">
                <a:solidFill>
                  <a:srgbClr val="FFFFFF"/>
                </a:solidFill>
                <a:latin typeface="Century Gothic"/>
                <a:cs typeface="Century Gothic"/>
              </a:rPr>
              <a:t>a</a:t>
            </a:r>
            <a:r>
              <a:rPr sz="2400" spc="-5" dirty="0">
                <a:solidFill>
                  <a:srgbClr val="FFFFFF"/>
                </a:solidFill>
                <a:latin typeface="Century Gothic"/>
                <a:cs typeface="Century Gothic"/>
              </a:rPr>
              <a:t> </a:t>
            </a:r>
            <a:r>
              <a:rPr sz="2400" dirty="0">
                <a:solidFill>
                  <a:srgbClr val="FFFFFF"/>
                </a:solidFill>
                <a:latin typeface="Century Gothic"/>
                <a:cs typeface="Century Gothic"/>
              </a:rPr>
              <a:t>moral </a:t>
            </a:r>
            <a:r>
              <a:rPr sz="2400" spc="-650" dirty="0">
                <a:solidFill>
                  <a:srgbClr val="FFFFFF"/>
                </a:solidFill>
                <a:latin typeface="Century Gothic"/>
                <a:cs typeface="Century Gothic"/>
              </a:rPr>
              <a:t> </a:t>
            </a:r>
            <a:r>
              <a:rPr sz="2400" spc="-5" dirty="0">
                <a:solidFill>
                  <a:srgbClr val="FFFFFF"/>
                </a:solidFill>
                <a:latin typeface="Century Gothic"/>
                <a:cs typeface="Century Gothic"/>
              </a:rPr>
              <a:t>(and</a:t>
            </a:r>
            <a:r>
              <a:rPr sz="2400" dirty="0">
                <a:solidFill>
                  <a:srgbClr val="FFFFFF"/>
                </a:solidFill>
                <a:latin typeface="Century Gothic"/>
                <a:cs typeface="Century Gothic"/>
              </a:rPr>
              <a:t> </a:t>
            </a:r>
            <a:r>
              <a:rPr sz="2400" spc="-5" dirty="0">
                <a:solidFill>
                  <a:srgbClr val="FFFFFF"/>
                </a:solidFill>
                <a:latin typeface="Century Gothic"/>
                <a:cs typeface="Century Gothic"/>
              </a:rPr>
              <a:t>at</a:t>
            </a:r>
            <a:r>
              <a:rPr sz="2400" spc="-15" dirty="0">
                <a:solidFill>
                  <a:srgbClr val="FFFFFF"/>
                </a:solidFill>
                <a:latin typeface="Century Gothic"/>
                <a:cs typeface="Century Gothic"/>
              </a:rPr>
              <a:t> </a:t>
            </a:r>
            <a:r>
              <a:rPr sz="2400" dirty="0">
                <a:solidFill>
                  <a:srgbClr val="FFFFFF"/>
                </a:solidFill>
                <a:latin typeface="Century Gothic"/>
                <a:cs typeface="Century Gothic"/>
              </a:rPr>
              <a:t>times</a:t>
            </a:r>
            <a:r>
              <a:rPr sz="2400" spc="-10" dirty="0">
                <a:solidFill>
                  <a:srgbClr val="FFFFFF"/>
                </a:solidFill>
                <a:latin typeface="Century Gothic"/>
                <a:cs typeface="Century Gothic"/>
              </a:rPr>
              <a:t> </a:t>
            </a:r>
            <a:r>
              <a:rPr sz="2400" spc="-5" dirty="0">
                <a:solidFill>
                  <a:srgbClr val="FFFFFF"/>
                </a:solidFill>
                <a:latin typeface="Century Gothic"/>
                <a:cs typeface="Century Gothic"/>
              </a:rPr>
              <a:t>legal)</a:t>
            </a:r>
            <a:r>
              <a:rPr sz="2400" spc="-35" dirty="0">
                <a:solidFill>
                  <a:srgbClr val="FFFFFF"/>
                </a:solidFill>
                <a:latin typeface="Century Gothic"/>
                <a:cs typeface="Century Gothic"/>
              </a:rPr>
              <a:t> </a:t>
            </a:r>
            <a:r>
              <a:rPr sz="2400" spc="-5" dirty="0">
                <a:solidFill>
                  <a:srgbClr val="FFFFFF"/>
                </a:solidFill>
                <a:latin typeface="Century Gothic"/>
                <a:cs typeface="Century Gothic"/>
              </a:rPr>
              <a:t>obligation</a:t>
            </a:r>
            <a:r>
              <a:rPr sz="2400" spc="-20" dirty="0">
                <a:solidFill>
                  <a:srgbClr val="FFFFFF"/>
                </a:solidFill>
                <a:latin typeface="Century Gothic"/>
                <a:cs typeface="Century Gothic"/>
              </a:rPr>
              <a:t> </a:t>
            </a:r>
            <a:r>
              <a:rPr sz="2400" dirty="0">
                <a:solidFill>
                  <a:srgbClr val="FFFFFF"/>
                </a:solidFill>
                <a:latin typeface="Century Gothic"/>
                <a:cs typeface="Century Gothic"/>
              </a:rPr>
              <a:t>to</a:t>
            </a:r>
            <a:r>
              <a:rPr sz="2400" spc="5" dirty="0">
                <a:solidFill>
                  <a:srgbClr val="FFFFFF"/>
                </a:solidFill>
                <a:latin typeface="Century Gothic"/>
                <a:cs typeface="Century Gothic"/>
              </a:rPr>
              <a:t> </a:t>
            </a:r>
            <a:r>
              <a:rPr sz="2400" spc="-5" dirty="0">
                <a:solidFill>
                  <a:srgbClr val="FFFFFF"/>
                </a:solidFill>
                <a:latin typeface="Century Gothic"/>
                <a:cs typeface="Century Gothic"/>
              </a:rPr>
              <a:t>act</a:t>
            </a:r>
            <a:r>
              <a:rPr sz="2400" spc="-10" dirty="0">
                <a:solidFill>
                  <a:srgbClr val="FFFFFF"/>
                </a:solidFill>
                <a:latin typeface="Century Gothic"/>
                <a:cs typeface="Century Gothic"/>
              </a:rPr>
              <a:t> </a:t>
            </a:r>
            <a:r>
              <a:rPr sz="2400" dirty="0">
                <a:solidFill>
                  <a:srgbClr val="FFFFFF"/>
                </a:solidFill>
                <a:latin typeface="Century Gothic"/>
                <a:cs typeface="Century Gothic"/>
              </a:rPr>
              <a:t>for</a:t>
            </a:r>
            <a:r>
              <a:rPr sz="2400" spc="5" dirty="0">
                <a:solidFill>
                  <a:srgbClr val="FFFFFF"/>
                </a:solidFill>
                <a:latin typeface="Century Gothic"/>
                <a:cs typeface="Century Gothic"/>
              </a:rPr>
              <a:t> </a:t>
            </a:r>
            <a:r>
              <a:rPr sz="2400" dirty="0">
                <a:solidFill>
                  <a:srgbClr val="FFFFFF"/>
                </a:solidFill>
                <a:latin typeface="Century Gothic"/>
                <a:cs typeface="Century Gothic"/>
              </a:rPr>
              <a:t>the</a:t>
            </a:r>
            <a:r>
              <a:rPr sz="2400" spc="5" dirty="0">
                <a:solidFill>
                  <a:srgbClr val="FFFFFF"/>
                </a:solidFill>
                <a:latin typeface="Century Gothic"/>
                <a:cs typeface="Century Gothic"/>
              </a:rPr>
              <a:t> </a:t>
            </a:r>
            <a:r>
              <a:rPr sz="2400" spc="-5" dirty="0">
                <a:solidFill>
                  <a:srgbClr val="FFFFFF"/>
                </a:solidFill>
                <a:latin typeface="Century Gothic"/>
                <a:cs typeface="Century Gothic"/>
              </a:rPr>
              <a:t>patient’s</a:t>
            </a:r>
            <a:r>
              <a:rPr sz="2400" spc="-25" dirty="0">
                <a:solidFill>
                  <a:srgbClr val="FFFFFF"/>
                </a:solidFill>
                <a:latin typeface="Century Gothic"/>
                <a:cs typeface="Century Gothic"/>
              </a:rPr>
              <a:t> </a:t>
            </a:r>
            <a:r>
              <a:rPr sz="2400" dirty="0">
                <a:solidFill>
                  <a:srgbClr val="FFFFFF"/>
                </a:solidFill>
                <a:latin typeface="Century Gothic"/>
                <a:cs typeface="Century Gothic"/>
              </a:rPr>
              <a:t>good,</a:t>
            </a:r>
            <a:r>
              <a:rPr sz="2400" spc="-5" dirty="0">
                <a:solidFill>
                  <a:srgbClr val="FFFFFF"/>
                </a:solidFill>
                <a:latin typeface="Century Gothic"/>
                <a:cs typeface="Century Gothic"/>
              </a:rPr>
              <a:t> </a:t>
            </a:r>
            <a:r>
              <a:rPr sz="2400" spc="5" dirty="0">
                <a:solidFill>
                  <a:srgbClr val="FFFFFF"/>
                </a:solidFill>
                <a:latin typeface="Century Gothic"/>
                <a:cs typeface="Century Gothic"/>
              </a:rPr>
              <a:t>using</a:t>
            </a:r>
            <a:endParaRPr sz="2400" dirty="0">
              <a:latin typeface="Century Gothic"/>
              <a:cs typeface="Century Gothic"/>
            </a:endParaRPr>
          </a:p>
          <a:p>
            <a:pPr marL="597535" indent="-343535">
              <a:lnSpc>
                <a:spcPct val="100000"/>
              </a:lnSpc>
              <a:spcBef>
                <a:spcPts val="1440"/>
              </a:spcBef>
              <a:buFont typeface="Wingdings"/>
              <a:buChar char=""/>
              <a:tabLst>
                <a:tab pos="597535" algn="l"/>
                <a:tab pos="598170" algn="l"/>
              </a:tabLst>
            </a:pPr>
            <a:r>
              <a:rPr sz="2400" dirty="0">
                <a:solidFill>
                  <a:srgbClr val="FFFFFF"/>
                </a:solidFill>
                <a:latin typeface="Century Gothic"/>
                <a:cs typeface="Century Gothic"/>
              </a:rPr>
              <a:t>the</a:t>
            </a:r>
            <a:r>
              <a:rPr sz="2400" spc="-15" dirty="0">
                <a:solidFill>
                  <a:srgbClr val="FFFFFF"/>
                </a:solidFill>
                <a:latin typeface="Century Gothic"/>
                <a:cs typeface="Century Gothic"/>
              </a:rPr>
              <a:t> </a:t>
            </a:r>
            <a:r>
              <a:rPr sz="2400" dirty="0">
                <a:solidFill>
                  <a:srgbClr val="FFFFFF"/>
                </a:solidFill>
                <a:latin typeface="Century Gothic"/>
                <a:cs typeface="Century Gothic"/>
              </a:rPr>
              <a:t>most</a:t>
            </a:r>
            <a:r>
              <a:rPr sz="2400" spc="-15" dirty="0">
                <a:solidFill>
                  <a:srgbClr val="FFFFFF"/>
                </a:solidFill>
                <a:latin typeface="Century Gothic"/>
                <a:cs typeface="Century Gothic"/>
              </a:rPr>
              <a:t> </a:t>
            </a:r>
            <a:r>
              <a:rPr sz="2400" spc="-5" dirty="0">
                <a:solidFill>
                  <a:srgbClr val="FFFFFF"/>
                </a:solidFill>
                <a:latin typeface="Century Gothic"/>
                <a:cs typeface="Century Gothic"/>
              </a:rPr>
              <a:t>up-to-date</a:t>
            </a:r>
            <a:r>
              <a:rPr sz="2400" dirty="0">
                <a:solidFill>
                  <a:srgbClr val="FFFFFF"/>
                </a:solidFill>
                <a:latin typeface="Century Gothic"/>
                <a:cs typeface="Century Gothic"/>
              </a:rPr>
              <a:t> information.</a:t>
            </a:r>
            <a:endParaRPr sz="2400" dirty="0">
              <a:latin typeface="Century Gothic"/>
              <a:cs typeface="Century Gothic"/>
            </a:endParaRPr>
          </a:p>
          <a:p>
            <a:pPr marL="597535" marR="5080" indent="-342900">
              <a:lnSpc>
                <a:spcPts val="4320"/>
              </a:lnSpc>
              <a:spcBef>
                <a:spcPts val="185"/>
              </a:spcBef>
              <a:buFont typeface="Wingdings"/>
              <a:buChar char=""/>
              <a:tabLst>
                <a:tab pos="597535" algn="l"/>
                <a:tab pos="598170" algn="l"/>
              </a:tabLst>
            </a:pPr>
            <a:r>
              <a:rPr sz="2400" spc="-5" dirty="0">
                <a:solidFill>
                  <a:srgbClr val="FFFFFF"/>
                </a:solidFill>
                <a:latin typeface="Century Gothic"/>
                <a:cs typeface="Century Gothic"/>
              </a:rPr>
              <a:t>The</a:t>
            </a:r>
            <a:r>
              <a:rPr sz="2400" spc="15" dirty="0">
                <a:solidFill>
                  <a:srgbClr val="FFFFFF"/>
                </a:solidFill>
                <a:latin typeface="Century Gothic"/>
                <a:cs typeface="Century Gothic"/>
              </a:rPr>
              <a:t> </a:t>
            </a:r>
            <a:r>
              <a:rPr sz="2400" dirty="0">
                <a:solidFill>
                  <a:srgbClr val="FFFFFF"/>
                </a:solidFill>
                <a:latin typeface="Century Gothic"/>
                <a:cs typeface="Century Gothic"/>
              </a:rPr>
              <a:t>question</a:t>
            </a:r>
            <a:r>
              <a:rPr sz="2400" spc="-35" dirty="0">
                <a:solidFill>
                  <a:srgbClr val="FFFFFF"/>
                </a:solidFill>
                <a:latin typeface="Century Gothic"/>
                <a:cs typeface="Century Gothic"/>
              </a:rPr>
              <a:t> </a:t>
            </a:r>
            <a:r>
              <a:rPr lang="en-US" sz="2400" spc="10" dirty="0">
                <a:solidFill>
                  <a:srgbClr val="FFFFFF"/>
                </a:solidFill>
                <a:latin typeface="Century Gothic"/>
                <a:cs typeface="Century Gothic"/>
              </a:rPr>
              <a:t>are</a:t>
            </a:r>
            <a:r>
              <a:rPr sz="2400" spc="-25" dirty="0">
                <a:solidFill>
                  <a:srgbClr val="FFFFFF"/>
                </a:solidFill>
                <a:latin typeface="Century Gothic"/>
                <a:cs typeface="Century Gothic"/>
              </a:rPr>
              <a:t> </a:t>
            </a:r>
            <a:r>
              <a:rPr sz="2400" dirty="0">
                <a:solidFill>
                  <a:srgbClr val="FFFFFF"/>
                </a:solidFill>
                <a:latin typeface="Century Gothic"/>
                <a:cs typeface="Century Gothic"/>
              </a:rPr>
              <a:t>how</a:t>
            </a:r>
            <a:r>
              <a:rPr sz="2400" spc="-5" dirty="0">
                <a:solidFill>
                  <a:srgbClr val="FFFFFF"/>
                </a:solidFill>
                <a:latin typeface="Century Gothic"/>
                <a:cs typeface="Century Gothic"/>
              </a:rPr>
              <a:t> </a:t>
            </a:r>
            <a:r>
              <a:rPr sz="2400" dirty="0">
                <a:solidFill>
                  <a:srgbClr val="FFFFFF"/>
                </a:solidFill>
                <a:latin typeface="Century Gothic"/>
                <a:cs typeface="Century Gothic"/>
              </a:rPr>
              <a:t>to</a:t>
            </a:r>
            <a:r>
              <a:rPr sz="2400" spc="-5" dirty="0">
                <a:solidFill>
                  <a:srgbClr val="FFFFFF"/>
                </a:solidFill>
                <a:latin typeface="Century Gothic"/>
                <a:cs typeface="Century Gothic"/>
              </a:rPr>
              <a:t> </a:t>
            </a:r>
            <a:r>
              <a:rPr sz="2400" dirty="0">
                <a:solidFill>
                  <a:srgbClr val="FFFFFF"/>
                </a:solidFill>
                <a:latin typeface="Century Gothic"/>
                <a:cs typeface="Century Gothic"/>
              </a:rPr>
              <a:t>establish</a:t>
            </a:r>
            <a:r>
              <a:rPr sz="2400" spc="-40" dirty="0">
                <a:solidFill>
                  <a:srgbClr val="FFFFFF"/>
                </a:solidFill>
                <a:latin typeface="Century Gothic"/>
                <a:cs typeface="Century Gothic"/>
              </a:rPr>
              <a:t> </a:t>
            </a:r>
            <a:r>
              <a:rPr sz="2400" dirty="0">
                <a:solidFill>
                  <a:srgbClr val="FFFFFF"/>
                </a:solidFill>
                <a:latin typeface="Century Gothic"/>
                <a:cs typeface="Century Gothic"/>
              </a:rPr>
              <a:t>th</a:t>
            </a:r>
            <a:r>
              <a:rPr lang="en-US" sz="2400" dirty="0">
                <a:solidFill>
                  <a:srgbClr val="FFFFFF"/>
                </a:solidFill>
                <a:latin typeface="Century Gothic"/>
                <a:cs typeface="Century Gothic"/>
              </a:rPr>
              <a:t>e</a:t>
            </a:r>
            <a:r>
              <a:rPr sz="2400" spc="-20" dirty="0">
                <a:solidFill>
                  <a:srgbClr val="FFFFFF"/>
                </a:solidFill>
                <a:latin typeface="Century Gothic"/>
                <a:cs typeface="Century Gothic"/>
              </a:rPr>
              <a:t> </a:t>
            </a:r>
            <a:r>
              <a:rPr sz="2400" spc="-5" dirty="0">
                <a:solidFill>
                  <a:srgbClr val="FFFFFF"/>
                </a:solidFill>
                <a:latin typeface="Century Gothic"/>
                <a:cs typeface="Century Gothic"/>
              </a:rPr>
              <a:t>“good,”</a:t>
            </a:r>
            <a:r>
              <a:rPr sz="2400" spc="25" dirty="0">
                <a:solidFill>
                  <a:srgbClr val="FFFFFF"/>
                </a:solidFill>
                <a:latin typeface="Century Gothic"/>
                <a:cs typeface="Century Gothic"/>
              </a:rPr>
              <a:t> </a:t>
            </a:r>
            <a:r>
              <a:rPr sz="2400" spc="-5" dirty="0">
                <a:solidFill>
                  <a:srgbClr val="FFFFFF"/>
                </a:solidFill>
                <a:latin typeface="Century Gothic"/>
                <a:cs typeface="Century Gothic"/>
              </a:rPr>
              <a:t>who</a:t>
            </a:r>
            <a:r>
              <a:rPr sz="2400" spc="5" dirty="0">
                <a:solidFill>
                  <a:srgbClr val="FFFFFF"/>
                </a:solidFill>
                <a:latin typeface="Century Gothic"/>
                <a:cs typeface="Century Gothic"/>
              </a:rPr>
              <a:t> </a:t>
            </a:r>
            <a:r>
              <a:rPr sz="2400" dirty="0">
                <a:solidFill>
                  <a:srgbClr val="FFFFFF"/>
                </a:solidFill>
                <a:latin typeface="Century Gothic"/>
                <a:cs typeface="Century Gothic"/>
              </a:rPr>
              <a:t>defines</a:t>
            </a:r>
            <a:r>
              <a:rPr sz="2400" spc="-30" dirty="0">
                <a:solidFill>
                  <a:srgbClr val="FFFFFF"/>
                </a:solidFill>
                <a:latin typeface="Century Gothic"/>
                <a:cs typeface="Century Gothic"/>
              </a:rPr>
              <a:t> </a:t>
            </a:r>
            <a:r>
              <a:rPr sz="2400" spc="5" dirty="0">
                <a:solidFill>
                  <a:srgbClr val="FFFFFF"/>
                </a:solidFill>
                <a:latin typeface="Century Gothic"/>
                <a:cs typeface="Century Gothic"/>
              </a:rPr>
              <a:t>it,</a:t>
            </a:r>
            <a:r>
              <a:rPr sz="2400" spc="-35" dirty="0">
                <a:solidFill>
                  <a:srgbClr val="FFFFFF"/>
                </a:solidFill>
                <a:latin typeface="Century Gothic"/>
                <a:cs typeface="Century Gothic"/>
              </a:rPr>
              <a:t> </a:t>
            </a:r>
            <a:r>
              <a:rPr sz="2400" spc="-5" dirty="0">
                <a:solidFill>
                  <a:srgbClr val="FFFFFF"/>
                </a:solidFill>
                <a:latin typeface="Century Gothic"/>
                <a:cs typeface="Century Gothic"/>
              </a:rPr>
              <a:t>and what </a:t>
            </a:r>
            <a:r>
              <a:rPr sz="2400" spc="-650" dirty="0">
                <a:solidFill>
                  <a:srgbClr val="FFFFFF"/>
                </a:solidFill>
                <a:latin typeface="Century Gothic"/>
                <a:cs typeface="Century Gothic"/>
              </a:rPr>
              <a:t> </a:t>
            </a:r>
            <a:r>
              <a:rPr sz="2400" spc="-5" dirty="0">
                <a:solidFill>
                  <a:srgbClr val="FFFFFF"/>
                </a:solidFill>
                <a:latin typeface="Century Gothic"/>
                <a:cs typeface="Century Gothic"/>
              </a:rPr>
              <a:t>are</a:t>
            </a:r>
            <a:r>
              <a:rPr sz="2400" spc="-10" dirty="0">
                <a:solidFill>
                  <a:srgbClr val="FFFFFF"/>
                </a:solidFill>
                <a:latin typeface="Century Gothic"/>
                <a:cs typeface="Century Gothic"/>
              </a:rPr>
              <a:t> </a:t>
            </a:r>
            <a:r>
              <a:rPr sz="2400" dirty="0">
                <a:solidFill>
                  <a:srgbClr val="FFFFFF"/>
                </a:solidFill>
                <a:latin typeface="Century Gothic"/>
                <a:cs typeface="Century Gothic"/>
              </a:rPr>
              <a:t>the</a:t>
            </a:r>
            <a:r>
              <a:rPr sz="2400" spc="-5" dirty="0">
                <a:solidFill>
                  <a:srgbClr val="FFFFFF"/>
                </a:solidFill>
                <a:latin typeface="Century Gothic"/>
                <a:cs typeface="Century Gothic"/>
              </a:rPr>
              <a:t> </a:t>
            </a:r>
            <a:r>
              <a:rPr sz="2400" dirty="0">
                <a:solidFill>
                  <a:srgbClr val="FFFFFF"/>
                </a:solidFill>
                <a:latin typeface="Century Gothic"/>
                <a:cs typeface="Century Gothic"/>
              </a:rPr>
              <a:t>components</a:t>
            </a:r>
            <a:r>
              <a:rPr sz="2400" spc="5" dirty="0">
                <a:solidFill>
                  <a:srgbClr val="FFFFFF"/>
                </a:solidFill>
                <a:latin typeface="Century Gothic"/>
                <a:cs typeface="Century Gothic"/>
              </a:rPr>
              <a:t> </a:t>
            </a:r>
            <a:r>
              <a:rPr sz="2400" dirty="0">
                <a:solidFill>
                  <a:srgbClr val="FFFFFF"/>
                </a:solidFill>
                <a:latin typeface="Century Gothic"/>
                <a:cs typeface="Century Gothic"/>
              </a:rPr>
              <a:t>thereof</a:t>
            </a:r>
            <a:r>
              <a:rPr lang="en-US" sz="2400" dirty="0">
                <a:solidFill>
                  <a:srgbClr val="FFFFFF"/>
                </a:solidFill>
                <a:latin typeface="Century Gothic"/>
                <a:cs typeface="Century Gothic"/>
              </a:rPr>
              <a:t>?</a:t>
            </a:r>
            <a:endParaRPr sz="2400" dirty="0">
              <a:latin typeface="Century Gothic"/>
              <a:cs typeface="Century Gothic"/>
            </a:endParaRPr>
          </a:p>
        </p:txBody>
      </p:sp>
      <p:sp>
        <p:nvSpPr>
          <p:cNvPr id="3" name="Slide Number Placeholder 2">
            <a:extLst>
              <a:ext uri="{FF2B5EF4-FFF2-40B4-BE49-F238E27FC236}">
                <a16:creationId xmlns:a16="http://schemas.microsoft.com/office/drawing/2014/main" id="{FDE8587E-1CDA-45EF-8B5F-F77BB49968AF}"/>
              </a:ext>
            </a:extLst>
          </p:cNvPr>
          <p:cNvSpPr>
            <a:spLocks noGrp="1"/>
          </p:cNvSpPr>
          <p:nvPr>
            <p:ph type="sldNum" sz="quarter" idx="7"/>
          </p:nvPr>
        </p:nvSpPr>
        <p:spPr/>
        <p:txBody>
          <a:bodyPr/>
          <a:lstStyle/>
          <a:p>
            <a:fld id="{B6F15528-21DE-4FAA-801E-634DDDAF4B2B}" type="slidenum">
              <a:rPr lang="en-US" smtClean="0"/>
              <a:t>14</a:t>
            </a:fld>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1210" y="2409490"/>
            <a:ext cx="10829581" cy="2039020"/>
          </a:xfrm>
          <a:prstGeom prst="rect">
            <a:avLst/>
          </a:prstGeom>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Lucida Sans Unicode" panose="020B0602030504020204" pitchFamily="34" charset="0"/>
                <a:ea typeface="+mn-ea"/>
                <a:cs typeface="+mn-cs"/>
              </a:rPr>
              <a:t>Reasons that Responsible for the Interest in the Health Ethics </a:t>
            </a:r>
            <a:endParaRPr kumimoji="0" lang="ar-SA" sz="4400" b="1" i="0" u="none" strike="noStrike" kern="1200" cap="none" spc="0" normalizeH="0" baseline="0" noProof="0" dirty="0">
              <a:ln>
                <a:noFill/>
              </a:ln>
              <a:solidFill>
                <a:prstClr val="white"/>
              </a:solidFill>
              <a:effectLst/>
              <a:uLnTx/>
              <a:uFillTx/>
              <a:latin typeface="Century Gothic" panose="020B0502020202020204"/>
              <a:ea typeface="+mn-ea"/>
              <a:cs typeface="Arial" panose="020B0604020202020204" pitchFamily="34" charset="0"/>
            </a:endParaRPr>
          </a:p>
        </p:txBody>
      </p:sp>
      <p:sp>
        <p:nvSpPr>
          <p:cNvPr id="3" name="Slide Number Placeholder 2">
            <a:extLst>
              <a:ext uri="{FF2B5EF4-FFF2-40B4-BE49-F238E27FC236}">
                <a16:creationId xmlns:a16="http://schemas.microsoft.com/office/drawing/2014/main" id="{72798039-0693-4662-B943-85119D4119BD}"/>
              </a:ext>
            </a:extLst>
          </p:cNvPr>
          <p:cNvSpPr>
            <a:spLocks noGrp="1"/>
          </p:cNvSpPr>
          <p:nvPr>
            <p:ph type="sldNum" sz="quarter" idx="7"/>
          </p:nvPr>
        </p:nvSpPr>
        <p:spPr/>
        <p:txBody>
          <a:bodyPr/>
          <a:lstStyle/>
          <a:p>
            <a:fld id="{B6F15528-21DE-4FAA-801E-634DDDAF4B2B}" type="slidenum">
              <a:rPr lang="en-US" smtClean="0"/>
              <a:t>15</a:t>
            </a:fld>
            <a:endParaRPr lang="en-US"/>
          </a:p>
        </p:txBody>
      </p:sp>
    </p:spTree>
    <p:extLst>
      <p:ext uri="{BB962C8B-B14F-4D97-AF65-F5344CB8AC3E}">
        <p14:creationId xmlns:p14="http://schemas.microsoft.com/office/powerpoint/2010/main" val="35667874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5648" y="372066"/>
            <a:ext cx="10139191" cy="5632311"/>
          </a:xfrm>
          <a:prstGeom prst="rect">
            <a:avLst/>
          </a:prstGeom>
        </p:spPr>
        <p:txBody>
          <a:bodyPr wrap="square">
            <a:spAutoFit/>
          </a:bodyPr>
          <a:lstStyle/>
          <a:p>
            <a:pPr marL="342900" marR="0" lvl="0" indent="-342900" algn="l" defTabSz="914400" rtl="0" eaLnBrk="1" fontAlgn="auto" latinLnBrk="0" hangingPunct="1">
              <a:lnSpc>
                <a:spcPct val="150000"/>
              </a:lnSpc>
              <a:spcBef>
                <a:spcPts val="0"/>
              </a:spcBef>
              <a:spcAft>
                <a:spcPts val="0"/>
              </a:spcAft>
              <a:buClrTx/>
              <a:buSzTx/>
              <a:buFont typeface="Wingdings" panose="05000000000000000000" pitchFamily="2" charset="2"/>
              <a:buChar char="Ø"/>
              <a:tabLst/>
              <a:defRPr/>
            </a:pPr>
            <a:r>
              <a:rPr kumimoji="0" lang="en-US" sz="2400" b="0" i="0" u="none" strike="noStrike" kern="1200" cap="none" spc="0" normalizeH="0" baseline="0" noProof="0" dirty="0">
                <a:ln>
                  <a:noFill/>
                </a:ln>
                <a:solidFill>
                  <a:prstClr val="white"/>
                </a:solidFill>
                <a:effectLst/>
                <a:uLnTx/>
                <a:uFillTx/>
                <a:latin typeface="Lucida Sans Unicode" panose="020B0602030504020204" pitchFamily="34" charset="0"/>
                <a:ea typeface="+mn-ea"/>
                <a:cs typeface="+mn-cs"/>
              </a:rPr>
              <a:t>Significant technological and scientific advances and changes in clinical medicine and research have produced totally new ethical dilemmas and exacerbated old ones.</a:t>
            </a:r>
          </a:p>
          <a:p>
            <a:pPr marL="342900" marR="0" lvl="0" indent="-342900" algn="l" defTabSz="914400" rtl="0" eaLnBrk="1" fontAlgn="auto" latinLnBrk="0" hangingPunct="1">
              <a:lnSpc>
                <a:spcPct val="150000"/>
              </a:lnSpc>
              <a:spcBef>
                <a:spcPts val="0"/>
              </a:spcBef>
              <a:spcAft>
                <a:spcPts val="0"/>
              </a:spcAft>
              <a:buClrTx/>
              <a:buSzTx/>
              <a:buFont typeface="Wingdings" panose="05000000000000000000" pitchFamily="2" charset="2"/>
              <a:buChar char="Ø"/>
              <a:tabLst/>
              <a:defRPr/>
            </a:pPr>
            <a:r>
              <a:rPr kumimoji="0" lang="en-US" sz="2400" b="0" i="0" u="none" strike="noStrike" kern="1200" cap="none" spc="0" normalizeH="0" baseline="0" noProof="0" dirty="0">
                <a:ln>
                  <a:noFill/>
                </a:ln>
                <a:solidFill>
                  <a:prstClr val="white"/>
                </a:solidFill>
                <a:effectLst/>
                <a:uLnTx/>
                <a:uFillTx/>
                <a:latin typeface="Lucida Sans Unicode" panose="020B0602030504020204" pitchFamily="34" charset="0"/>
                <a:ea typeface="+mn-ea"/>
                <a:cs typeface="+mn-cs"/>
              </a:rPr>
              <a:t>The change in philosophy from paternalism to autonomy in the physician-patient relationship.</a:t>
            </a:r>
          </a:p>
          <a:p>
            <a:pPr marL="342900" marR="0" lvl="0" indent="-342900" algn="l" defTabSz="914400" rtl="0" eaLnBrk="1" fontAlgn="auto" latinLnBrk="0" hangingPunct="1">
              <a:lnSpc>
                <a:spcPct val="150000"/>
              </a:lnSpc>
              <a:spcBef>
                <a:spcPts val="0"/>
              </a:spcBef>
              <a:spcAft>
                <a:spcPts val="0"/>
              </a:spcAft>
              <a:buClrTx/>
              <a:buSzTx/>
              <a:buFont typeface="Wingdings" panose="05000000000000000000" pitchFamily="2" charset="2"/>
              <a:buChar char="Ø"/>
              <a:tabLst/>
              <a:defRPr/>
            </a:pPr>
            <a:r>
              <a:rPr kumimoji="0" lang="en-US" sz="2400" b="0" i="0" u="none" strike="noStrike" kern="1200" cap="none" spc="0" normalizeH="0" baseline="0" noProof="0" dirty="0">
                <a:ln>
                  <a:noFill/>
                </a:ln>
                <a:solidFill>
                  <a:prstClr val="white"/>
                </a:solidFill>
                <a:effectLst/>
                <a:uLnTx/>
                <a:uFillTx/>
                <a:latin typeface="Lucida Sans Unicode" panose="020B0602030504020204" pitchFamily="34" charset="0"/>
                <a:ea typeface="+mn-ea"/>
                <a:cs typeface="+mn-cs"/>
              </a:rPr>
              <a:t>The involvement of additional caregivers (various medical specialists, a variety of health professionals, students, administrators and investigators).</a:t>
            </a:r>
          </a:p>
          <a:p>
            <a:pPr marL="342900" marR="0" lvl="0" indent="-342900" algn="l" defTabSz="914400" rtl="0" eaLnBrk="1" fontAlgn="auto" latinLnBrk="0" hangingPunct="1">
              <a:lnSpc>
                <a:spcPct val="150000"/>
              </a:lnSpc>
              <a:spcBef>
                <a:spcPts val="0"/>
              </a:spcBef>
              <a:spcAft>
                <a:spcPts val="0"/>
              </a:spcAft>
              <a:buClrTx/>
              <a:buSzTx/>
              <a:buFont typeface="Wingdings" panose="05000000000000000000" pitchFamily="2" charset="2"/>
              <a:buChar char="Ø"/>
              <a:tabLst/>
              <a:defRPr/>
            </a:pPr>
            <a:r>
              <a:rPr kumimoji="0" lang="en-US" sz="2400" b="0" i="0" u="none" strike="noStrike" kern="1200" cap="none" spc="0" normalizeH="0" baseline="0" noProof="0" dirty="0">
                <a:ln>
                  <a:noFill/>
                </a:ln>
                <a:solidFill>
                  <a:prstClr val="white"/>
                </a:solidFill>
                <a:effectLst/>
                <a:uLnTx/>
                <a:uFillTx/>
                <a:latin typeface="Lucida Sans Unicode" panose="020B0602030504020204" pitchFamily="34" charset="0"/>
                <a:ea typeface="+mn-ea"/>
                <a:cs typeface="+mn-cs"/>
              </a:rPr>
              <a:t>The involvement of society at large (through the mass communication media, courts, legislators).</a:t>
            </a:r>
            <a:endParaRPr kumimoji="0" lang="ar-SA" sz="2400" b="0" i="0" u="none" strike="noStrike" kern="1200" cap="none" spc="0" normalizeH="0" baseline="0" noProof="0" dirty="0">
              <a:ln>
                <a:noFill/>
              </a:ln>
              <a:solidFill>
                <a:prstClr val="white"/>
              </a:solidFill>
              <a:effectLst/>
              <a:uLnTx/>
              <a:uFillTx/>
              <a:latin typeface="Century Gothic" panose="020B0502020202020204"/>
              <a:ea typeface="+mn-ea"/>
              <a:cs typeface="Arial" panose="020B0604020202020204" pitchFamily="34" charset="0"/>
            </a:endParaRPr>
          </a:p>
        </p:txBody>
      </p:sp>
      <p:sp>
        <p:nvSpPr>
          <p:cNvPr id="3" name="Slide Number Placeholder 2">
            <a:extLst>
              <a:ext uri="{FF2B5EF4-FFF2-40B4-BE49-F238E27FC236}">
                <a16:creationId xmlns:a16="http://schemas.microsoft.com/office/drawing/2014/main" id="{0C4C66C7-F290-407B-9B15-F8667F450631}"/>
              </a:ext>
            </a:extLst>
          </p:cNvPr>
          <p:cNvSpPr>
            <a:spLocks noGrp="1"/>
          </p:cNvSpPr>
          <p:nvPr>
            <p:ph type="sldNum" sz="quarter" idx="7"/>
          </p:nvPr>
        </p:nvSpPr>
        <p:spPr/>
        <p:txBody>
          <a:bodyPr/>
          <a:lstStyle/>
          <a:p>
            <a:fld id="{B6F15528-21DE-4FAA-801E-634DDDAF4B2B}" type="slidenum">
              <a:rPr lang="en-US" smtClean="0"/>
              <a:t>16</a:t>
            </a:fld>
            <a:endParaRPr lang="en-US"/>
          </a:p>
        </p:txBody>
      </p:sp>
    </p:spTree>
    <p:extLst>
      <p:ext uri="{BB962C8B-B14F-4D97-AF65-F5344CB8AC3E}">
        <p14:creationId xmlns:p14="http://schemas.microsoft.com/office/powerpoint/2010/main" val="28608031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0" y="3013502"/>
            <a:ext cx="6096000" cy="830997"/>
          </a:xfrm>
          <a:prstGeom prst="rect">
            <a:avLst/>
          </a:prstGeom>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Lucida Sans Unicode" panose="020B0602030504020204" pitchFamily="34" charset="0"/>
                <a:ea typeface="+mn-ea"/>
              </a:rPr>
              <a:t>Ethics and the law</a:t>
            </a:r>
            <a:endParaRPr kumimoji="0" lang="ar-SA" sz="4800" b="1" i="0" u="none" strike="noStrike" kern="1200" cap="none" spc="0" normalizeH="0" baseline="0" noProof="0" dirty="0">
              <a:ln>
                <a:noFill/>
              </a:ln>
              <a:solidFill>
                <a:prstClr val="white"/>
              </a:solidFill>
              <a:effectLst/>
              <a:uLnTx/>
              <a:uFillTx/>
              <a:latin typeface="Century Gothic" panose="020B0502020202020204"/>
              <a:ea typeface="+mn-ea"/>
              <a:cs typeface="Arial" panose="020B0604020202020204" pitchFamily="34" charset="0"/>
            </a:endParaRPr>
          </a:p>
        </p:txBody>
      </p:sp>
      <p:sp>
        <p:nvSpPr>
          <p:cNvPr id="3" name="Slide Number Placeholder 2">
            <a:extLst>
              <a:ext uri="{FF2B5EF4-FFF2-40B4-BE49-F238E27FC236}">
                <a16:creationId xmlns:a16="http://schemas.microsoft.com/office/drawing/2014/main" id="{13F0180A-DB16-4EFB-826A-C1F08123B80E}"/>
              </a:ext>
            </a:extLst>
          </p:cNvPr>
          <p:cNvSpPr>
            <a:spLocks noGrp="1"/>
          </p:cNvSpPr>
          <p:nvPr>
            <p:ph type="sldNum" sz="quarter" idx="7"/>
          </p:nvPr>
        </p:nvSpPr>
        <p:spPr/>
        <p:txBody>
          <a:bodyPr/>
          <a:lstStyle/>
          <a:p>
            <a:fld id="{B6F15528-21DE-4FAA-801E-634DDDAF4B2B}" type="slidenum">
              <a:rPr lang="en-US" smtClean="0"/>
              <a:t>17</a:t>
            </a:fld>
            <a:endParaRPr lang="en-US"/>
          </a:p>
        </p:txBody>
      </p:sp>
    </p:spTree>
    <p:extLst>
      <p:ext uri="{BB962C8B-B14F-4D97-AF65-F5344CB8AC3E}">
        <p14:creationId xmlns:p14="http://schemas.microsoft.com/office/powerpoint/2010/main" val="25670321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81070" y="1247127"/>
            <a:ext cx="10293426" cy="3323987"/>
          </a:xfrm>
          <a:prstGeom prst="rect">
            <a:avLst/>
          </a:prstGeom>
        </p:spPr>
        <p:txBody>
          <a:bodyPr wrap="square">
            <a:spAutoFit/>
          </a:bodyPr>
          <a:lstStyle/>
          <a:p>
            <a:pPr marL="342900" marR="0" lvl="0" indent="-342900" algn="l" defTabSz="914400" rtl="0" eaLnBrk="1" fontAlgn="auto" latinLnBrk="0" hangingPunct="1">
              <a:lnSpc>
                <a:spcPct val="200000"/>
              </a:lnSpc>
              <a:spcBef>
                <a:spcPts val="0"/>
              </a:spcBef>
              <a:spcAft>
                <a:spcPts val="0"/>
              </a:spcAft>
              <a:buClrTx/>
              <a:buSzTx/>
              <a:buFont typeface="Wingdings" panose="05000000000000000000" pitchFamily="2" charset="2"/>
              <a:buChar char="Ø"/>
              <a:tabLst/>
              <a:defRPr/>
            </a:pPr>
            <a:r>
              <a:rPr kumimoji="0" lang="en-US" sz="2400" b="0" i="0" u="none" strike="noStrike" kern="1200" cap="none" spc="0" normalizeH="0" baseline="0" noProof="0" dirty="0">
                <a:ln>
                  <a:noFill/>
                </a:ln>
                <a:solidFill>
                  <a:prstClr val="white"/>
                </a:solidFill>
                <a:effectLst/>
                <a:uLnTx/>
                <a:uFillTx/>
                <a:latin typeface="Lucida Sans Unicode" panose="020B0602030504020204" pitchFamily="34" charset="0"/>
                <a:ea typeface="+mn-ea"/>
                <a:cs typeface="+mn-cs"/>
              </a:rPr>
              <a:t>Ethical decisions are based on what is best for the common good and, generally, exceed what is required by law.</a:t>
            </a:r>
          </a:p>
          <a:p>
            <a:pPr marL="0" marR="0" lvl="0" indent="0" algn="l" defTabSz="914400" rtl="0" eaLnBrk="1" fontAlgn="auto" latinLnBrk="0" hangingPunct="1">
              <a:lnSpc>
                <a:spcPct val="2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prstClr val="white"/>
              </a:solidFill>
              <a:effectLst/>
              <a:uLnTx/>
              <a:uFillTx/>
              <a:latin typeface="Lucida Sans Unicode" panose="020B0602030504020204" pitchFamily="34" charset="0"/>
              <a:ea typeface="+mn-ea"/>
              <a:cs typeface="+mn-cs"/>
            </a:endParaRPr>
          </a:p>
          <a:p>
            <a:pPr marL="342900" marR="0" lvl="0" indent="-342900" algn="l" defTabSz="914400" rtl="0" eaLnBrk="1" fontAlgn="auto" latinLnBrk="0" hangingPunct="1">
              <a:lnSpc>
                <a:spcPct val="200000"/>
              </a:lnSpc>
              <a:spcBef>
                <a:spcPts val="0"/>
              </a:spcBef>
              <a:spcAft>
                <a:spcPts val="0"/>
              </a:spcAft>
              <a:buClrTx/>
              <a:buSzTx/>
              <a:buFont typeface="Wingdings" panose="05000000000000000000" pitchFamily="2" charset="2"/>
              <a:buChar char="Ø"/>
              <a:tabLst/>
              <a:defRPr/>
            </a:pPr>
            <a:r>
              <a:rPr kumimoji="0" lang="en-US" sz="2400" b="0" i="0" u="none" strike="noStrike" kern="1200" cap="none" spc="0" normalizeH="0" baseline="0" noProof="0" dirty="0">
                <a:ln>
                  <a:noFill/>
                </a:ln>
                <a:solidFill>
                  <a:prstClr val="white"/>
                </a:solidFill>
                <a:effectLst/>
                <a:uLnTx/>
                <a:uFillTx/>
                <a:latin typeface="Lucida Sans Unicode" panose="020B0602030504020204" pitchFamily="34" charset="0"/>
                <a:ea typeface="+mn-ea"/>
                <a:cs typeface="+mn-cs"/>
              </a:rPr>
              <a:t>Legal decisions are based on what is mandated by statutes or case law</a:t>
            </a:r>
            <a:endParaRPr kumimoji="0" lang="ar-SA" sz="2400" b="0" i="0" u="none" strike="noStrike" kern="1200" cap="none" spc="0" normalizeH="0" baseline="0" noProof="0" dirty="0">
              <a:ln>
                <a:noFill/>
              </a:ln>
              <a:solidFill>
                <a:prstClr val="white"/>
              </a:solidFill>
              <a:effectLst/>
              <a:uLnTx/>
              <a:uFillTx/>
              <a:latin typeface="Century Gothic" panose="020B0502020202020204"/>
              <a:ea typeface="+mn-ea"/>
              <a:cs typeface="Arial" panose="020B0604020202020204" pitchFamily="34" charset="0"/>
            </a:endParaRPr>
          </a:p>
        </p:txBody>
      </p:sp>
      <p:sp>
        <p:nvSpPr>
          <p:cNvPr id="3" name="Slide Number Placeholder 2">
            <a:extLst>
              <a:ext uri="{FF2B5EF4-FFF2-40B4-BE49-F238E27FC236}">
                <a16:creationId xmlns:a16="http://schemas.microsoft.com/office/drawing/2014/main" id="{F1BA9DD7-C96F-4C3D-B747-86D0369D0C57}"/>
              </a:ext>
            </a:extLst>
          </p:cNvPr>
          <p:cNvSpPr>
            <a:spLocks noGrp="1"/>
          </p:cNvSpPr>
          <p:nvPr>
            <p:ph type="sldNum" sz="quarter" idx="7"/>
          </p:nvPr>
        </p:nvSpPr>
        <p:spPr/>
        <p:txBody>
          <a:bodyPr/>
          <a:lstStyle/>
          <a:p>
            <a:fld id="{B6F15528-21DE-4FAA-801E-634DDDAF4B2B}" type="slidenum">
              <a:rPr lang="en-US" smtClean="0"/>
              <a:t>18</a:t>
            </a:fld>
            <a:endParaRPr lang="en-US"/>
          </a:p>
        </p:txBody>
      </p:sp>
    </p:spTree>
    <p:extLst>
      <p:ext uri="{BB962C8B-B14F-4D97-AF65-F5344CB8AC3E}">
        <p14:creationId xmlns:p14="http://schemas.microsoft.com/office/powerpoint/2010/main" val="21526579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5929" y="1846756"/>
            <a:ext cx="10587208" cy="1985159"/>
          </a:xfrm>
          <a:prstGeom prst="rect">
            <a:avLst/>
          </a:prstGeom>
        </p:spPr>
        <p:txBody>
          <a:bodyPr wrap="square">
            <a:spAutoFit/>
          </a:bodyPr>
          <a:lstStyle/>
          <a:p>
            <a:pPr marL="342900" marR="0" lvl="0" indent="-3429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Lucida Sans Unicode" panose="020B0602030504020204" pitchFamily="34" charset="0"/>
                <a:ea typeface="+mn-ea"/>
                <a:cs typeface="+mn-cs"/>
              </a:rPr>
              <a:t>Scientific and humanistic components must be combined.</a:t>
            </a:r>
          </a:p>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Lucida Sans Unicode" panose="020B0602030504020204" pitchFamily="34" charset="0"/>
              <a:ea typeface="+mn-ea"/>
              <a:cs typeface="+mn-cs"/>
            </a:endParaRPr>
          </a:p>
          <a:p>
            <a:pPr marL="342900" marR="0" lvl="0" indent="-3429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Lucida Sans Unicode" panose="020B0602030504020204" pitchFamily="34" charset="0"/>
                <a:ea typeface="+mn-ea"/>
                <a:cs typeface="+mn-cs"/>
              </a:rPr>
              <a:t>The subjective feelings of the patient, which are based on personal, social, cultural, and economic value systems, must be considered.</a:t>
            </a:r>
            <a:endParaRPr kumimoji="0" lang="ar-SA" sz="2400" b="0" i="0" u="none" strike="noStrike" kern="1200" cap="none" spc="0" normalizeH="0" baseline="0" noProof="0" dirty="0">
              <a:ln>
                <a:noFill/>
              </a:ln>
              <a:solidFill>
                <a:prstClr val="white"/>
              </a:solidFill>
              <a:effectLst/>
              <a:uLnTx/>
              <a:uFillTx/>
              <a:latin typeface="Century Gothic" panose="020B0502020202020204"/>
              <a:ea typeface="+mn-ea"/>
              <a:cs typeface="Arial" panose="020B0604020202020204" pitchFamily="34" charset="0"/>
            </a:endParaRPr>
          </a:p>
        </p:txBody>
      </p:sp>
      <p:sp>
        <p:nvSpPr>
          <p:cNvPr id="3" name="Rectangle 2"/>
          <p:cNvSpPr/>
          <p:nvPr/>
        </p:nvSpPr>
        <p:spPr>
          <a:xfrm>
            <a:off x="293784" y="308472"/>
            <a:ext cx="6096000" cy="707886"/>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Lucida Sans Unicode" panose="020B0602030504020204" pitchFamily="34" charset="0"/>
                <a:ea typeface="+mn-ea"/>
                <a:cs typeface="+mn-cs"/>
              </a:rPr>
              <a:t>Important Principles </a:t>
            </a:r>
            <a:endParaRPr kumimoji="0" lang="ar-SA" sz="4000" b="1" i="0" u="none" strike="noStrike" kern="1200" cap="none" spc="0" normalizeH="0" baseline="0" noProof="0" dirty="0">
              <a:ln>
                <a:noFill/>
              </a:ln>
              <a:solidFill>
                <a:prstClr val="white"/>
              </a:solidFill>
              <a:effectLst/>
              <a:uLnTx/>
              <a:uFillTx/>
              <a:latin typeface="Century Gothic" panose="020B0502020202020204"/>
              <a:ea typeface="+mn-ea"/>
              <a:cs typeface="Arial" panose="020B0604020202020204" pitchFamily="34" charset="0"/>
            </a:endParaRPr>
          </a:p>
        </p:txBody>
      </p:sp>
      <p:sp>
        <p:nvSpPr>
          <p:cNvPr id="4" name="Slide Number Placeholder 3">
            <a:extLst>
              <a:ext uri="{FF2B5EF4-FFF2-40B4-BE49-F238E27FC236}">
                <a16:creationId xmlns:a16="http://schemas.microsoft.com/office/drawing/2014/main" id="{9819D6C1-33AA-47C4-B136-B7D7F54EB844}"/>
              </a:ext>
            </a:extLst>
          </p:cNvPr>
          <p:cNvSpPr>
            <a:spLocks noGrp="1"/>
          </p:cNvSpPr>
          <p:nvPr>
            <p:ph type="sldNum" sz="quarter" idx="7"/>
          </p:nvPr>
        </p:nvSpPr>
        <p:spPr/>
        <p:txBody>
          <a:bodyPr/>
          <a:lstStyle/>
          <a:p>
            <a:fld id="{B6F15528-21DE-4FAA-801E-634DDDAF4B2B}" type="slidenum">
              <a:rPr lang="en-US" smtClean="0"/>
              <a:t>19</a:t>
            </a:fld>
            <a:endParaRPr lang="en-US"/>
          </a:p>
        </p:txBody>
      </p:sp>
    </p:spTree>
    <p:extLst>
      <p:ext uri="{BB962C8B-B14F-4D97-AF65-F5344CB8AC3E}">
        <p14:creationId xmlns:p14="http://schemas.microsoft.com/office/powerpoint/2010/main" val="32074406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976117" y="2935046"/>
            <a:ext cx="6184265" cy="940435"/>
          </a:xfrm>
          <a:prstGeom prst="rect">
            <a:avLst/>
          </a:prstGeom>
        </p:spPr>
        <p:txBody>
          <a:bodyPr vert="horz" wrap="square" lIns="0" tIns="12700" rIns="0" bIns="0" rtlCol="0">
            <a:spAutoFit/>
          </a:bodyPr>
          <a:lstStyle/>
          <a:p>
            <a:pPr marL="12700">
              <a:lnSpc>
                <a:spcPct val="100000"/>
              </a:lnSpc>
              <a:spcBef>
                <a:spcPts val="100"/>
              </a:spcBef>
            </a:pPr>
            <a:r>
              <a:rPr sz="6000" dirty="0">
                <a:solidFill>
                  <a:srgbClr val="EBEBEB"/>
                </a:solidFill>
                <a:latin typeface="Century Gothic"/>
                <a:cs typeface="Century Gothic"/>
              </a:rPr>
              <a:t>What</a:t>
            </a:r>
            <a:r>
              <a:rPr sz="6000" spc="-40" dirty="0">
                <a:solidFill>
                  <a:srgbClr val="EBEBEB"/>
                </a:solidFill>
                <a:latin typeface="Century Gothic"/>
                <a:cs typeface="Century Gothic"/>
              </a:rPr>
              <a:t> </a:t>
            </a:r>
            <a:r>
              <a:rPr sz="6000" dirty="0">
                <a:solidFill>
                  <a:srgbClr val="EBEBEB"/>
                </a:solidFill>
                <a:latin typeface="Century Gothic"/>
                <a:cs typeface="Century Gothic"/>
              </a:rPr>
              <a:t>is</a:t>
            </a:r>
            <a:r>
              <a:rPr sz="6000" spc="-55" dirty="0">
                <a:solidFill>
                  <a:srgbClr val="EBEBEB"/>
                </a:solidFill>
                <a:latin typeface="Century Gothic"/>
                <a:cs typeface="Century Gothic"/>
              </a:rPr>
              <a:t> </a:t>
            </a:r>
            <a:r>
              <a:rPr sz="6000" dirty="0">
                <a:solidFill>
                  <a:srgbClr val="EBEBEB"/>
                </a:solidFill>
                <a:latin typeface="Century Gothic"/>
                <a:cs typeface="Century Gothic"/>
              </a:rPr>
              <a:t>“ethics”?</a:t>
            </a:r>
            <a:endParaRPr sz="6000">
              <a:latin typeface="Century Gothic"/>
              <a:cs typeface="Century Gothic"/>
            </a:endParaRPr>
          </a:p>
        </p:txBody>
      </p:sp>
      <p:sp>
        <p:nvSpPr>
          <p:cNvPr id="3" name="Slide Number Placeholder 2">
            <a:extLst>
              <a:ext uri="{FF2B5EF4-FFF2-40B4-BE49-F238E27FC236}">
                <a16:creationId xmlns:a16="http://schemas.microsoft.com/office/drawing/2014/main" id="{D4C131F8-2B12-43BF-84C0-293CB1A1E19A}"/>
              </a:ext>
            </a:extLst>
          </p:cNvPr>
          <p:cNvSpPr>
            <a:spLocks noGrp="1"/>
          </p:cNvSpPr>
          <p:nvPr>
            <p:ph type="sldNum" sz="quarter" idx="7"/>
          </p:nvPr>
        </p:nvSpPr>
        <p:spPr/>
        <p:txBody>
          <a:bodyPr/>
          <a:lstStyle/>
          <a:p>
            <a:fld id="{B6F15528-21DE-4FAA-801E-634DDDAF4B2B}" type="slidenum">
              <a:rPr lang="en-US" smtClean="0"/>
              <a:t>2</a:t>
            </a:fld>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97322C9-2BDA-4C96-8856-101825C46AA0}"/>
              </a:ext>
            </a:extLst>
          </p:cNvPr>
          <p:cNvSpPr>
            <a:spLocks noGrp="1"/>
          </p:cNvSpPr>
          <p:nvPr>
            <p:ph type="sldNum" sz="quarter" idx="7"/>
          </p:nvPr>
        </p:nvSpPr>
        <p:spPr/>
        <p:txBody>
          <a:bodyPr/>
          <a:lstStyle/>
          <a:p>
            <a:fld id="{B6F15528-21DE-4FAA-801E-634DDDAF4B2B}" type="slidenum">
              <a:rPr lang="en-US" smtClean="0"/>
              <a:t>20</a:t>
            </a:fld>
            <a:endParaRPr lang="en-US"/>
          </a:p>
        </p:txBody>
      </p:sp>
      <p:sp>
        <p:nvSpPr>
          <p:cNvPr id="3" name="Rectangle 2">
            <a:extLst>
              <a:ext uri="{FF2B5EF4-FFF2-40B4-BE49-F238E27FC236}">
                <a16:creationId xmlns:a16="http://schemas.microsoft.com/office/drawing/2014/main" id="{B4BCBF6D-98AB-453E-8377-4C3FDD6F3F75}"/>
              </a:ext>
            </a:extLst>
          </p:cNvPr>
          <p:cNvSpPr/>
          <p:nvPr/>
        </p:nvSpPr>
        <p:spPr>
          <a:xfrm>
            <a:off x="4500979" y="3249226"/>
            <a:ext cx="2966620" cy="1200329"/>
          </a:xfrm>
          <a:prstGeom prst="rect">
            <a:avLst/>
          </a:prstGeom>
        </p:spPr>
        <p:txBody>
          <a:bodyPr wrap="square">
            <a:spAutoFit/>
          </a:bodyPr>
          <a:lstStyle/>
          <a:p>
            <a:r>
              <a:rPr lang="en-US" sz="7200" dirty="0"/>
              <a:t>Thanks</a:t>
            </a:r>
          </a:p>
        </p:txBody>
      </p:sp>
    </p:spTree>
    <p:extLst>
      <p:ext uri="{BB962C8B-B14F-4D97-AF65-F5344CB8AC3E}">
        <p14:creationId xmlns:p14="http://schemas.microsoft.com/office/powerpoint/2010/main" val="14951730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69205" y="293380"/>
            <a:ext cx="6096000" cy="646331"/>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Lucida Sans Unicode" panose="020B0602030504020204" pitchFamily="34" charset="0"/>
                <a:ea typeface="+mn-ea"/>
                <a:cs typeface="+mn-cs"/>
              </a:rPr>
              <a:t>Ethics in Research </a:t>
            </a:r>
            <a:endParaRPr kumimoji="0" lang="ar-SA" sz="3600" b="1" i="0" u="none" strike="noStrike" kern="1200" cap="none" spc="0" normalizeH="0" baseline="0" noProof="0" dirty="0">
              <a:ln>
                <a:noFill/>
              </a:ln>
              <a:solidFill>
                <a:prstClr val="white"/>
              </a:solidFill>
              <a:effectLst/>
              <a:uLnTx/>
              <a:uFillTx/>
              <a:latin typeface="Century Gothic" panose="020B0502020202020204"/>
              <a:ea typeface="+mn-ea"/>
              <a:cs typeface="Arial" panose="020B0604020202020204" pitchFamily="34" charset="0"/>
            </a:endParaRPr>
          </a:p>
        </p:txBody>
      </p:sp>
      <p:sp>
        <p:nvSpPr>
          <p:cNvPr id="5" name="Rectangle 4"/>
          <p:cNvSpPr/>
          <p:nvPr/>
        </p:nvSpPr>
        <p:spPr>
          <a:xfrm>
            <a:off x="672030" y="1234533"/>
            <a:ext cx="10477040" cy="3370153"/>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Lucida Sans Unicode" panose="020B0602030504020204" pitchFamily="34" charset="0"/>
                <a:ea typeface="+mn-ea"/>
                <a:cs typeface="+mn-cs"/>
              </a:rPr>
              <a:t>In 1990, Executive Editor Dr. Marcia Angell of the New England Journal of Medicine reiterated the journal’s position that only research conducted in accordance with the rights of human subjects would be published. </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Lucida Sans Unicode" panose="020B0602030504020204" pitchFamily="34" charset="0"/>
                <a:ea typeface="+mn-ea"/>
                <a:cs typeface="+mn-cs"/>
              </a:rPr>
              <a:t>The results of unethical research would not be published, regardless of scientific merit.</a:t>
            </a:r>
            <a:endParaRPr kumimoji="0" lang="ar-SA" sz="2400" b="0" i="0" u="none" strike="noStrike" kern="1200" cap="none" spc="0" normalizeH="0" baseline="0" noProof="0" dirty="0">
              <a:ln>
                <a:noFill/>
              </a:ln>
              <a:solidFill>
                <a:prstClr val="white"/>
              </a:solidFill>
              <a:effectLst/>
              <a:uLnTx/>
              <a:uFillTx/>
              <a:latin typeface="Century Gothic" panose="020B0502020202020204"/>
              <a:ea typeface="+mn-ea"/>
              <a:cs typeface="Arial" panose="020B0604020202020204" pitchFamily="34" charset="0"/>
            </a:endParaRPr>
          </a:p>
        </p:txBody>
      </p:sp>
      <p:sp>
        <p:nvSpPr>
          <p:cNvPr id="3" name="Slide Number Placeholder 2">
            <a:extLst>
              <a:ext uri="{FF2B5EF4-FFF2-40B4-BE49-F238E27FC236}">
                <a16:creationId xmlns:a16="http://schemas.microsoft.com/office/drawing/2014/main" id="{4BFE8449-FF5D-47B9-BD8E-36C31C800BB1}"/>
              </a:ext>
            </a:extLst>
          </p:cNvPr>
          <p:cNvSpPr>
            <a:spLocks noGrp="1"/>
          </p:cNvSpPr>
          <p:nvPr>
            <p:ph type="sldNum" sz="quarter" idx="7"/>
          </p:nvPr>
        </p:nvSpPr>
        <p:spPr/>
        <p:txBody>
          <a:bodyPr/>
          <a:lstStyle/>
          <a:p>
            <a:fld id="{B6F15528-21DE-4FAA-801E-634DDDAF4B2B}" type="slidenum">
              <a:rPr lang="en-US" smtClean="0"/>
              <a:t>21</a:t>
            </a:fld>
            <a:endParaRPr lang="en-US"/>
          </a:p>
        </p:txBody>
      </p:sp>
    </p:spTree>
    <p:extLst>
      <p:ext uri="{BB962C8B-B14F-4D97-AF65-F5344CB8AC3E}">
        <p14:creationId xmlns:p14="http://schemas.microsoft.com/office/powerpoint/2010/main" val="23324400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14120" y="1148660"/>
            <a:ext cx="10987489" cy="4524315"/>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Lucida Sans Unicode" panose="020B0602030504020204" pitchFamily="34" charset="0"/>
                <a:ea typeface="+mn-ea"/>
                <a:cs typeface="+mn-cs"/>
              </a:rPr>
              <a:t>The Belmont Report distinguished between research and practice. </a:t>
            </a:r>
          </a:p>
          <a:p>
            <a:pPr marL="628650" marR="0" lvl="0" indent="-255588"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Lucida Sans Unicode" panose="020B0602030504020204" pitchFamily="34" charset="0"/>
                <a:ea typeface="+mn-ea"/>
                <a:cs typeface="+mn-cs"/>
              </a:rPr>
              <a:t>Practice includes interventions designed to enhance the well-being of a patient through either diagnosis or treatment and that have a reasonable expectation of success.</a:t>
            </a:r>
          </a:p>
          <a:p>
            <a:pPr marL="628650" marR="0" lvl="0" indent="-3429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Lucida Sans Unicode" panose="020B0602030504020204" pitchFamily="34" charset="0"/>
                <a:ea typeface="+mn-ea"/>
                <a:cs typeface="+mn-cs"/>
              </a:rPr>
              <a:t>Research was defined as “an activity designed to test a hypothesis, permit conclusions to be drawn, and thereby to develop or contribute to generalizable knowledge (expressed, for example, in theories, principles, and statements of relationships).</a:t>
            </a:r>
            <a:endParaRPr kumimoji="0" lang="ar-SA" sz="2400" b="0" i="0" u="none" strike="noStrike" kern="1200" cap="none" spc="0" normalizeH="0" baseline="0" noProof="0" dirty="0">
              <a:ln>
                <a:noFill/>
              </a:ln>
              <a:solidFill>
                <a:prstClr val="white"/>
              </a:solidFill>
              <a:effectLst/>
              <a:uLnTx/>
              <a:uFillTx/>
              <a:latin typeface="Century Gothic" panose="020B0502020202020204"/>
              <a:ea typeface="+mn-ea"/>
              <a:cs typeface="Arial" panose="020B0604020202020204" pitchFamily="34" charset="0"/>
            </a:endParaRPr>
          </a:p>
        </p:txBody>
      </p:sp>
      <p:sp>
        <p:nvSpPr>
          <p:cNvPr id="3" name="Rectangle 2"/>
          <p:cNvSpPr/>
          <p:nvPr/>
        </p:nvSpPr>
        <p:spPr>
          <a:xfrm>
            <a:off x="0" y="313856"/>
            <a:ext cx="9784310"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Lucida Sans Unicode" panose="020B0602030504020204" pitchFamily="34" charset="0"/>
                <a:ea typeface="+mn-ea"/>
              </a:rPr>
              <a:t>Differences Between Research and Practice </a:t>
            </a:r>
            <a:endParaRPr kumimoji="0" lang="ar-SA" sz="3600" b="1" i="0" u="none" strike="noStrike" kern="1200" cap="none" spc="0" normalizeH="0" baseline="0" noProof="0" dirty="0">
              <a:ln>
                <a:noFill/>
              </a:ln>
              <a:solidFill>
                <a:prstClr val="white"/>
              </a:solidFill>
              <a:effectLst/>
              <a:uLnTx/>
              <a:uFillTx/>
              <a:latin typeface="Century Gothic" panose="020B0502020202020204"/>
              <a:ea typeface="+mn-ea"/>
              <a:cs typeface="Arial" panose="020B0604020202020204" pitchFamily="34" charset="0"/>
            </a:endParaRPr>
          </a:p>
        </p:txBody>
      </p:sp>
      <p:sp>
        <p:nvSpPr>
          <p:cNvPr id="4" name="Slide Number Placeholder 3">
            <a:extLst>
              <a:ext uri="{FF2B5EF4-FFF2-40B4-BE49-F238E27FC236}">
                <a16:creationId xmlns:a16="http://schemas.microsoft.com/office/drawing/2014/main" id="{0EC3F647-F7AB-4617-A595-6A6756F61829}"/>
              </a:ext>
            </a:extLst>
          </p:cNvPr>
          <p:cNvSpPr>
            <a:spLocks noGrp="1"/>
          </p:cNvSpPr>
          <p:nvPr>
            <p:ph type="sldNum" sz="quarter" idx="7"/>
          </p:nvPr>
        </p:nvSpPr>
        <p:spPr/>
        <p:txBody>
          <a:bodyPr/>
          <a:lstStyle/>
          <a:p>
            <a:fld id="{B6F15528-21DE-4FAA-801E-634DDDAF4B2B}" type="slidenum">
              <a:rPr lang="en-US" smtClean="0"/>
              <a:t>22</a:t>
            </a:fld>
            <a:endParaRPr lang="en-US"/>
          </a:p>
        </p:txBody>
      </p:sp>
    </p:spTree>
    <p:extLst>
      <p:ext uri="{BB962C8B-B14F-4D97-AF65-F5344CB8AC3E}">
        <p14:creationId xmlns:p14="http://schemas.microsoft.com/office/powerpoint/2010/main" val="25418242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84454" y="286442"/>
            <a:ext cx="6096000" cy="6370975"/>
          </a:xfrm>
          <a:prstGeom prst="rect">
            <a:avLst/>
          </a:prstGeom>
        </p:spPr>
        <p:txBody>
          <a:bodyPr>
            <a:spAutoFit/>
          </a:bodyPr>
          <a:lstStyle/>
          <a:p>
            <a:pPr algn="ctr">
              <a:lnSpc>
                <a:spcPct val="150000"/>
              </a:lnSpc>
            </a:pPr>
            <a:r>
              <a:rPr lang="en-US" sz="3200" b="1" dirty="0">
                <a:solidFill>
                  <a:schemeClr val="bg1"/>
                </a:solidFill>
              </a:rPr>
              <a:t>Ethical Issues</a:t>
            </a:r>
          </a:p>
          <a:p>
            <a:pPr>
              <a:lnSpc>
                <a:spcPct val="150000"/>
              </a:lnSpc>
            </a:pPr>
            <a:r>
              <a:rPr lang="en-US" sz="2400" b="1" dirty="0">
                <a:solidFill>
                  <a:schemeClr val="bg1"/>
                </a:solidFill>
              </a:rPr>
              <a:t> Abortion</a:t>
            </a:r>
          </a:p>
          <a:p>
            <a:pPr>
              <a:lnSpc>
                <a:spcPct val="150000"/>
              </a:lnSpc>
            </a:pPr>
            <a:r>
              <a:rPr lang="en-US" sz="2400" b="1" dirty="0">
                <a:solidFill>
                  <a:schemeClr val="bg1"/>
                </a:solidFill>
              </a:rPr>
              <a:t> Euthanasia</a:t>
            </a:r>
          </a:p>
          <a:p>
            <a:pPr>
              <a:lnSpc>
                <a:spcPct val="150000"/>
              </a:lnSpc>
            </a:pPr>
            <a:r>
              <a:rPr lang="en-US" sz="2400" b="1" dirty="0">
                <a:solidFill>
                  <a:schemeClr val="bg1"/>
                </a:solidFill>
              </a:rPr>
              <a:t> suicide</a:t>
            </a:r>
          </a:p>
          <a:p>
            <a:pPr>
              <a:lnSpc>
                <a:spcPct val="150000"/>
              </a:lnSpc>
            </a:pPr>
            <a:r>
              <a:rPr lang="en-US" sz="2400" b="1" dirty="0">
                <a:solidFill>
                  <a:schemeClr val="bg1"/>
                </a:solidFill>
              </a:rPr>
              <a:t> Determination of death</a:t>
            </a:r>
          </a:p>
          <a:p>
            <a:pPr>
              <a:lnSpc>
                <a:spcPct val="150000"/>
              </a:lnSpc>
            </a:pPr>
            <a:r>
              <a:rPr lang="en-US" sz="2400" b="1" dirty="0">
                <a:solidFill>
                  <a:schemeClr val="bg1"/>
                </a:solidFill>
              </a:rPr>
              <a:t> Cloning</a:t>
            </a:r>
          </a:p>
          <a:p>
            <a:pPr>
              <a:lnSpc>
                <a:spcPct val="150000"/>
              </a:lnSpc>
            </a:pPr>
            <a:r>
              <a:rPr lang="en-US" sz="2400" b="1" dirty="0">
                <a:solidFill>
                  <a:schemeClr val="bg1"/>
                </a:solidFill>
              </a:rPr>
              <a:t> Human experimentation</a:t>
            </a:r>
          </a:p>
          <a:p>
            <a:pPr>
              <a:lnSpc>
                <a:spcPct val="150000"/>
              </a:lnSpc>
            </a:pPr>
            <a:r>
              <a:rPr lang="en-US" sz="2400" b="1" dirty="0">
                <a:solidFill>
                  <a:schemeClr val="bg1"/>
                </a:solidFill>
              </a:rPr>
              <a:t> Birth Control</a:t>
            </a:r>
          </a:p>
          <a:p>
            <a:pPr>
              <a:lnSpc>
                <a:spcPct val="150000"/>
              </a:lnSpc>
            </a:pPr>
            <a:r>
              <a:rPr lang="en-US" sz="2400" b="1" dirty="0">
                <a:solidFill>
                  <a:schemeClr val="bg1"/>
                </a:solidFill>
              </a:rPr>
              <a:t> In vitro fertilizations</a:t>
            </a:r>
          </a:p>
          <a:p>
            <a:pPr>
              <a:lnSpc>
                <a:spcPct val="150000"/>
              </a:lnSpc>
            </a:pPr>
            <a:r>
              <a:rPr lang="en-US" sz="2400" b="1" dirty="0">
                <a:solidFill>
                  <a:schemeClr val="bg1"/>
                </a:solidFill>
              </a:rPr>
              <a:t> Stem cell technology</a:t>
            </a:r>
          </a:p>
          <a:p>
            <a:pPr>
              <a:lnSpc>
                <a:spcPct val="150000"/>
              </a:lnSpc>
            </a:pPr>
            <a:r>
              <a:rPr lang="en-US" sz="2400" b="1" dirty="0">
                <a:solidFill>
                  <a:schemeClr val="bg1"/>
                </a:solidFill>
              </a:rPr>
              <a:t> Homosexuality</a:t>
            </a:r>
            <a:endParaRPr lang="ar-SA" sz="2400" b="1" dirty="0">
              <a:solidFill>
                <a:schemeClr val="bg1"/>
              </a:solidFill>
            </a:endParaRPr>
          </a:p>
        </p:txBody>
      </p:sp>
      <p:sp>
        <p:nvSpPr>
          <p:cNvPr id="3" name="Slide Number Placeholder 2">
            <a:extLst>
              <a:ext uri="{FF2B5EF4-FFF2-40B4-BE49-F238E27FC236}">
                <a16:creationId xmlns:a16="http://schemas.microsoft.com/office/drawing/2014/main" id="{C13638D7-1CA1-4063-B70F-8461953F4111}"/>
              </a:ext>
            </a:extLst>
          </p:cNvPr>
          <p:cNvSpPr>
            <a:spLocks noGrp="1"/>
          </p:cNvSpPr>
          <p:nvPr>
            <p:ph type="sldNum" sz="quarter" idx="7"/>
          </p:nvPr>
        </p:nvSpPr>
        <p:spPr/>
        <p:txBody>
          <a:bodyPr/>
          <a:lstStyle/>
          <a:p>
            <a:fld id="{B6F15528-21DE-4FAA-801E-634DDDAF4B2B}" type="slidenum">
              <a:rPr lang="en-US" smtClean="0"/>
              <a:t>23</a:t>
            </a:fld>
            <a:endParaRPr lang="en-US"/>
          </a:p>
        </p:txBody>
      </p:sp>
    </p:spTree>
    <p:extLst>
      <p:ext uri="{BB962C8B-B14F-4D97-AF65-F5344CB8AC3E}">
        <p14:creationId xmlns:p14="http://schemas.microsoft.com/office/powerpoint/2010/main" val="3034269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3610" y="985863"/>
            <a:ext cx="9907836" cy="5678478"/>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Lucida Sans Unicode" panose="020B0602030504020204" pitchFamily="34" charset="0"/>
                <a:ea typeface="+mn-ea"/>
                <a:cs typeface="+mn-cs"/>
              </a:rPr>
              <a:t>The IRB must</a:t>
            </a:r>
          </a:p>
          <a:p>
            <a:pPr marL="457200" marR="0" lvl="0" indent="-457200" algn="l" defTabSz="914400" rtl="0" eaLnBrk="1" fontAlgn="auto" latinLnBrk="0" hangingPunct="1">
              <a:lnSpc>
                <a:spcPct val="150000"/>
              </a:lnSpc>
              <a:spcBef>
                <a:spcPts val="0"/>
              </a:spcBef>
              <a:spcAft>
                <a:spcPts val="0"/>
              </a:spcAft>
              <a:buClrTx/>
              <a:buSzTx/>
              <a:buFont typeface="+mj-lt"/>
              <a:buAutoNum type="arabicPeriod"/>
              <a:tabLst/>
              <a:defRPr/>
            </a:pPr>
            <a:r>
              <a:rPr kumimoji="0" lang="en-US" sz="2400" b="0" i="0" u="none" strike="noStrike" kern="1200" cap="none" spc="0" normalizeH="0" baseline="0" noProof="0" dirty="0">
                <a:ln>
                  <a:noFill/>
                </a:ln>
                <a:solidFill>
                  <a:prstClr val="white"/>
                </a:solidFill>
                <a:effectLst/>
                <a:uLnTx/>
                <a:uFillTx/>
                <a:latin typeface="Lucida Sans Unicode" panose="020B0602030504020204" pitchFamily="34" charset="0"/>
                <a:ea typeface="+mn-ea"/>
                <a:cs typeface="+mn-cs"/>
              </a:rPr>
              <a:t>Identify risks of the research</a:t>
            </a:r>
          </a:p>
          <a:p>
            <a:pPr marL="342900" marR="0" lvl="0" indent="-342900" algn="l" defTabSz="914400" rtl="0" eaLnBrk="1" fontAlgn="auto" latinLnBrk="0" hangingPunct="1">
              <a:lnSpc>
                <a:spcPct val="150000"/>
              </a:lnSpc>
              <a:spcBef>
                <a:spcPts val="0"/>
              </a:spcBef>
              <a:spcAft>
                <a:spcPts val="0"/>
              </a:spcAft>
              <a:buClrTx/>
              <a:buSzTx/>
              <a:buFont typeface="+mj-lt"/>
              <a:buAutoNum type="arabicPeriod"/>
              <a:tabLst/>
              <a:defRPr/>
            </a:pPr>
            <a:endParaRPr kumimoji="0" lang="en-US" sz="1200" b="0" i="0" u="none" strike="noStrike" kern="1200" cap="none" spc="0" normalizeH="0" baseline="0" noProof="0" dirty="0">
              <a:ln>
                <a:noFill/>
              </a:ln>
              <a:solidFill>
                <a:prstClr val="white"/>
              </a:solidFill>
              <a:effectLst/>
              <a:uLnTx/>
              <a:uFillTx/>
              <a:latin typeface="Lucida Sans Unicode" panose="020B0602030504020204" pitchFamily="34" charset="0"/>
              <a:ea typeface="+mn-ea"/>
              <a:cs typeface="+mn-cs"/>
            </a:endParaRPr>
          </a:p>
          <a:p>
            <a:pPr marL="457200" marR="0" lvl="0" indent="-457200" algn="l" defTabSz="914400" rtl="0" eaLnBrk="1" fontAlgn="auto" latinLnBrk="0" hangingPunct="1">
              <a:lnSpc>
                <a:spcPct val="150000"/>
              </a:lnSpc>
              <a:spcBef>
                <a:spcPts val="0"/>
              </a:spcBef>
              <a:spcAft>
                <a:spcPts val="0"/>
              </a:spcAft>
              <a:buClrTx/>
              <a:buSzTx/>
              <a:buFont typeface="+mj-lt"/>
              <a:buAutoNum type="arabicPeriod"/>
              <a:tabLst/>
              <a:defRPr/>
            </a:pPr>
            <a:r>
              <a:rPr kumimoji="0" lang="en-US" sz="2400" b="0" i="0" u="none" strike="noStrike" kern="1200" cap="none" spc="0" normalizeH="0" baseline="0" noProof="0" dirty="0">
                <a:ln>
                  <a:noFill/>
                </a:ln>
                <a:solidFill>
                  <a:prstClr val="white"/>
                </a:solidFill>
                <a:effectLst/>
                <a:uLnTx/>
                <a:uFillTx/>
                <a:latin typeface="Lucida Sans Unicode" panose="020B0602030504020204" pitchFamily="34" charset="0"/>
                <a:ea typeface="+mn-ea"/>
                <a:cs typeface="+mn-cs"/>
              </a:rPr>
              <a:t>Minimize risks as much as possible</a:t>
            </a:r>
          </a:p>
          <a:p>
            <a:pPr marL="342900" marR="0" lvl="0" indent="-342900" algn="l" defTabSz="914400" rtl="0" eaLnBrk="1" fontAlgn="auto" latinLnBrk="0" hangingPunct="1">
              <a:lnSpc>
                <a:spcPct val="150000"/>
              </a:lnSpc>
              <a:spcBef>
                <a:spcPts val="0"/>
              </a:spcBef>
              <a:spcAft>
                <a:spcPts val="0"/>
              </a:spcAft>
              <a:buClrTx/>
              <a:buSzTx/>
              <a:buFont typeface="+mj-lt"/>
              <a:buAutoNum type="arabicPeriod"/>
              <a:tabLst/>
              <a:defRPr/>
            </a:pPr>
            <a:endParaRPr kumimoji="0" lang="en-US" sz="1200" b="0" i="0" u="none" strike="noStrike" kern="1200" cap="none" spc="0" normalizeH="0" baseline="0" noProof="0" dirty="0">
              <a:ln>
                <a:noFill/>
              </a:ln>
              <a:solidFill>
                <a:prstClr val="white"/>
              </a:solidFill>
              <a:effectLst/>
              <a:uLnTx/>
              <a:uFillTx/>
              <a:latin typeface="Lucida Sans Unicode" panose="020B0602030504020204" pitchFamily="34" charset="0"/>
              <a:ea typeface="+mn-ea"/>
              <a:cs typeface="+mn-cs"/>
            </a:endParaRPr>
          </a:p>
          <a:p>
            <a:pPr marL="457200" marR="0" lvl="0" indent="-457200" algn="l" defTabSz="914400" rtl="0" eaLnBrk="1" fontAlgn="auto" latinLnBrk="0" hangingPunct="1">
              <a:lnSpc>
                <a:spcPct val="150000"/>
              </a:lnSpc>
              <a:spcBef>
                <a:spcPts val="0"/>
              </a:spcBef>
              <a:spcAft>
                <a:spcPts val="0"/>
              </a:spcAft>
              <a:buClrTx/>
              <a:buSzTx/>
              <a:buFont typeface="+mj-lt"/>
              <a:buAutoNum type="arabicPeriod"/>
              <a:tabLst/>
              <a:defRPr/>
            </a:pPr>
            <a:r>
              <a:rPr kumimoji="0" lang="en-US" sz="2400" b="0" i="0" u="none" strike="noStrike" kern="1200" cap="none" spc="0" normalizeH="0" baseline="0" noProof="0" dirty="0">
                <a:ln>
                  <a:noFill/>
                </a:ln>
                <a:solidFill>
                  <a:prstClr val="white"/>
                </a:solidFill>
                <a:effectLst/>
                <a:uLnTx/>
                <a:uFillTx/>
                <a:latin typeface="Lucida Sans Unicode" panose="020B0602030504020204" pitchFamily="34" charset="0"/>
                <a:ea typeface="+mn-ea"/>
                <a:cs typeface="+mn-cs"/>
              </a:rPr>
              <a:t>Identify probable benefits</a:t>
            </a:r>
          </a:p>
          <a:p>
            <a:pPr marL="342900" marR="0" lvl="0" indent="-342900" algn="l" defTabSz="914400" rtl="0" eaLnBrk="1" fontAlgn="auto" latinLnBrk="0" hangingPunct="1">
              <a:lnSpc>
                <a:spcPct val="150000"/>
              </a:lnSpc>
              <a:spcBef>
                <a:spcPts val="0"/>
              </a:spcBef>
              <a:spcAft>
                <a:spcPts val="0"/>
              </a:spcAft>
              <a:buClrTx/>
              <a:buSzTx/>
              <a:buFont typeface="+mj-lt"/>
              <a:buAutoNum type="arabicPeriod"/>
              <a:tabLst/>
              <a:defRPr/>
            </a:pPr>
            <a:endParaRPr kumimoji="0" lang="en-US" sz="1200" b="0" i="0" u="none" strike="noStrike" kern="1200" cap="none" spc="0" normalizeH="0" baseline="0" noProof="0" dirty="0">
              <a:ln>
                <a:noFill/>
              </a:ln>
              <a:solidFill>
                <a:prstClr val="white"/>
              </a:solidFill>
              <a:effectLst/>
              <a:uLnTx/>
              <a:uFillTx/>
              <a:latin typeface="Lucida Sans Unicode" panose="020B0602030504020204" pitchFamily="34" charset="0"/>
              <a:ea typeface="+mn-ea"/>
              <a:cs typeface="+mn-cs"/>
            </a:endParaRPr>
          </a:p>
          <a:p>
            <a:pPr marL="457200" marR="0" lvl="0" indent="-457200" algn="l" defTabSz="914400" rtl="0" eaLnBrk="1" fontAlgn="auto" latinLnBrk="0" hangingPunct="1">
              <a:lnSpc>
                <a:spcPct val="150000"/>
              </a:lnSpc>
              <a:spcBef>
                <a:spcPts val="0"/>
              </a:spcBef>
              <a:spcAft>
                <a:spcPts val="0"/>
              </a:spcAft>
              <a:buClrTx/>
              <a:buSzTx/>
              <a:buFont typeface="+mj-lt"/>
              <a:buAutoNum type="arabicPeriod"/>
              <a:tabLst/>
              <a:defRPr/>
            </a:pPr>
            <a:r>
              <a:rPr kumimoji="0" lang="en-US" sz="2400" b="0" i="0" u="none" strike="noStrike" kern="1200" cap="none" spc="0" normalizeH="0" baseline="0" noProof="0" dirty="0">
                <a:ln>
                  <a:noFill/>
                </a:ln>
                <a:solidFill>
                  <a:prstClr val="white"/>
                </a:solidFill>
                <a:effectLst/>
                <a:uLnTx/>
                <a:uFillTx/>
                <a:latin typeface="Lucida Sans Unicode" panose="020B0602030504020204" pitchFamily="34" charset="0"/>
                <a:ea typeface="+mn-ea"/>
                <a:cs typeface="+mn-cs"/>
              </a:rPr>
              <a:t>Evaluate the risks in relation to the benefits</a:t>
            </a:r>
          </a:p>
          <a:p>
            <a:pPr marL="342900" marR="0" lvl="0" indent="-342900" algn="l" defTabSz="914400" rtl="0" eaLnBrk="1" fontAlgn="auto" latinLnBrk="0" hangingPunct="1">
              <a:lnSpc>
                <a:spcPct val="150000"/>
              </a:lnSpc>
              <a:spcBef>
                <a:spcPts val="0"/>
              </a:spcBef>
              <a:spcAft>
                <a:spcPts val="0"/>
              </a:spcAft>
              <a:buClrTx/>
              <a:buSzTx/>
              <a:buFont typeface="+mj-lt"/>
              <a:buAutoNum type="arabicPeriod"/>
              <a:tabLst/>
              <a:defRPr/>
            </a:pPr>
            <a:endParaRPr kumimoji="0" lang="en-US" sz="1200" b="0" i="0" u="none" strike="noStrike" kern="1200" cap="none" spc="0" normalizeH="0" baseline="0" noProof="0" dirty="0">
              <a:ln>
                <a:noFill/>
              </a:ln>
              <a:solidFill>
                <a:prstClr val="white"/>
              </a:solidFill>
              <a:effectLst/>
              <a:uLnTx/>
              <a:uFillTx/>
              <a:latin typeface="Lucida Sans Unicode" panose="020B0602030504020204" pitchFamily="34" charset="0"/>
              <a:ea typeface="+mn-ea"/>
              <a:cs typeface="+mn-cs"/>
            </a:endParaRPr>
          </a:p>
          <a:p>
            <a:pPr marL="457200" marR="0" lvl="0" indent="-457200" algn="l" defTabSz="914400" rtl="0" eaLnBrk="1" fontAlgn="auto" latinLnBrk="0" hangingPunct="1">
              <a:lnSpc>
                <a:spcPct val="150000"/>
              </a:lnSpc>
              <a:spcBef>
                <a:spcPts val="0"/>
              </a:spcBef>
              <a:spcAft>
                <a:spcPts val="0"/>
              </a:spcAft>
              <a:buClrTx/>
              <a:buSzTx/>
              <a:buFont typeface="+mj-lt"/>
              <a:buAutoNum type="arabicPeriod"/>
              <a:tabLst/>
              <a:defRPr/>
            </a:pPr>
            <a:r>
              <a:rPr kumimoji="0" lang="en-US" sz="2400" b="0" i="0" u="none" strike="noStrike" kern="1200" cap="none" spc="0" normalizeH="0" baseline="0" noProof="0" dirty="0">
                <a:ln>
                  <a:noFill/>
                </a:ln>
                <a:solidFill>
                  <a:prstClr val="white"/>
                </a:solidFill>
                <a:effectLst/>
                <a:uLnTx/>
                <a:uFillTx/>
                <a:latin typeface="Lucida Sans Unicode" panose="020B0602030504020204" pitchFamily="34" charset="0"/>
                <a:ea typeface="+mn-ea"/>
                <a:cs typeface="+mn-cs"/>
              </a:rPr>
              <a:t>Ensure that research subjects are provided with an accurate and fair description of the risks, discomforts, and anticipated benefits,</a:t>
            </a:r>
            <a:endParaRPr kumimoji="0" lang="ar-SA" sz="2400" b="0" i="0" u="none" strike="noStrike" kern="1200" cap="none" spc="0" normalizeH="0" baseline="0" noProof="0" dirty="0">
              <a:ln>
                <a:noFill/>
              </a:ln>
              <a:solidFill>
                <a:prstClr val="white"/>
              </a:solidFill>
              <a:effectLst/>
              <a:uLnTx/>
              <a:uFillTx/>
              <a:latin typeface="Century Gothic" panose="020B0502020202020204"/>
              <a:ea typeface="+mn-ea"/>
              <a:cs typeface="Arial" panose="020B0604020202020204" pitchFamily="34" charset="0"/>
            </a:endParaRPr>
          </a:p>
        </p:txBody>
      </p:sp>
      <p:sp>
        <p:nvSpPr>
          <p:cNvPr id="3" name="Rectangle 2"/>
          <p:cNvSpPr/>
          <p:nvPr/>
        </p:nvSpPr>
        <p:spPr>
          <a:xfrm>
            <a:off x="407430" y="214696"/>
            <a:ext cx="7160935" cy="64633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arial" panose="020B0604020202020204" pitchFamily="34" charset="0"/>
                <a:ea typeface="+mn-ea"/>
                <a:cs typeface="+mn-cs"/>
              </a:rPr>
              <a:t> Institutional Review Bodies (IRB) </a:t>
            </a:r>
            <a:endParaRPr kumimoji="0" lang="ar-SA" sz="3600" b="0" i="0" u="none" strike="noStrike" kern="1200" cap="none" spc="0" normalizeH="0" baseline="0" noProof="0" dirty="0">
              <a:ln>
                <a:noFill/>
              </a:ln>
              <a:solidFill>
                <a:prstClr val="white"/>
              </a:solidFill>
              <a:effectLst/>
              <a:uLnTx/>
              <a:uFillTx/>
              <a:latin typeface="Century Gothic" panose="020B0502020202020204"/>
              <a:ea typeface="+mn-ea"/>
              <a:cs typeface="Arial" panose="020B0604020202020204" pitchFamily="34" charset="0"/>
            </a:endParaRPr>
          </a:p>
        </p:txBody>
      </p:sp>
      <p:sp>
        <p:nvSpPr>
          <p:cNvPr id="4" name="Slide Number Placeholder 3">
            <a:extLst>
              <a:ext uri="{FF2B5EF4-FFF2-40B4-BE49-F238E27FC236}">
                <a16:creationId xmlns:a16="http://schemas.microsoft.com/office/drawing/2014/main" id="{1652ACA3-87B3-482D-ACE3-BB4A4BE308F7}"/>
              </a:ext>
            </a:extLst>
          </p:cNvPr>
          <p:cNvSpPr>
            <a:spLocks noGrp="1"/>
          </p:cNvSpPr>
          <p:nvPr>
            <p:ph type="sldNum" sz="quarter" idx="7"/>
          </p:nvPr>
        </p:nvSpPr>
        <p:spPr/>
        <p:txBody>
          <a:bodyPr/>
          <a:lstStyle/>
          <a:p>
            <a:fld id="{B6F15528-21DE-4FAA-801E-634DDDAF4B2B}" type="slidenum">
              <a:rPr lang="en-US" smtClean="0"/>
              <a:t>24</a:t>
            </a:fld>
            <a:endParaRPr lang="en-US"/>
          </a:p>
        </p:txBody>
      </p:sp>
    </p:spTree>
    <p:extLst>
      <p:ext uri="{BB962C8B-B14F-4D97-AF65-F5344CB8AC3E}">
        <p14:creationId xmlns:p14="http://schemas.microsoft.com/office/powerpoint/2010/main" val="17338257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1143000"/>
            <a:ext cx="11152741" cy="3970318"/>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Lucida Sans Unicode" panose="020B0602030504020204" pitchFamily="34" charset="0"/>
                <a:ea typeface="+mn-ea"/>
                <a:cs typeface="+mn-cs"/>
              </a:rPr>
              <a:t>7. Ensure that research subjects are offered the opportunity to voluntarily accept or reject participation in the research, or discontinue participation, without coercion or fear of reprisal or deprivation of treatment to which</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Lucida Sans Unicode" panose="020B0602030504020204" pitchFamily="34" charset="0"/>
                <a:ea typeface="+mn-ea"/>
                <a:cs typeface="+mn-cs"/>
              </a:rPr>
              <a:t>the patient is otherwise entitled. </a:t>
            </a:r>
          </a:p>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Lucida Sans Unicode" panose="020B0602030504020204" pitchFamily="34" charset="0"/>
              <a:ea typeface="+mn-ea"/>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Lucida Sans Unicode" panose="020B0602030504020204" pitchFamily="34" charset="0"/>
                <a:ea typeface="+mn-ea"/>
                <a:cs typeface="+mn-cs"/>
              </a:rPr>
              <a:t>8. determine intervals of periodic review and, when necessary, determine the adequacy of mechanisms for monitoring data collection.</a:t>
            </a:r>
            <a:endParaRPr kumimoji="0" lang="ar-SA" sz="2400" b="0" i="0" u="none" strike="noStrike" kern="1200" cap="none" spc="0" normalizeH="0" baseline="0" noProof="0" dirty="0">
              <a:ln>
                <a:noFill/>
              </a:ln>
              <a:solidFill>
                <a:prstClr val="white"/>
              </a:solidFill>
              <a:effectLst/>
              <a:uLnTx/>
              <a:uFillTx/>
              <a:latin typeface="Century Gothic" panose="020B0502020202020204"/>
              <a:ea typeface="+mn-ea"/>
              <a:cs typeface="Arial" panose="020B0604020202020204" pitchFamily="34" charset="0"/>
            </a:endParaRPr>
          </a:p>
        </p:txBody>
      </p:sp>
      <p:sp>
        <p:nvSpPr>
          <p:cNvPr id="3" name="Slide Number Placeholder 2">
            <a:extLst>
              <a:ext uri="{FF2B5EF4-FFF2-40B4-BE49-F238E27FC236}">
                <a16:creationId xmlns:a16="http://schemas.microsoft.com/office/drawing/2014/main" id="{55A9CFD4-47F4-4813-B06A-BF4005BA49EA}"/>
              </a:ext>
            </a:extLst>
          </p:cNvPr>
          <p:cNvSpPr>
            <a:spLocks noGrp="1"/>
          </p:cNvSpPr>
          <p:nvPr>
            <p:ph type="sldNum" sz="quarter" idx="7"/>
          </p:nvPr>
        </p:nvSpPr>
        <p:spPr/>
        <p:txBody>
          <a:bodyPr/>
          <a:lstStyle/>
          <a:p>
            <a:fld id="{B6F15528-21DE-4FAA-801E-634DDDAF4B2B}" type="slidenum">
              <a:rPr lang="en-US" smtClean="0"/>
              <a:t>25</a:t>
            </a:fld>
            <a:endParaRPr lang="en-US"/>
          </a:p>
        </p:txBody>
      </p:sp>
    </p:spTree>
    <p:extLst>
      <p:ext uri="{BB962C8B-B14F-4D97-AF65-F5344CB8AC3E}">
        <p14:creationId xmlns:p14="http://schemas.microsoft.com/office/powerpoint/2010/main" val="6543874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64663" y="2967335"/>
            <a:ext cx="7662675" cy="92333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white"/>
                </a:solidFill>
                <a:effectLst/>
                <a:uLnTx/>
                <a:uFillTx/>
                <a:latin typeface="Lucida Sans Unicode" panose="020B0602030504020204" pitchFamily="34" charset="0"/>
                <a:ea typeface="+mn-ea"/>
                <a:cs typeface="+mn-cs"/>
              </a:rPr>
              <a:t>Main Ethical Principles</a:t>
            </a:r>
            <a:endParaRPr kumimoji="0" lang="ar-SA" sz="2800" b="0" i="0" u="none" strike="noStrike" kern="1200" cap="none" spc="0" normalizeH="0" baseline="0" noProof="0" dirty="0">
              <a:ln>
                <a:noFill/>
              </a:ln>
              <a:solidFill>
                <a:prstClr val="white"/>
              </a:solidFill>
              <a:effectLst/>
              <a:uLnTx/>
              <a:uFillTx/>
              <a:latin typeface="Century Gothic" panose="020B0502020202020204"/>
              <a:ea typeface="+mn-ea"/>
              <a:cs typeface="Arial" panose="020B0604020202020204" pitchFamily="34" charset="0"/>
            </a:endParaRPr>
          </a:p>
        </p:txBody>
      </p:sp>
      <p:sp>
        <p:nvSpPr>
          <p:cNvPr id="2" name="Slide Number Placeholder 1">
            <a:extLst>
              <a:ext uri="{FF2B5EF4-FFF2-40B4-BE49-F238E27FC236}">
                <a16:creationId xmlns:a16="http://schemas.microsoft.com/office/drawing/2014/main" id="{B45BB752-B8C0-4740-8FE6-6927B028200B}"/>
              </a:ext>
            </a:extLst>
          </p:cNvPr>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F1F48D13-4D07-4B30-9CD6-F84DE07B906B}" type="slidenum">
              <a:rPr kumimoji="0" lang="en-US" altLang="ar-SA" sz="2400" b="0" i="0" u="none" strike="noStrike" kern="1200" cap="none" spc="0" normalizeH="0" baseline="0" noProof="0" smtClean="0">
                <a:ln>
                  <a:noFill/>
                </a:ln>
                <a:solidFill>
                  <a:srgbClr val="FFFFCC"/>
                </a:solidFill>
                <a:effectLst/>
                <a:uLnTx/>
                <a:uFillTx/>
                <a:latin typeface="Century Gothic" panose="020B0502020202020204"/>
                <a:ea typeface="+mn-ea"/>
                <a:cs typeface="Arial" panose="020B0604020202020204" pitchFamily="34" charset="0"/>
              </a:rPr>
              <a:pPr marL="0" marR="0" lvl="0" indent="0" algn="ctr" defTabSz="914400" rtl="0" eaLnBrk="1" fontAlgn="base" latinLnBrk="0" hangingPunct="1">
                <a:lnSpc>
                  <a:spcPct val="100000"/>
                </a:lnSpc>
                <a:spcBef>
                  <a:spcPct val="0"/>
                </a:spcBef>
                <a:spcAft>
                  <a:spcPct val="0"/>
                </a:spcAft>
                <a:buClrTx/>
                <a:buSzTx/>
                <a:buFontTx/>
                <a:buNone/>
                <a:tabLst/>
                <a:defRPr/>
              </a:pPr>
              <a:t>26</a:t>
            </a:fld>
            <a:endParaRPr kumimoji="0" lang="en-US" altLang="ar-SA" sz="2400" b="0" i="0" u="none" strike="noStrike" kern="1200" cap="none" spc="0" normalizeH="0" baseline="0" noProof="0">
              <a:ln>
                <a:noFill/>
              </a:ln>
              <a:solidFill>
                <a:srgbClr val="FFFFCC"/>
              </a:solidFill>
              <a:effectLst/>
              <a:uLnTx/>
              <a:uFillTx/>
              <a:latin typeface="Century Gothic" panose="020B0502020202020204"/>
              <a:ea typeface="+mn-ea"/>
              <a:cs typeface="Arial" panose="020B0604020202020204" pitchFamily="34" charset="0"/>
            </a:endParaRPr>
          </a:p>
        </p:txBody>
      </p:sp>
    </p:spTree>
    <p:extLst>
      <p:ext uri="{BB962C8B-B14F-4D97-AF65-F5344CB8AC3E}">
        <p14:creationId xmlns:p14="http://schemas.microsoft.com/office/powerpoint/2010/main" val="28917869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9037" y="290224"/>
            <a:ext cx="6096000" cy="646331"/>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Lucida Sans Unicode" panose="020B0602030504020204" pitchFamily="34" charset="0"/>
                <a:ea typeface="+mn-ea"/>
                <a:cs typeface="+mn-cs"/>
              </a:rPr>
              <a:t>Ethical Principles </a:t>
            </a:r>
            <a:endParaRPr kumimoji="0" lang="ar-SA" sz="3600" b="1" i="0" u="none" strike="noStrike" kern="1200" cap="none" spc="0" normalizeH="0" baseline="0" noProof="0" dirty="0">
              <a:ln>
                <a:noFill/>
              </a:ln>
              <a:solidFill>
                <a:prstClr val="white"/>
              </a:solidFill>
              <a:effectLst/>
              <a:uLnTx/>
              <a:uFillTx/>
              <a:latin typeface="Century Gothic" panose="020B0502020202020204"/>
              <a:ea typeface="+mn-ea"/>
              <a:cs typeface="Arial" panose="020B0604020202020204" pitchFamily="34" charset="0"/>
            </a:endParaRPr>
          </a:p>
        </p:txBody>
      </p:sp>
      <p:sp>
        <p:nvSpPr>
          <p:cNvPr id="3" name="Rectangle 2"/>
          <p:cNvSpPr/>
          <p:nvPr/>
        </p:nvSpPr>
        <p:spPr>
          <a:xfrm>
            <a:off x="778525" y="1089738"/>
            <a:ext cx="10734102" cy="5551520"/>
          </a:xfrm>
          <a:prstGeom prst="rect">
            <a:avLst/>
          </a:prstGeom>
        </p:spPr>
        <p:txBody>
          <a:bodyPr wrap="square">
            <a:spAutoFit/>
          </a:bodyPr>
          <a:lstStyle/>
          <a:p>
            <a:pPr marL="457200" marR="0" lvl="0" indent="-457200" algn="l" defTabSz="914400" rtl="0" eaLnBrk="1" fontAlgn="auto" latinLnBrk="0" hangingPunct="1">
              <a:lnSpc>
                <a:spcPct val="150000"/>
              </a:lnSpc>
              <a:spcBef>
                <a:spcPts val="0"/>
              </a:spcBef>
              <a:spcAft>
                <a:spcPts val="0"/>
              </a:spcAft>
              <a:buClrTx/>
              <a:buSzTx/>
              <a:buFontTx/>
              <a:buAutoNum type="arabicPeriod"/>
              <a:tabLst/>
              <a:defRPr/>
            </a:pPr>
            <a:r>
              <a:rPr kumimoji="0" lang="en-US" sz="2400" b="1" i="0" u="none" strike="noStrike" kern="1200" cap="none" spc="0" normalizeH="0" baseline="0" noProof="0" dirty="0">
                <a:ln>
                  <a:noFill/>
                </a:ln>
                <a:solidFill>
                  <a:prstClr val="white"/>
                </a:solidFill>
                <a:effectLst/>
                <a:uLnTx/>
                <a:uFillTx/>
                <a:latin typeface="Lucida Sans Unicode" panose="020B0602030504020204" pitchFamily="34" charset="0"/>
                <a:ea typeface="+mn-ea"/>
                <a:cs typeface="+mn-cs"/>
              </a:rPr>
              <a:t>Beneficence</a:t>
            </a:r>
            <a:r>
              <a:rPr kumimoji="0" lang="en-US" sz="2400" b="0" i="0" u="none" strike="noStrike" kern="1200" cap="none" spc="0" normalizeH="0" baseline="0" noProof="0" dirty="0">
                <a:ln>
                  <a:noFill/>
                </a:ln>
                <a:solidFill>
                  <a:prstClr val="white"/>
                </a:solidFill>
                <a:effectLst/>
                <a:uLnTx/>
                <a:uFillTx/>
                <a:latin typeface="Lucida Sans Unicode" panose="020B0602030504020204" pitchFamily="34" charset="0"/>
                <a:ea typeface="+mn-ea"/>
                <a:cs typeface="+mn-cs"/>
              </a:rPr>
              <a:t> - a practitioner should act in the best interest of the 	patient.</a:t>
            </a:r>
          </a:p>
          <a:p>
            <a:pPr marL="457200" marR="0" lvl="0" indent="-457200" algn="l" defTabSz="914400" rtl="0" eaLnBrk="1" fontAlgn="auto" latinLnBrk="0" hangingPunct="1">
              <a:lnSpc>
                <a:spcPct val="150000"/>
              </a:lnSpc>
              <a:spcBef>
                <a:spcPts val="0"/>
              </a:spcBef>
              <a:spcAft>
                <a:spcPts val="0"/>
              </a:spcAft>
              <a:buClrTx/>
              <a:buSzTx/>
              <a:buFontTx/>
              <a:buAutoNum type="arabicPeriod"/>
              <a:tabLst/>
              <a:defRPr/>
            </a:pPr>
            <a:endParaRPr kumimoji="0" lang="en-US" sz="1000" b="0" i="0" u="none" strike="noStrike" kern="1200" cap="none" spc="0" normalizeH="0" baseline="0" noProof="0" dirty="0">
              <a:ln>
                <a:noFill/>
              </a:ln>
              <a:solidFill>
                <a:prstClr val="white"/>
              </a:solidFill>
              <a:effectLst/>
              <a:uLnTx/>
              <a:uFillTx/>
              <a:latin typeface="Lucida Sans Unicode" panose="020B0602030504020204" pitchFamily="34" charset="0"/>
              <a:ea typeface="+mn-ea"/>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Lucida Sans Unicode" panose="020B0602030504020204" pitchFamily="34" charset="0"/>
                <a:ea typeface="+mn-ea"/>
                <a:cs typeface="+mn-cs"/>
              </a:rPr>
              <a:t>2. </a:t>
            </a:r>
            <a:r>
              <a:rPr kumimoji="0" lang="en-US" sz="2400" b="1" i="0" u="none" strike="noStrike" kern="1200" cap="none" spc="0" normalizeH="0" baseline="0" noProof="0" dirty="0">
                <a:ln>
                  <a:noFill/>
                </a:ln>
                <a:solidFill>
                  <a:prstClr val="white"/>
                </a:solidFill>
                <a:effectLst/>
                <a:uLnTx/>
                <a:uFillTx/>
                <a:latin typeface="Lucida Sans Unicode" panose="020B0602030504020204" pitchFamily="34" charset="0"/>
                <a:ea typeface="+mn-ea"/>
                <a:cs typeface="+mn-cs"/>
              </a:rPr>
              <a:t>Non-malfeasance</a:t>
            </a:r>
            <a:r>
              <a:rPr kumimoji="0" lang="en-US" sz="2400" b="0" i="0" u="none" strike="noStrike" kern="1200" cap="none" spc="0" normalizeH="0" baseline="0" noProof="0" dirty="0">
                <a:ln>
                  <a:noFill/>
                </a:ln>
                <a:solidFill>
                  <a:prstClr val="white"/>
                </a:solidFill>
                <a:effectLst/>
                <a:uLnTx/>
                <a:uFillTx/>
                <a:latin typeface="Lucida Sans Unicode" panose="020B0602030504020204" pitchFamily="34" charset="0"/>
                <a:ea typeface="+mn-ea"/>
                <a:cs typeface="+mn-cs"/>
              </a:rPr>
              <a:t> - "first, do no harm".</a:t>
            </a:r>
          </a:p>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white"/>
              </a:solidFill>
              <a:effectLst/>
              <a:uLnTx/>
              <a:uFillTx/>
              <a:latin typeface="Lucida Sans Unicode" panose="020B0602030504020204" pitchFamily="34" charset="0"/>
              <a:ea typeface="+mn-ea"/>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Lucida Sans Unicode" panose="020B0602030504020204" pitchFamily="34" charset="0"/>
                <a:ea typeface="+mn-ea"/>
                <a:cs typeface="+mn-cs"/>
              </a:rPr>
              <a:t>3. </a:t>
            </a:r>
            <a:r>
              <a:rPr kumimoji="0" lang="en-US" sz="2400" b="1" i="0" u="none" strike="noStrike" kern="1200" cap="none" spc="0" normalizeH="0" baseline="0" noProof="0" dirty="0">
                <a:ln>
                  <a:noFill/>
                </a:ln>
                <a:solidFill>
                  <a:prstClr val="white"/>
                </a:solidFill>
                <a:effectLst/>
                <a:uLnTx/>
                <a:uFillTx/>
                <a:latin typeface="Lucida Sans Unicode" panose="020B0602030504020204" pitchFamily="34" charset="0"/>
                <a:ea typeface="+mn-ea"/>
                <a:cs typeface="+mn-cs"/>
              </a:rPr>
              <a:t>Autonomy</a:t>
            </a:r>
            <a:r>
              <a:rPr kumimoji="0" lang="en-US" sz="2400" b="0" i="0" u="none" strike="noStrike" kern="1200" cap="none" spc="0" normalizeH="0" baseline="0" noProof="0" dirty="0">
                <a:ln>
                  <a:noFill/>
                </a:ln>
                <a:solidFill>
                  <a:prstClr val="white"/>
                </a:solidFill>
                <a:effectLst/>
                <a:uLnTx/>
                <a:uFillTx/>
                <a:latin typeface="Lucida Sans Unicode" panose="020B0602030504020204" pitchFamily="34" charset="0"/>
                <a:ea typeface="+mn-ea"/>
                <a:cs typeface="+mn-cs"/>
              </a:rPr>
              <a:t> - the patient has the right to refuse or choose their 	treatment.</a:t>
            </a:r>
          </a:p>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en-US" sz="1050" b="0" i="0" u="none" strike="noStrike" kern="1200" cap="none" spc="0" normalizeH="0" baseline="0" noProof="0" dirty="0">
              <a:ln>
                <a:noFill/>
              </a:ln>
              <a:solidFill>
                <a:prstClr val="white"/>
              </a:solidFill>
              <a:effectLst/>
              <a:uLnTx/>
              <a:uFillTx/>
              <a:latin typeface="Lucida Sans Unicode" panose="020B0602030504020204" pitchFamily="34" charset="0"/>
              <a:ea typeface="+mn-ea"/>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Lucida Sans Unicode" panose="020B0602030504020204" pitchFamily="34" charset="0"/>
                <a:ea typeface="+mn-ea"/>
                <a:cs typeface="+mn-cs"/>
              </a:rPr>
              <a:t>4. </a:t>
            </a:r>
            <a:r>
              <a:rPr kumimoji="0" lang="en-US" sz="2400" b="1" i="0" u="none" strike="noStrike" kern="1200" cap="none" spc="0" normalizeH="0" baseline="0" noProof="0" dirty="0">
                <a:ln>
                  <a:noFill/>
                </a:ln>
                <a:solidFill>
                  <a:prstClr val="white"/>
                </a:solidFill>
                <a:effectLst/>
                <a:uLnTx/>
                <a:uFillTx/>
                <a:latin typeface="Lucida Sans Unicode" panose="020B0602030504020204" pitchFamily="34" charset="0"/>
                <a:ea typeface="+mn-ea"/>
                <a:cs typeface="+mn-cs"/>
              </a:rPr>
              <a:t>Justice</a:t>
            </a:r>
            <a:r>
              <a:rPr kumimoji="0" lang="en-US" sz="2400" b="0" i="0" u="none" strike="noStrike" kern="1200" cap="none" spc="0" normalizeH="0" baseline="0" noProof="0" dirty="0">
                <a:ln>
                  <a:noFill/>
                </a:ln>
                <a:solidFill>
                  <a:prstClr val="white"/>
                </a:solidFill>
                <a:effectLst/>
                <a:uLnTx/>
                <a:uFillTx/>
                <a:latin typeface="Lucida Sans Unicode" panose="020B0602030504020204" pitchFamily="34" charset="0"/>
                <a:ea typeface="+mn-ea"/>
                <a:cs typeface="+mn-cs"/>
              </a:rPr>
              <a:t> - concerns the distribution of scarce health resources, and 	the decision of who gets what treatment (fairness and equality).</a:t>
            </a:r>
          </a:p>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en-US" sz="1050" b="0" i="0" u="none" strike="noStrike" kern="1200" cap="none" spc="0" normalizeH="0" baseline="0" noProof="0" dirty="0">
              <a:ln>
                <a:noFill/>
              </a:ln>
              <a:solidFill>
                <a:prstClr val="white"/>
              </a:solidFill>
              <a:effectLst/>
              <a:uLnTx/>
              <a:uFillTx/>
              <a:latin typeface="Lucida Sans Unicode" panose="020B0602030504020204" pitchFamily="34" charset="0"/>
              <a:ea typeface="+mn-ea"/>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Lucida Sans Unicode" panose="020B0602030504020204" pitchFamily="34" charset="0"/>
                <a:ea typeface="+mn-ea"/>
                <a:cs typeface="+mn-cs"/>
              </a:rPr>
              <a:t>5. </a:t>
            </a:r>
            <a:r>
              <a:rPr kumimoji="0" lang="en-US" sz="2400" b="1" i="0" u="none" strike="noStrike" kern="1200" cap="none" spc="0" normalizeH="0" baseline="0" noProof="0" dirty="0">
                <a:ln>
                  <a:noFill/>
                </a:ln>
                <a:solidFill>
                  <a:prstClr val="white"/>
                </a:solidFill>
                <a:effectLst/>
                <a:uLnTx/>
                <a:uFillTx/>
                <a:latin typeface="Lucida Sans Unicode" panose="020B0602030504020204" pitchFamily="34" charset="0"/>
                <a:ea typeface="+mn-ea"/>
                <a:cs typeface="+mn-cs"/>
              </a:rPr>
              <a:t>Non discriminatory treatment</a:t>
            </a:r>
            <a:r>
              <a:rPr kumimoji="0" lang="en-US" sz="2400" b="0" i="0" u="none" strike="noStrike" kern="1200" cap="none" spc="0" normalizeH="0" baseline="0" noProof="0" dirty="0">
                <a:ln>
                  <a:noFill/>
                </a:ln>
                <a:solidFill>
                  <a:prstClr val="white"/>
                </a:solidFill>
                <a:effectLst/>
                <a:uLnTx/>
                <a:uFillTx/>
                <a:latin typeface="Lucida Sans Unicode" panose="020B0602030504020204" pitchFamily="34" charset="0"/>
                <a:ea typeface="+mn-ea"/>
                <a:cs typeface="+mn-cs"/>
              </a:rPr>
              <a:t>.</a:t>
            </a:r>
            <a:endParaRPr kumimoji="0" lang="ar-SA" sz="2400" b="0" i="0" u="none" strike="noStrike" kern="1200" cap="none" spc="0" normalizeH="0" baseline="0" noProof="0" dirty="0">
              <a:ln>
                <a:noFill/>
              </a:ln>
              <a:solidFill>
                <a:prstClr val="white"/>
              </a:solidFill>
              <a:effectLst/>
              <a:uLnTx/>
              <a:uFillTx/>
              <a:latin typeface="Century Gothic" panose="020B0502020202020204"/>
              <a:ea typeface="+mn-ea"/>
              <a:cs typeface="Arial" panose="020B0604020202020204" pitchFamily="34" charset="0"/>
            </a:endParaRPr>
          </a:p>
        </p:txBody>
      </p:sp>
      <p:sp>
        <p:nvSpPr>
          <p:cNvPr id="4" name="Slide Number Placeholder 3">
            <a:extLst>
              <a:ext uri="{FF2B5EF4-FFF2-40B4-BE49-F238E27FC236}">
                <a16:creationId xmlns:a16="http://schemas.microsoft.com/office/drawing/2014/main" id="{54A873A9-74AB-485A-BCA1-A999AADE474C}"/>
              </a:ext>
            </a:extLst>
          </p:cNvPr>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F1F48D13-4D07-4B30-9CD6-F84DE07B906B}" type="slidenum">
              <a:rPr kumimoji="0" lang="en-US" altLang="ar-SA" sz="2400" b="0" i="0" u="none" strike="noStrike" kern="1200" cap="none" spc="0" normalizeH="0" baseline="0" noProof="0" smtClean="0">
                <a:ln>
                  <a:noFill/>
                </a:ln>
                <a:solidFill>
                  <a:srgbClr val="FFFFCC"/>
                </a:solidFill>
                <a:effectLst/>
                <a:uLnTx/>
                <a:uFillTx/>
                <a:latin typeface="Century Gothic" panose="020B0502020202020204"/>
                <a:ea typeface="+mn-ea"/>
                <a:cs typeface="Arial" panose="020B0604020202020204" pitchFamily="34" charset="0"/>
              </a:rPr>
              <a:pPr marL="0" marR="0" lvl="0" indent="0" algn="ctr" defTabSz="914400" rtl="0" eaLnBrk="1" fontAlgn="base" latinLnBrk="0" hangingPunct="1">
                <a:lnSpc>
                  <a:spcPct val="100000"/>
                </a:lnSpc>
                <a:spcBef>
                  <a:spcPct val="0"/>
                </a:spcBef>
                <a:spcAft>
                  <a:spcPct val="0"/>
                </a:spcAft>
                <a:buClrTx/>
                <a:buSzTx/>
                <a:buFontTx/>
                <a:buNone/>
                <a:tabLst/>
                <a:defRPr/>
              </a:pPr>
              <a:t>27</a:t>
            </a:fld>
            <a:endParaRPr kumimoji="0" lang="en-US" altLang="ar-SA" sz="2400" b="0" i="0" u="none" strike="noStrike" kern="1200" cap="none" spc="0" normalizeH="0" baseline="0" noProof="0">
              <a:ln>
                <a:noFill/>
              </a:ln>
              <a:solidFill>
                <a:srgbClr val="FFFFCC"/>
              </a:solidFill>
              <a:effectLst/>
              <a:uLnTx/>
              <a:uFillTx/>
              <a:latin typeface="Century Gothic" panose="020B0502020202020204"/>
              <a:ea typeface="+mn-ea"/>
              <a:cs typeface="Arial" panose="020B0604020202020204" pitchFamily="34" charset="0"/>
            </a:endParaRPr>
          </a:p>
        </p:txBody>
      </p:sp>
    </p:spTree>
    <p:extLst>
      <p:ext uri="{BB962C8B-B14F-4D97-AF65-F5344CB8AC3E}">
        <p14:creationId xmlns:p14="http://schemas.microsoft.com/office/powerpoint/2010/main" val="27790569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66659" y="1190467"/>
            <a:ext cx="10987489" cy="3416320"/>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Lucida Sans Unicode" panose="020B0602030504020204" pitchFamily="34" charset="0"/>
                <a:ea typeface="+mn-ea"/>
                <a:cs typeface="+mn-cs"/>
              </a:rPr>
              <a:t>6. </a:t>
            </a:r>
            <a:r>
              <a:rPr kumimoji="0" lang="en-US" sz="2400" b="1" i="0" u="none" strike="noStrike" kern="1200" cap="none" spc="0" normalizeH="0" baseline="0" noProof="0" dirty="0">
                <a:ln>
                  <a:noFill/>
                </a:ln>
                <a:solidFill>
                  <a:prstClr val="white"/>
                </a:solidFill>
                <a:effectLst/>
                <a:uLnTx/>
                <a:uFillTx/>
                <a:latin typeface="Lucida Sans Unicode" panose="020B0602030504020204" pitchFamily="34" charset="0"/>
                <a:ea typeface="+mn-ea"/>
                <a:cs typeface="+mn-cs"/>
              </a:rPr>
              <a:t>Dignity</a:t>
            </a:r>
            <a:r>
              <a:rPr kumimoji="0" lang="en-US" sz="2400" b="0" i="0" u="none" strike="noStrike" kern="1200" cap="none" spc="0" normalizeH="0" baseline="0" noProof="0" dirty="0">
                <a:ln>
                  <a:noFill/>
                </a:ln>
                <a:solidFill>
                  <a:prstClr val="white"/>
                </a:solidFill>
                <a:effectLst/>
                <a:uLnTx/>
                <a:uFillTx/>
                <a:latin typeface="Lucida Sans Unicode" panose="020B0602030504020204" pitchFamily="34" charset="0"/>
                <a:ea typeface="+mn-ea"/>
                <a:cs typeface="+mn-cs"/>
              </a:rPr>
              <a:t> - the patient (and the person treating the patient) have the right to dignity.</a:t>
            </a:r>
          </a:p>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Lucida Sans Unicode" panose="020B0602030504020204" pitchFamily="34" charset="0"/>
              <a:ea typeface="+mn-ea"/>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Lucida Sans Unicode" panose="020B0602030504020204" pitchFamily="34" charset="0"/>
                <a:ea typeface="+mn-ea"/>
                <a:cs typeface="+mn-cs"/>
              </a:rPr>
              <a:t>7. </a:t>
            </a:r>
            <a:r>
              <a:rPr kumimoji="0" lang="en-US" sz="2400" b="1" i="0" u="none" strike="noStrike" kern="1200" cap="none" spc="0" normalizeH="0" baseline="0" noProof="0" dirty="0">
                <a:ln>
                  <a:noFill/>
                </a:ln>
                <a:solidFill>
                  <a:prstClr val="white"/>
                </a:solidFill>
                <a:effectLst/>
                <a:uLnTx/>
                <a:uFillTx/>
                <a:latin typeface="Lucida Sans Unicode" panose="020B0602030504020204" pitchFamily="34" charset="0"/>
                <a:ea typeface="+mn-ea"/>
                <a:cs typeface="+mn-cs"/>
              </a:rPr>
              <a:t>Truthfulness and honesty </a:t>
            </a:r>
            <a:r>
              <a:rPr kumimoji="0" lang="en-US" sz="2400" b="0" i="0" u="none" strike="noStrike" kern="1200" cap="none" spc="0" normalizeH="0" baseline="0" noProof="0" dirty="0">
                <a:ln>
                  <a:noFill/>
                </a:ln>
                <a:solidFill>
                  <a:prstClr val="white"/>
                </a:solidFill>
                <a:effectLst/>
                <a:uLnTx/>
                <a:uFillTx/>
                <a:latin typeface="Lucida Sans Unicode" panose="020B0602030504020204" pitchFamily="34" charset="0"/>
                <a:ea typeface="+mn-ea"/>
                <a:cs typeface="+mn-cs"/>
              </a:rPr>
              <a:t>- the concept of informed consent has increased in importance since the historical events of the Doctors‘ Trial of the Nuremberg trials and Tuskegee Syphilis Study.</a:t>
            </a:r>
            <a:endParaRPr kumimoji="0" lang="ar-SA" sz="2400" b="0" i="0" u="none" strike="noStrike" kern="1200" cap="none" spc="0" normalizeH="0" baseline="0" noProof="0" dirty="0">
              <a:ln>
                <a:noFill/>
              </a:ln>
              <a:solidFill>
                <a:prstClr val="white"/>
              </a:solidFill>
              <a:effectLst/>
              <a:uLnTx/>
              <a:uFillTx/>
              <a:latin typeface="Century Gothic" panose="020B0502020202020204"/>
              <a:ea typeface="+mn-ea"/>
              <a:cs typeface="Arial" panose="020B0604020202020204" pitchFamily="34" charset="0"/>
            </a:endParaRPr>
          </a:p>
        </p:txBody>
      </p:sp>
      <p:sp>
        <p:nvSpPr>
          <p:cNvPr id="3" name="Rectangle 2"/>
          <p:cNvSpPr/>
          <p:nvPr/>
        </p:nvSpPr>
        <p:spPr>
          <a:xfrm>
            <a:off x="459037" y="290224"/>
            <a:ext cx="6096000" cy="646331"/>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Lucida Sans Unicode" panose="020B0602030504020204" pitchFamily="34" charset="0"/>
                <a:ea typeface="+mn-ea"/>
                <a:cs typeface="+mn-cs"/>
              </a:rPr>
              <a:t>Ethical Principles cont. </a:t>
            </a:r>
            <a:endParaRPr kumimoji="0" lang="ar-SA" sz="3600" b="1" i="0" u="none" strike="noStrike" kern="1200" cap="none" spc="0" normalizeH="0" baseline="0" noProof="0" dirty="0">
              <a:ln>
                <a:noFill/>
              </a:ln>
              <a:solidFill>
                <a:prstClr val="white"/>
              </a:solidFill>
              <a:effectLst/>
              <a:uLnTx/>
              <a:uFillTx/>
              <a:latin typeface="Century Gothic" panose="020B0502020202020204"/>
              <a:ea typeface="+mn-ea"/>
              <a:cs typeface="Arial" panose="020B0604020202020204" pitchFamily="34" charset="0"/>
            </a:endParaRPr>
          </a:p>
        </p:txBody>
      </p:sp>
      <p:sp>
        <p:nvSpPr>
          <p:cNvPr id="4" name="Slide Number Placeholder 3">
            <a:extLst>
              <a:ext uri="{FF2B5EF4-FFF2-40B4-BE49-F238E27FC236}">
                <a16:creationId xmlns:a16="http://schemas.microsoft.com/office/drawing/2014/main" id="{7ADA6EB0-463D-4AA7-B967-39F64BC7543E}"/>
              </a:ext>
            </a:extLst>
          </p:cNvPr>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F1F48D13-4D07-4B30-9CD6-F84DE07B906B}" type="slidenum">
              <a:rPr kumimoji="0" lang="en-US" altLang="ar-SA" sz="2400" b="0" i="0" u="none" strike="noStrike" kern="1200" cap="none" spc="0" normalizeH="0" baseline="0" noProof="0" smtClean="0">
                <a:ln>
                  <a:noFill/>
                </a:ln>
                <a:solidFill>
                  <a:srgbClr val="FFFFCC"/>
                </a:solidFill>
                <a:effectLst/>
                <a:uLnTx/>
                <a:uFillTx/>
                <a:latin typeface="Century Gothic" panose="020B0502020202020204"/>
                <a:ea typeface="+mn-ea"/>
                <a:cs typeface="Arial" panose="020B0604020202020204" pitchFamily="34" charset="0"/>
              </a:rPr>
              <a:pPr marL="0" marR="0" lvl="0" indent="0" algn="ctr" defTabSz="914400" rtl="0" eaLnBrk="1" fontAlgn="base" latinLnBrk="0" hangingPunct="1">
                <a:lnSpc>
                  <a:spcPct val="100000"/>
                </a:lnSpc>
                <a:spcBef>
                  <a:spcPct val="0"/>
                </a:spcBef>
                <a:spcAft>
                  <a:spcPct val="0"/>
                </a:spcAft>
                <a:buClrTx/>
                <a:buSzTx/>
                <a:buFontTx/>
                <a:buNone/>
                <a:tabLst/>
                <a:defRPr/>
              </a:pPr>
              <a:t>28</a:t>
            </a:fld>
            <a:endParaRPr kumimoji="0" lang="en-US" altLang="ar-SA" sz="2400" b="0" i="0" u="none" strike="noStrike" kern="1200" cap="none" spc="0" normalizeH="0" baseline="0" noProof="0">
              <a:ln>
                <a:noFill/>
              </a:ln>
              <a:solidFill>
                <a:srgbClr val="FFFFCC"/>
              </a:solidFill>
              <a:effectLst/>
              <a:uLnTx/>
              <a:uFillTx/>
              <a:latin typeface="Century Gothic" panose="020B0502020202020204"/>
              <a:ea typeface="+mn-ea"/>
              <a:cs typeface="Arial" panose="020B0604020202020204" pitchFamily="34" charset="0"/>
            </a:endParaRPr>
          </a:p>
        </p:txBody>
      </p:sp>
    </p:spTree>
    <p:extLst>
      <p:ext uri="{BB962C8B-B14F-4D97-AF65-F5344CB8AC3E}">
        <p14:creationId xmlns:p14="http://schemas.microsoft.com/office/powerpoint/2010/main" val="23878029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55495" y="3105835"/>
            <a:ext cx="8081010" cy="83099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Lucida Sans Unicode" panose="020B0602030504020204" pitchFamily="34" charset="0"/>
                <a:ea typeface="+mn-ea"/>
              </a:rPr>
              <a:t>Conflicts Between Values</a:t>
            </a:r>
            <a:endParaRPr kumimoji="0" lang="ar-SA" sz="4800" b="1" i="0" u="none" strike="noStrike" kern="1200" cap="none" spc="0" normalizeH="0" baseline="0" noProof="0" dirty="0">
              <a:ln>
                <a:noFill/>
              </a:ln>
              <a:solidFill>
                <a:prstClr val="white"/>
              </a:solidFill>
              <a:effectLst/>
              <a:uLnTx/>
              <a:uFillTx/>
              <a:latin typeface="Century Gothic" panose="020B0502020202020204"/>
              <a:ea typeface="+mn-ea"/>
              <a:cs typeface="Arial" panose="020B0604020202020204" pitchFamily="34" charset="0"/>
            </a:endParaRPr>
          </a:p>
        </p:txBody>
      </p:sp>
      <p:sp>
        <p:nvSpPr>
          <p:cNvPr id="3" name="Slide Number Placeholder 2">
            <a:extLst>
              <a:ext uri="{FF2B5EF4-FFF2-40B4-BE49-F238E27FC236}">
                <a16:creationId xmlns:a16="http://schemas.microsoft.com/office/drawing/2014/main" id="{3EC4420A-76A3-4CB1-9FE6-3C68886722B3}"/>
              </a:ext>
            </a:extLst>
          </p:cNvPr>
          <p:cNvSpPr>
            <a:spLocks noGrp="1"/>
          </p:cNvSpPr>
          <p:nvPr>
            <p:ph type="sldNum" sz="quarter" idx="7"/>
          </p:nvPr>
        </p:nvSpPr>
        <p:spPr/>
        <p:txBody>
          <a:bodyPr/>
          <a:lstStyle/>
          <a:p>
            <a:fld id="{B6F15528-21DE-4FAA-801E-634DDDAF4B2B}" type="slidenum">
              <a:rPr lang="en-US" smtClean="0"/>
              <a:t>29</a:t>
            </a:fld>
            <a:endParaRPr lang="en-US"/>
          </a:p>
        </p:txBody>
      </p:sp>
    </p:spTree>
    <p:extLst>
      <p:ext uri="{BB962C8B-B14F-4D97-AF65-F5344CB8AC3E}">
        <p14:creationId xmlns:p14="http://schemas.microsoft.com/office/powerpoint/2010/main" val="17444268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55854" y="190246"/>
            <a:ext cx="2063750" cy="665480"/>
          </a:xfrm>
          <a:prstGeom prst="rect">
            <a:avLst/>
          </a:prstGeom>
        </p:spPr>
        <p:txBody>
          <a:bodyPr vert="horz" wrap="square" lIns="0" tIns="12700" rIns="0" bIns="0" rtlCol="0">
            <a:spAutoFit/>
          </a:bodyPr>
          <a:lstStyle/>
          <a:p>
            <a:pPr marL="12700">
              <a:lnSpc>
                <a:spcPct val="100000"/>
              </a:lnSpc>
              <a:spcBef>
                <a:spcPts val="100"/>
              </a:spcBef>
            </a:pPr>
            <a:r>
              <a:rPr sz="4200" spc="-5" dirty="0">
                <a:solidFill>
                  <a:srgbClr val="EBEBEB"/>
                </a:solidFill>
                <a:latin typeface="Century Gothic"/>
                <a:cs typeface="Century Gothic"/>
              </a:rPr>
              <a:t>“ethics”</a:t>
            </a:r>
            <a:endParaRPr sz="4200">
              <a:latin typeface="Century Gothic"/>
              <a:cs typeface="Century Gothic"/>
            </a:endParaRPr>
          </a:p>
        </p:txBody>
      </p:sp>
      <p:sp>
        <p:nvSpPr>
          <p:cNvPr id="3" name="object 3"/>
          <p:cNvSpPr txBox="1"/>
          <p:nvPr/>
        </p:nvSpPr>
        <p:spPr>
          <a:xfrm>
            <a:off x="379882" y="1461896"/>
            <a:ext cx="8508365" cy="4591685"/>
          </a:xfrm>
          <a:prstGeom prst="rect">
            <a:avLst/>
          </a:prstGeom>
        </p:spPr>
        <p:txBody>
          <a:bodyPr vert="horz" wrap="square" lIns="0" tIns="61594" rIns="0" bIns="0" rtlCol="0">
            <a:spAutoFit/>
          </a:bodyPr>
          <a:lstStyle/>
          <a:p>
            <a:pPr marL="299085" marR="324485" indent="-287020">
              <a:lnSpc>
                <a:spcPct val="90000"/>
              </a:lnSpc>
              <a:spcBef>
                <a:spcPts val="484"/>
              </a:spcBef>
              <a:buClr>
                <a:srgbClr val="89D0D5"/>
              </a:buClr>
              <a:buSzPct val="76562"/>
              <a:buFont typeface="Wingdings 3"/>
              <a:buChar char=""/>
              <a:tabLst>
                <a:tab pos="299720" algn="l"/>
              </a:tabLst>
            </a:pPr>
            <a:r>
              <a:rPr sz="3200" b="1" spc="-5" dirty="0">
                <a:solidFill>
                  <a:srgbClr val="FFFFFF"/>
                </a:solidFill>
                <a:latin typeface="Century Gothic"/>
                <a:cs typeface="Century Gothic"/>
              </a:rPr>
              <a:t>Ethics: </a:t>
            </a:r>
            <a:r>
              <a:rPr sz="3200" dirty="0">
                <a:solidFill>
                  <a:srgbClr val="FFFFFF"/>
                </a:solidFill>
                <a:latin typeface="Century Gothic"/>
                <a:cs typeface="Century Gothic"/>
              </a:rPr>
              <a:t>“a set of concepts </a:t>
            </a:r>
            <a:r>
              <a:rPr sz="3200" spc="-5" dirty="0">
                <a:solidFill>
                  <a:srgbClr val="FFFFFF"/>
                </a:solidFill>
                <a:latin typeface="Century Gothic"/>
                <a:cs typeface="Century Gothic"/>
              </a:rPr>
              <a:t>and principles </a:t>
            </a:r>
            <a:r>
              <a:rPr sz="3200" spc="-875" dirty="0">
                <a:solidFill>
                  <a:srgbClr val="FFFFFF"/>
                </a:solidFill>
                <a:latin typeface="Century Gothic"/>
                <a:cs typeface="Century Gothic"/>
              </a:rPr>
              <a:t> </a:t>
            </a:r>
            <a:r>
              <a:rPr sz="3200" dirty="0">
                <a:solidFill>
                  <a:srgbClr val="FFFFFF"/>
                </a:solidFill>
                <a:latin typeface="Century Gothic"/>
                <a:cs typeface="Century Gothic"/>
              </a:rPr>
              <a:t>that guide us </a:t>
            </a:r>
            <a:r>
              <a:rPr sz="3200" spc="-5" dirty="0">
                <a:solidFill>
                  <a:srgbClr val="FFFFFF"/>
                </a:solidFill>
                <a:latin typeface="Century Gothic"/>
                <a:cs typeface="Century Gothic"/>
              </a:rPr>
              <a:t>in determining what </a:t>
            </a:r>
            <a:r>
              <a:rPr sz="3200" dirty="0">
                <a:solidFill>
                  <a:srgbClr val="FFFFFF"/>
                </a:solidFill>
                <a:latin typeface="Century Gothic"/>
                <a:cs typeface="Century Gothic"/>
              </a:rPr>
              <a:t> </a:t>
            </a:r>
            <a:r>
              <a:rPr sz="3200" spc="-5" dirty="0">
                <a:solidFill>
                  <a:srgbClr val="FFFFFF"/>
                </a:solidFill>
                <a:latin typeface="Century Gothic"/>
                <a:cs typeface="Century Gothic"/>
              </a:rPr>
              <a:t>behavior </a:t>
            </a:r>
            <a:r>
              <a:rPr sz="3200" dirty="0">
                <a:solidFill>
                  <a:srgbClr val="FFFFFF"/>
                </a:solidFill>
                <a:latin typeface="Century Gothic"/>
                <a:cs typeface="Century Gothic"/>
              </a:rPr>
              <a:t>helps or </a:t>
            </a:r>
            <a:r>
              <a:rPr sz="3200" spc="-5" dirty="0">
                <a:solidFill>
                  <a:srgbClr val="FFFFFF"/>
                </a:solidFill>
                <a:latin typeface="Century Gothic"/>
                <a:cs typeface="Century Gothic"/>
              </a:rPr>
              <a:t>harms sentient </a:t>
            </a:r>
            <a:r>
              <a:rPr sz="3200" dirty="0">
                <a:solidFill>
                  <a:srgbClr val="FFFFFF"/>
                </a:solidFill>
                <a:latin typeface="Century Gothic"/>
                <a:cs typeface="Century Gothic"/>
              </a:rPr>
              <a:t> creatures".</a:t>
            </a:r>
            <a:endParaRPr sz="3200">
              <a:latin typeface="Century Gothic"/>
              <a:cs typeface="Century Gothic"/>
            </a:endParaRPr>
          </a:p>
          <a:p>
            <a:pPr marL="299085" marR="5080" indent="-287020">
              <a:lnSpc>
                <a:spcPct val="90000"/>
              </a:lnSpc>
              <a:spcBef>
                <a:spcPts val="1000"/>
              </a:spcBef>
              <a:buClr>
                <a:srgbClr val="89D0D5"/>
              </a:buClr>
              <a:buSzPct val="76562"/>
              <a:buFont typeface="Wingdings 3"/>
              <a:buChar char=""/>
              <a:tabLst>
                <a:tab pos="299720" algn="l"/>
              </a:tabLst>
            </a:pPr>
            <a:r>
              <a:rPr sz="3200" dirty="0">
                <a:solidFill>
                  <a:srgbClr val="FFFFFF"/>
                </a:solidFill>
                <a:latin typeface="Century Gothic"/>
                <a:cs typeface="Century Gothic"/>
              </a:rPr>
              <a:t>The </a:t>
            </a:r>
            <a:r>
              <a:rPr sz="3200" spc="-5" dirty="0">
                <a:solidFill>
                  <a:srgbClr val="FFFFFF"/>
                </a:solidFill>
                <a:latin typeface="Century Gothic"/>
                <a:cs typeface="Century Gothic"/>
              </a:rPr>
              <a:t>Cambridge Dictionary </a:t>
            </a:r>
            <a:r>
              <a:rPr sz="3200" dirty="0">
                <a:solidFill>
                  <a:srgbClr val="FFFFFF"/>
                </a:solidFill>
                <a:latin typeface="Century Gothic"/>
                <a:cs typeface="Century Gothic"/>
              </a:rPr>
              <a:t>of Philosophy </a:t>
            </a:r>
            <a:r>
              <a:rPr sz="3200" spc="5" dirty="0">
                <a:solidFill>
                  <a:srgbClr val="FFFFFF"/>
                </a:solidFill>
                <a:latin typeface="Century Gothic"/>
                <a:cs typeface="Century Gothic"/>
              </a:rPr>
              <a:t> </a:t>
            </a:r>
            <a:r>
              <a:rPr sz="3200" spc="-5" dirty="0">
                <a:solidFill>
                  <a:srgbClr val="FFFFFF"/>
                </a:solidFill>
                <a:latin typeface="Century Gothic"/>
                <a:cs typeface="Century Gothic"/>
              </a:rPr>
              <a:t>states </a:t>
            </a:r>
            <a:r>
              <a:rPr sz="3200" dirty="0">
                <a:solidFill>
                  <a:srgbClr val="FFFFFF"/>
                </a:solidFill>
                <a:latin typeface="Century Gothic"/>
                <a:cs typeface="Century Gothic"/>
              </a:rPr>
              <a:t>that the </a:t>
            </a:r>
            <a:r>
              <a:rPr sz="3200" spc="-5" dirty="0">
                <a:solidFill>
                  <a:srgbClr val="FFFFFF"/>
                </a:solidFill>
                <a:latin typeface="Century Gothic"/>
                <a:cs typeface="Century Gothic"/>
              </a:rPr>
              <a:t>word </a:t>
            </a:r>
            <a:r>
              <a:rPr sz="3200" dirty="0">
                <a:solidFill>
                  <a:srgbClr val="FFFFFF"/>
                </a:solidFill>
                <a:latin typeface="Century Gothic"/>
                <a:cs typeface="Century Gothic"/>
              </a:rPr>
              <a:t>"</a:t>
            </a:r>
            <a:r>
              <a:rPr sz="3200" b="1" dirty="0">
                <a:solidFill>
                  <a:srgbClr val="FFFFFF"/>
                </a:solidFill>
                <a:latin typeface="Century Gothic"/>
                <a:cs typeface="Century Gothic"/>
              </a:rPr>
              <a:t>ethics</a:t>
            </a:r>
            <a:r>
              <a:rPr sz="3200" dirty="0">
                <a:solidFill>
                  <a:srgbClr val="FFFFFF"/>
                </a:solidFill>
                <a:latin typeface="Century Gothic"/>
                <a:cs typeface="Century Gothic"/>
              </a:rPr>
              <a:t>" </a:t>
            </a:r>
            <a:r>
              <a:rPr sz="3200" spc="-10" dirty="0">
                <a:solidFill>
                  <a:srgbClr val="FFFFFF"/>
                </a:solidFill>
                <a:latin typeface="Century Gothic"/>
                <a:cs typeface="Century Gothic"/>
              </a:rPr>
              <a:t>is </a:t>
            </a:r>
            <a:r>
              <a:rPr sz="3200" spc="-5" dirty="0">
                <a:solidFill>
                  <a:srgbClr val="FFFFFF"/>
                </a:solidFill>
                <a:latin typeface="Century Gothic"/>
                <a:cs typeface="Century Gothic"/>
              </a:rPr>
              <a:t>"commonly </a:t>
            </a:r>
            <a:r>
              <a:rPr sz="3200" spc="-875" dirty="0">
                <a:solidFill>
                  <a:srgbClr val="FFFFFF"/>
                </a:solidFill>
                <a:latin typeface="Century Gothic"/>
                <a:cs typeface="Century Gothic"/>
              </a:rPr>
              <a:t> </a:t>
            </a:r>
            <a:r>
              <a:rPr sz="3200" dirty="0">
                <a:solidFill>
                  <a:srgbClr val="FFFFFF"/>
                </a:solidFill>
                <a:latin typeface="Century Gothic"/>
                <a:cs typeface="Century Gothic"/>
              </a:rPr>
              <a:t>used </a:t>
            </a:r>
            <a:r>
              <a:rPr sz="3200" spc="-5" dirty="0">
                <a:solidFill>
                  <a:srgbClr val="FFFFFF"/>
                </a:solidFill>
                <a:latin typeface="Century Gothic"/>
                <a:cs typeface="Century Gothic"/>
              </a:rPr>
              <a:t>interchangeably with </a:t>
            </a:r>
            <a:r>
              <a:rPr sz="3200" b="1" spc="-5" dirty="0">
                <a:solidFill>
                  <a:srgbClr val="FFFFFF"/>
                </a:solidFill>
                <a:latin typeface="Century Gothic"/>
                <a:cs typeface="Century Gothic"/>
              </a:rPr>
              <a:t>'morality</a:t>
            </a:r>
            <a:r>
              <a:rPr sz="3200" spc="-5" dirty="0">
                <a:solidFill>
                  <a:srgbClr val="FFFFFF"/>
                </a:solidFill>
                <a:latin typeface="Century Gothic"/>
                <a:cs typeface="Century Gothic"/>
              </a:rPr>
              <a:t>' </a:t>
            </a:r>
            <a:r>
              <a:rPr sz="3200" dirty="0">
                <a:solidFill>
                  <a:srgbClr val="FFFFFF"/>
                </a:solidFill>
                <a:latin typeface="Century Gothic"/>
                <a:cs typeface="Century Gothic"/>
              </a:rPr>
              <a:t>... </a:t>
            </a:r>
            <a:r>
              <a:rPr sz="3200" spc="5" dirty="0">
                <a:solidFill>
                  <a:srgbClr val="FFFFFF"/>
                </a:solidFill>
                <a:latin typeface="Century Gothic"/>
                <a:cs typeface="Century Gothic"/>
              </a:rPr>
              <a:t> </a:t>
            </a:r>
            <a:r>
              <a:rPr sz="3200" dirty="0">
                <a:solidFill>
                  <a:srgbClr val="FFFFFF"/>
                </a:solidFill>
                <a:latin typeface="Century Gothic"/>
                <a:cs typeface="Century Gothic"/>
              </a:rPr>
              <a:t>and</a:t>
            </a:r>
            <a:r>
              <a:rPr sz="3200" spc="-25" dirty="0">
                <a:solidFill>
                  <a:srgbClr val="FFFFFF"/>
                </a:solidFill>
                <a:latin typeface="Century Gothic"/>
                <a:cs typeface="Century Gothic"/>
              </a:rPr>
              <a:t> </a:t>
            </a:r>
            <a:r>
              <a:rPr sz="3200" spc="-5" dirty="0">
                <a:solidFill>
                  <a:srgbClr val="FFFFFF"/>
                </a:solidFill>
                <a:latin typeface="Century Gothic"/>
                <a:cs typeface="Century Gothic"/>
              </a:rPr>
              <a:t>sometimes</a:t>
            </a:r>
            <a:r>
              <a:rPr sz="3200" spc="-40" dirty="0">
                <a:solidFill>
                  <a:srgbClr val="FFFFFF"/>
                </a:solidFill>
                <a:latin typeface="Century Gothic"/>
                <a:cs typeface="Century Gothic"/>
              </a:rPr>
              <a:t> </a:t>
            </a:r>
            <a:r>
              <a:rPr sz="3200" spc="-5" dirty="0">
                <a:solidFill>
                  <a:srgbClr val="FFFFFF"/>
                </a:solidFill>
                <a:latin typeface="Century Gothic"/>
                <a:cs typeface="Century Gothic"/>
              </a:rPr>
              <a:t>it is</a:t>
            </a:r>
            <a:r>
              <a:rPr sz="3200" spc="-20" dirty="0">
                <a:solidFill>
                  <a:srgbClr val="FFFFFF"/>
                </a:solidFill>
                <a:latin typeface="Century Gothic"/>
                <a:cs typeface="Century Gothic"/>
              </a:rPr>
              <a:t> </a:t>
            </a:r>
            <a:r>
              <a:rPr sz="3200" dirty="0">
                <a:solidFill>
                  <a:srgbClr val="FFFFFF"/>
                </a:solidFill>
                <a:latin typeface="Century Gothic"/>
                <a:cs typeface="Century Gothic"/>
              </a:rPr>
              <a:t>used</a:t>
            </a:r>
            <a:r>
              <a:rPr sz="3200" spc="-20" dirty="0">
                <a:solidFill>
                  <a:srgbClr val="FFFFFF"/>
                </a:solidFill>
                <a:latin typeface="Century Gothic"/>
                <a:cs typeface="Century Gothic"/>
              </a:rPr>
              <a:t> </a:t>
            </a:r>
            <a:r>
              <a:rPr sz="3200" dirty="0">
                <a:solidFill>
                  <a:srgbClr val="FFFFFF"/>
                </a:solidFill>
                <a:latin typeface="Century Gothic"/>
                <a:cs typeface="Century Gothic"/>
              </a:rPr>
              <a:t>more</a:t>
            </a:r>
            <a:r>
              <a:rPr sz="3200" spc="-5" dirty="0">
                <a:solidFill>
                  <a:srgbClr val="FFFFFF"/>
                </a:solidFill>
                <a:latin typeface="Century Gothic"/>
                <a:cs typeface="Century Gothic"/>
              </a:rPr>
              <a:t> </a:t>
            </a:r>
            <a:r>
              <a:rPr sz="3200" dirty="0">
                <a:solidFill>
                  <a:srgbClr val="FFFFFF"/>
                </a:solidFill>
                <a:latin typeface="Century Gothic"/>
                <a:cs typeface="Century Gothic"/>
              </a:rPr>
              <a:t>narrowly </a:t>
            </a:r>
            <a:r>
              <a:rPr sz="3200" spc="-10" dirty="0">
                <a:solidFill>
                  <a:srgbClr val="FFFFFF"/>
                </a:solidFill>
                <a:latin typeface="Century Gothic"/>
                <a:cs typeface="Century Gothic"/>
              </a:rPr>
              <a:t>to </a:t>
            </a:r>
            <a:r>
              <a:rPr sz="3200" spc="-869" dirty="0">
                <a:solidFill>
                  <a:srgbClr val="FFFFFF"/>
                </a:solidFill>
                <a:latin typeface="Century Gothic"/>
                <a:cs typeface="Century Gothic"/>
              </a:rPr>
              <a:t> </a:t>
            </a:r>
            <a:r>
              <a:rPr sz="3200" dirty="0">
                <a:solidFill>
                  <a:srgbClr val="FFFFFF"/>
                </a:solidFill>
                <a:latin typeface="Century Gothic"/>
                <a:cs typeface="Century Gothic"/>
              </a:rPr>
              <a:t>mean</a:t>
            </a:r>
            <a:r>
              <a:rPr sz="3200" spc="-10" dirty="0">
                <a:solidFill>
                  <a:srgbClr val="FFFFFF"/>
                </a:solidFill>
                <a:latin typeface="Century Gothic"/>
                <a:cs typeface="Century Gothic"/>
              </a:rPr>
              <a:t> </a:t>
            </a:r>
            <a:r>
              <a:rPr sz="3200" b="1" dirty="0">
                <a:solidFill>
                  <a:srgbClr val="FFFFFF"/>
                </a:solidFill>
                <a:latin typeface="Century Gothic"/>
                <a:cs typeface="Century Gothic"/>
              </a:rPr>
              <a:t>the</a:t>
            </a:r>
            <a:r>
              <a:rPr sz="3200" b="1" spc="5" dirty="0">
                <a:solidFill>
                  <a:srgbClr val="FFFFFF"/>
                </a:solidFill>
                <a:latin typeface="Century Gothic"/>
                <a:cs typeface="Century Gothic"/>
              </a:rPr>
              <a:t> </a:t>
            </a:r>
            <a:r>
              <a:rPr sz="3200" b="1" dirty="0">
                <a:solidFill>
                  <a:srgbClr val="FFFFFF"/>
                </a:solidFill>
                <a:latin typeface="Century Gothic"/>
                <a:cs typeface="Century Gothic"/>
              </a:rPr>
              <a:t>moral</a:t>
            </a:r>
            <a:r>
              <a:rPr sz="3200" b="1" spc="5" dirty="0">
                <a:solidFill>
                  <a:srgbClr val="FFFFFF"/>
                </a:solidFill>
                <a:latin typeface="Century Gothic"/>
                <a:cs typeface="Century Gothic"/>
              </a:rPr>
              <a:t> </a:t>
            </a:r>
            <a:r>
              <a:rPr sz="3200" b="1" spc="-5" dirty="0">
                <a:solidFill>
                  <a:srgbClr val="FFFFFF"/>
                </a:solidFill>
                <a:latin typeface="Century Gothic"/>
                <a:cs typeface="Century Gothic"/>
              </a:rPr>
              <a:t>principles of</a:t>
            </a:r>
            <a:r>
              <a:rPr sz="3200" b="1" spc="10" dirty="0">
                <a:solidFill>
                  <a:srgbClr val="FFFFFF"/>
                </a:solidFill>
                <a:latin typeface="Century Gothic"/>
                <a:cs typeface="Century Gothic"/>
              </a:rPr>
              <a:t> </a:t>
            </a:r>
            <a:r>
              <a:rPr sz="3200" b="1" dirty="0">
                <a:solidFill>
                  <a:srgbClr val="FFFFFF"/>
                </a:solidFill>
                <a:latin typeface="Century Gothic"/>
                <a:cs typeface="Century Gothic"/>
              </a:rPr>
              <a:t>a</a:t>
            </a:r>
            <a:r>
              <a:rPr sz="3200" b="1" spc="5" dirty="0">
                <a:solidFill>
                  <a:srgbClr val="FFFFFF"/>
                </a:solidFill>
                <a:latin typeface="Century Gothic"/>
                <a:cs typeface="Century Gothic"/>
              </a:rPr>
              <a:t> </a:t>
            </a:r>
            <a:r>
              <a:rPr sz="3200" b="1" spc="-5" dirty="0">
                <a:solidFill>
                  <a:srgbClr val="FFFFFF"/>
                </a:solidFill>
                <a:latin typeface="Century Gothic"/>
                <a:cs typeface="Century Gothic"/>
              </a:rPr>
              <a:t>particular </a:t>
            </a:r>
            <a:r>
              <a:rPr sz="3200" b="1" dirty="0">
                <a:solidFill>
                  <a:srgbClr val="FFFFFF"/>
                </a:solidFill>
                <a:latin typeface="Century Gothic"/>
                <a:cs typeface="Century Gothic"/>
              </a:rPr>
              <a:t> tradition,</a:t>
            </a:r>
            <a:r>
              <a:rPr sz="3200" b="1" spc="-5" dirty="0">
                <a:solidFill>
                  <a:srgbClr val="FFFFFF"/>
                </a:solidFill>
                <a:latin typeface="Century Gothic"/>
                <a:cs typeface="Century Gothic"/>
              </a:rPr>
              <a:t> group or</a:t>
            </a:r>
            <a:r>
              <a:rPr sz="3200" b="1" dirty="0">
                <a:solidFill>
                  <a:srgbClr val="FFFFFF"/>
                </a:solidFill>
                <a:latin typeface="Century Gothic"/>
                <a:cs typeface="Century Gothic"/>
              </a:rPr>
              <a:t> individual</a:t>
            </a:r>
            <a:r>
              <a:rPr sz="3200" dirty="0">
                <a:solidFill>
                  <a:srgbClr val="FFFFFF"/>
                </a:solidFill>
                <a:latin typeface="Century Gothic"/>
                <a:cs typeface="Century Gothic"/>
              </a:rPr>
              <a:t>."</a:t>
            </a:r>
            <a:endParaRPr sz="3200">
              <a:latin typeface="Century Gothic"/>
              <a:cs typeface="Century Gothic"/>
            </a:endParaRPr>
          </a:p>
        </p:txBody>
      </p:sp>
      <p:pic>
        <p:nvPicPr>
          <p:cNvPr id="4" name="object 4"/>
          <p:cNvPicPr/>
          <p:nvPr/>
        </p:nvPicPr>
        <p:blipFill>
          <a:blip r:embed="rId2" cstate="print"/>
          <a:stretch>
            <a:fillRect/>
          </a:stretch>
        </p:blipFill>
        <p:spPr>
          <a:xfrm>
            <a:off x="9239504" y="1948179"/>
            <a:ext cx="2628900" cy="2857500"/>
          </a:xfrm>
          <a:prstGeom prst="rect">
            <a:avLst/>
          </a:prstGeom>
        </p:spPr>
      </p:pic>
      <p:sp>
        <p:nvSpPr>
          <p:cNvPr id="5" name="Slide Number Placeholder 4">
            <a:extLst>
              <a:ext uri="{FF2B5EF4-FFF2-40B4-BE49-F238E27FC236}">
                <a16:creationId xmlns:a16="http://schemas.microsoft.com/office/drawing/2014/main" id="{68653B96-F64D-4D7A-A3F9-333DDA123318}"/>
              </a:ext>
            </a:extLst>
          </p:cNvPr>
          <p:cNvSpPr>
            <a:spLocks noGrp="1"/>
          </p:cNvSpPr>
          <p:nvPr>
            <p:ph type="sldNum" sz="quarter" idx="7"/>
          </p:nvPr>
        </p:nvSpPr>
        <p:spPr/>
        <p:txBody>
          <a:bodyPr/>
          <a:lstStyle/>
          <a:p>
            <a:fld id="{B6F15528-21DE-4FAA-801E-634DDDAF4B2B}" type="slidenum">
              <a:rPr lang="en-US" smtClean="0"/>
              <a:t>3</a:t>
            </a:fld>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22592" y="1665767"/>
            <a:ext cx="10227325" cy="2623795"/>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Lucida Sans Unicode" panose="020B0602030504020204" pitchFamily="34" charset="0"/>
                <a:ea typeface="+mn-ea"/>
                <a:cs typeface="+mn-cs"/>
              </a:rPr>
              <a:t>For example, the principles of autonomy and beneficence clash when patients refuse lifesaving blood transfusion, and truth-telling was not emphasized to a large extent before the HIV era.</a:t>
            </a:r>
            <a:endParaRPr kumimoji="0" lang="ar-SA" sz="2800" b="0" i="0" u="none" strike="noStrike" kern="1200" cap="none" spc="0" normalizeH="0" baseline="0" noProof="0" dirty="0">
              <a:ln>
                <a:noFill/>
              </a:ln>
              <a:solidFill>
                <a:prstClr val="white"/>
              </a:solidFill>
              <a:effectLst/>
              <a:uLnTx/>
              <a:uFillTx/>
              <a:latin typeface="Century Gothic" panose="020B0502020202020204"/>
              <a:ea typeface="+mn-ea"/>
              <a:cs typeface="Arial" panose="020B0604020202020204" pitchFamily="34" charset="0"/>
            </a:endParaRPr>
          </a:p>
        </p:txBody>
      </p:sp>
      <p:sp>
        <p:nvSpPr>
          <p:cNvPr id="3" name="Slide Number Placeholder 2">
            <a:extLst>
              <a:ext uri="{FF2B5EF4-FFF2-40B4-BE49-F238E27FC236}">
                <a16:creationId xmlns:a16="http://schemas.microsoft.com/office/drawing/2014/main" id="{54E2CFF9-AE00-4E7A-80E2-52BD9E50491B}"/>
              </a:ext>
            </a:extLst>
          </p:cNvPr>
          <p:cNvSpPr>
            <a:spLocks noGrp="1"/>
          </p:cNvSpPr>
          <p:nvPr>
            <p:ph type="sldNum" sz="quarter" idx="7"/>
          </p:nvPr>
        </p:nvSpPr>
        <p:spPr/>
        <p:txBody>
          <a:bodyPr/>
          <a:lstStyle/>
          <a:p>
            <a:fld id="{B6F15528-21DE-4FAA-801E-634DDDAF4B2B}" type="slidenum">
              <a:rPr lang="en-US" smtClean="0"/>
              <a:t>30</a:t>
            </a:fld>
            <a:endParaRPr lang="en-US"/>
          </a:p>
        </p:txBody>
      </p:sp>
    </p:spTree>
    <p:extLst>
      <p:ext uri="{BB962C8B-B14F-4D97-AF65-F5344CB8AC3E}">
        <p14:creationId xmlns:p14="http://schemas.microsoft.com/office/powerpoint/2010/main" val="42201089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23441" y="1750748"/>
            <a:ext cx="10943421" cy="3624069"/>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Lucida Sans Unicode" panose="020B0602030504020204" pitchFamily="34" charset="0"/>
                <a:ea typeface="+mn-ea"/>
                <a:cs typeface="+mn-cs"/>
              </a:rPr>
              <a:t>• The moral obligation to do good for others, and to help them in an    	active way.</a:t>
            </a:r>
          </a:p>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en-US" sz="800" b="0" i="0" u="none" strike="noStrike" kern="1200" cap="none" spc="0" normalizeH="0" baseline="0" noProof="0" dirty="0">
              <a:ln>
                <a:noFill/>
              </a:ln>
              <a:solidFill>
                <a:prstClr val="white"/>
              </a:solidFill>
              <a:effectLst/>
              <a:uLnTx/>
              <a:uFillTx/>
              <a:latin typeface="Lucida Sans Unicode" panose="020B0602030504020204" pitchFamily="34" charset="0"/>
              <a:ea typeface="+mn-ea"/>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Lucida Sans Unicode" panose="020B0602030504020204" pitchFamily="34" charset="0"/>
                <a:ea typeface="+mn-ea"/>
                <a:cs typeface="+mn-cs"/>
              </a:rPr>
              <a:t>• There are limits to the requirement that one act to help others at all times. These vary with the degree of need, the ease and ability with which the help can be rendered, and the nature of the relationship between the individual needing help and the one able to provide it.</a:t>
            </a:r>
            <a:endParaRPr kumimoji="0" lang="ar-SA" sz="2400" b="0" i="0" u="none" strike="noStrike" kern="1200" cap="none" spc="0" normalizeH="0" baseline="0" noProof="0" dirty="0">
              <a:ln>
                <a:noFill/>
              </a:ln>
              <a:solidFill>
                <a:prstClr val="white"/>
              </a:solidFill>
              <a:effectLst/>
              <a:uLnTx/>
              <a:uFillTx/>
              <a:latin typeface="Century Gothic" panose="020B0502020202020204"/>
              <a:ea typeface="+mn-ea"/>
              <a:cs typeface="Arial" panose="020B0604020202020204" pitchFamily="34" charset="0"/>
            </a:endParaRPr>
          </a:p>
        </p:txBody>
      </p:sp>
      <p:sp>
        <p:nvSpPr>
          <p:cNvPr id="3" name="Rectangle 2"/>
          <p:cNvSpPr/>
          <p:nvPr/>
        </p:nvSpPr>
        <p:spPr>
          <a:xfrm>
            <a:off x="352589" y="974860"/>
            <a:ext cx="2828018" cy="64633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sng" strike="noStrike" kern="1200" cap="none" spc="0" normalizeH="0" baseline="0" noProof="0" dirty="0">
                <a:ln>
                  <a:noFill/>
                </a:ln>
                <a:solidFill>
                  <a:prstClr val="white"/>
                </a:solidFill>
                <a:effectLst/>
                <a:uLnTx/>
                <a:uFillTx/>
                <a:latin typeface="Lucida Sans Unicode" panose="020B0602030504020204" pitchFamily="34" charset="0"/>
                <a:ea typeface="+mn-ea"/>
                <a:cs typeface="+mn-cs"/>
              </a:rPr>
              <a:t>Beneficence</a:t>
            </a:r>
            <a:endParaRPr kumimoji="0" lang="ar-SA" sz="3600" b="1" i="0" u="sng" strike="noStrike" kern="1200" cap="none" spc="0" normalizeH="0" baseline="0" noProof="0" dirty="0">
              <a:ln>
                <a:noFill/>
              </a:ln>
              <a:solidFill>
                <a:prstClr val="white"/>
              </a:solidFill>
              <a:effectLst/>
              <a:uLnTx/>
              <a:uFillTx/>
              <a:latin typeface="Century Gothic" panose="020B0502020202020204"/>
              <a:ea typeface="+mn-ea"/>
              <a:cs typeface="Arial" panose="020B0604020202020204" pitchFamily="34" charset="0"/>
            </a:endParaRPr>
          </a:p>
        </p:txBody>
      </p:sp>
      <p:sp>
        <p:nvSpPr>
          <p:cNvPr id="4" name="Slide Number Placeholder 3">
            <a:extLst>
              <a:ext uri="{FF2B5EF4-FFF2-40B4-BE49-F238E27FC236}">
                <a16:creationId xmlns:a16="http://schemas.microsoft.com/office/drawing/2014/main" id="{5A949277-E8BE-4B5A-B6DF-86F0D1A2D50E}"/>
              </a:ext>
            </a:extLst>
          </p:cNvPr>
          <p:cNvSpPr>
            <a:spLocks noGrp="1"/>
          </p:cNvSpPr>
          <p:nvPr>
            <p:ph type="sldNum" sz="quarter" idx="7"/>
          </p:nvPr>
        </p:nvSpPr>
        <p:spPr/>
        <p:txBody>
          <a:bodyPr/>
          <a:lstStyle/>
          <a:p>
            <a:fld id="{B6F15528-21DE-4FAA-801E-634DDDAF4B2B}" type="slidenum">
              <a:rPr lang="en-US" smtClean="0"/>
              <a:t>31</a:t>
            </a:fld>
            <a:endParaRPr lang="en-US"/>
          </a:p>
        </p:txBody>
      </p:sp>
    </p:spTree>
    <p:extLst>
      <p:ext uri="{BB962C8B-B14F-4D97-AF65-F5344CB8AC3E}">
        <p14:creationId xmlns:p14="http://schemas.microsoft.com/office/powerpoint/2010/main" val="22473201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19314" y="1185496"/>
            <a:ext cx="11345851" cy="4524315"/>
          </a:xfrm>
          <a:prstGeom prst="rect">
            <a:avLst/>
          </a:prstGeom>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white"/>
                </a:solidFill>
                <a:effectLst/>
                <a:uLnTx/>
                <a:uFillTx/>
                <a:latin typeface="Lucida Sans Unicode" panose="020B0602030504020204" pitchFamily="34" charset="0"/>
                <a:ea typeface="+mn-ea"/>
                <a:cs typeface="+mn-cs"/>
              </a:rPr>
              <a:t>Paternalism is an approach in which the physician chooses the treatment for the patient because the physician’s professional knowledge, experience and objectivity best qualify him to judge the ideal treatment for the patient.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white"/>
              </a:solidFill>
              <a:effectLst/>
              <a:uLnTx/>
              <a:uFillTx/>
              <a:latin typeface="Lucida Sans Unicode" panose="020B0602030504020204" pitchFamily="34" charset="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white"/>
                </a:solidFill>
                <a:effectLst/>
                <a:uLnTx/>
                <a:uFillTx/>
                <a:latin typeface="Lucida Sans Unicode" panose="020B0602030504020204" pitchFamily="34" charset="0"/>
                <a:ea typeface="+mn-ea"/>
                <a:cs typeface="+mn-cs"/>
              </a:rPr>
              <a:t>Autonomy means that only the patient knows what is best for him and only he has the right to decide. In order to do so he/ she needs to receive from the physician all the appropriate information about his condition to permit him to make an informed decision.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Lucida Sans Unicode" panose="020B0602030504020204" pitchFamily="34" charset="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white"/>
                </a:solidFill>
                <a:effectLst/>
                <a:uLnTx/>
                <a:uFillTx/>
                <a:latin typeface="Lucida Sans Unicode" panose="020B0602030504020204" pitchFamily="34" charset="0"/>
                <a:ea typeface="+mn-ea"/>
                <a:cs typeface="+mn-cs"/>
              </a:rPr>
              <a:t>The physician’s values, and even less his professional knowledge and experience, play</a:t>
            </a:r>
          </a:p>
          <a:p>
            <a:pPr marL="265113" marR="0" lvl="0" indent="98425"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Lucida Sans Unicode" panose="020B0602030504020204" pitchFamily="34" charset="0"/>
                <a:ea typeface="+mn-ea"/>
                <a:cs typeface="+mn-cs"/>
              </a:rPr>
              <a:t>no role in the final decision.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Lucida Sans Unicode" panose="020B0602030504020204" pitchFamily="34" charset="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white"/>
                </a:solidFill>
                <a:effectLst/>
                <a:uLnTx/>
                <a:uFillTx/>
                <a:latin typeface="Lucida Sans Unicode" panose="020B0602030504020204" pitchFamily="34" charset="0"/>
                <a:ea typeface="+mn-ea"/>
                <a:cs typeface="+mn-cs"/>
              </a:rPr>
              <a:t>Traditionally, the physician’s role was viewed as giving “orders” to nurses and to patients (e.g. order-entry, physician orders, etc.). In the atmosphere of autonomy, physicians must use a different language such as advise, recommendation, etc.</a:t>
            </a:r>
            <a:endParaRPr kumimoji="0" lang="ar-SA" sz="1800" b="0" i="0" u="none" strike="noStrike" kern="1200" cap="none" spc="0" normalizeH="0" baseline="0" noProof="0" dirty="0">
              <a:ln>
                <a:noFill/>
              </a:ln>
              <a:solidFill>
                <a:prstClr val="white"/>
              </a:solidFill>
              <a:effectLst/>
              <a:uLnTx/>
              <a:uFillTx/>
              <a:latin typeface="Century Gothic" panose="020B0502020202020204"/>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dirty="0">
              <a:ln>
                <a:noFill/>
              </a:ln>
              <a:solidFill>
                <a:prstClr val="white"/>
              </a:solidFill>
              <a:effectLst/>
              <a:uLnTx/>
              <a:uFillTx/>
              <a:latin typeface="Century Gothic" panose="020B0502020202020204"/>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ar-SA" sz="1800" b="0" i="0" u="none" strike="noStrike" kern="1200" cap="none" spc="0" normalizeH="0" baseline="0" noProof="0" dirty="0">
              <a:ln>
                <a:noFill/>
              </a:ln>
              <a:solidFill>
                <a:prstClr val="white"/>
              </a:solidFill>
              <a:effectLst/>
              <a:uLnTx/>
              <a:uFillTx/>
              <a:latin typeface="Century Gothic" panose="020B0502020202020204"/>
              <a:ea typeface="+mn-ea"/>
              <a:cs typeface="Arial" panose="020B0604020202020204" pitchFamily="34" charset="0"/>
            </a:endParaRPr>
          </a:p>
        </p:txBody>
      </p:sp>
      <p:sp>
        <p:nvSpPr>
          <p:cNvPr id="3" name="Rectangle 2"/>
          <p:cNvSpPr/>
          <p:nvPr/>
        </p:nvSpPr>
        <p:spPr>
          <a:xfrm>
            <a:off x="359883" y="104526"/>
            <a:ext cx="2489784" cy="64633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sng" strike="noStrike" kern="1200" cap="none" spc="0" normalizeH="0" baseline="0" noProof="0" dirty="0">
                <a:ln>
                  <a:noFill/>
                </a:ln>
                <a:solidFill>
                  <a:prstClr val="white"/>
                </a:solidFill>
                <a:effectLst/>
                <a:uLnTx/>
                <a:uFillTx/>
                <a:latin typeface="Lucida Sans Unicode" panose="020B0602030504020204" pitchFamily="34" charset="0"/>
                <a:ea typeface="+mn-ea"/>
                <a:cs typeface="+mn-cs"/>
              </a:rPr>
              <a:t>Autonomy</a:t>
            </a:r>
            <a:endParaRPr kumimoji="0" lang="ar-SA" sz="3600" b="1" i="0" u="sng" strike="noStrike" kern="1200" cap="none" spc="0" normalizeH="0" baseline="0" noProof="0" dirty="0">
              <a:ln>
                <a:noFill/>
              </a:ln>
              <a:solidFill>
                <a:prstClr val="white"/>
              </a:solidFill>
              <a:effectLst/>
              <a:uLnTx/>
              <a:uFillTx/>
              <a:latin typeface="Century Gothic" panose="020B0502020202020204"/>
              <a:ea typeface="+mn-ea"/>
              <a:cs typeface="Arial" panose="020B0604020202020204" pitchFamily="34" charset="0"/>
            </a:endParaRPr>
          </a:p>
        </p:txBody>
      </p:sp>
      <p:sp>
        <p:nvSpPr>
          <p:cNvPr id="4" name="Slide Number Placeholder 3">
            <a:extLst>
              <a:ext uri="{FF2B5EF4-FFF2-40B4-BE49-F238E27FC236}">
                <a16:creationId xmlns:a16="http://schemas.microsoft.com/office/drawing/2014/main" id="{C1133ADC-33D4-49F5-A5B7-5AA329DD6200}"/>
              </a:ext>
            </a:extLst>
          </p:cNvPr>
          <p:cNvSpPr>
            <a:spLocks noGrp="1"/>
          </p:cNvSpPr>
          <p:nvPr>
            <p:ph type="sldNum" sz="quarter" idx="7"/>
          </p:nvPr>
        </p:nvSpPr>
        <p:spPr/>
        <p:txBody>
          <a:bodyPr/>
          <a:lstStyle/>
          <a:p>
            <a:fld id="{B6F15528-21DE-4FAA-801E-634DDDAF4B2B}" type="slidenum">
              <a:rPr lang="en-US" smtClean="0"/>
              <a:t>32</a:t>
            </a:fld>
            <a:endParaRPr lang="en-US"/>
          </a:p>
        </p:txBody>
      </p:sp>
    </p:spTree>
    <p:extLst>
      <p:ext uri="{BB962C8B-B14F-4D97-AF65-F5344CB8AC3E}">
        <p14:creationId xmlns:p14="http://schemas.microsoft.com/office/powerpoint/2010/main" val="38468271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6490" y="1615403"/>
            <a:ext cx="10987489" cy="3370153"/>
          </a:xfrm>
          <a:prstGeom prst="rect">
            <a:avLst/>
          </a:prstGeom>
        </p:spPr>
        <p:txBody>
          <a:bodyPr wrap="square">
            <a:spAutoFit/>
          </a:bodyPr>
          <a:lstStyle/>
          <a:p>
            <a:pPr marL="342900" marR="0" lvl="0" indent="-3429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Lucida Sans Unicode" panose="020B0602030504020204" pitchFamily="34" charset="0"/>
                <a:ea typeface="+mn-ea"/>
                <a:cs typeface="+mn-cs"/>
              </a:rPr>
              <a:t>Respect for autonomy is the basis for informed consent and advance directives.</a:t>
            </a:r>
          </a:p>
          <a:p>
            <a:pPr marL="342900" marR="0" lvl="0" indent="-3429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prstClr val="white"/>
              </a:solidFill>
              <a:effectLst/>
              <a:uLnTx/>
              <a:uFillTx/>
              <a:latin typeface="Lucida Sans Unicode" panose="020B0602030504020204" pitchFamily="34" charset="0"/>
              <a:ea typeface="+mn-ea"/>
              <a:cs typeface="+mn-cs"/>
            </a:endParaRPr>
          </a:p>
          <a:p>
            <a:pPr marL="342900" marR="0" lvl="0" indent="-3429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Lucida Sans Unicode" panose="020B0602030504020204" pitchFamily="34" charset="0"/>
                <a:ea typeface="+mn-ea"/>
                <a:cs typeface="+mn-cs"/>
              </a:rPr>
              <a:t>Individuals’ capacity for informed decision making may come into question during resolution of conflicts between Autonomy and Beneficence.</a:t>
            </a:r>
            <a:endParaRPr kumimoji="0" lang="ar-SA" sz="2400" b="0" i="0" u="none" strike="noStrike" kern="1200" cap="none" spc="0" normalizeH="0" baseline="0" noProof="0" dirty="0">
              <a:ln>
                <a:noFill/>
              </a:ln>
              <a:solidFill>
                <a:prstClr val="white"/>
              </a:solidFill>
              <a:effectLst/>
              <a:uLnTx/>
              <a:uFillTx/>
              <a:latin typeface="Century Gothic" panose="020B0502020202020204"/>
              <a:ea typeface="+mn-ea"/>
              <a:cs typeface="Arial" panose="020B0604020202020204" pitchFamily="34" charset="0"/>
            </a:endParaRPr>
          </a:p>
        </p:txBody>
      </p:sp>
      <p:sp>
        <p:nvSpPr>
          <p:cNvPr id="3" name="Rectangle 2"/>
          <p:cNvSpPr/>
          <p:nvPr/>
        </p:nvSpPr>
        <p:spPr>
          <a:xfrm>
            <a:off x="293369" y="313296"/>
            <a:ext cx="3764172" cy="64633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sng" strike="noStrike" kern="1200" cap="none" spc="0" normalizeH="0" baseline="0" noProof="0" dirty="0">
                <a:ln>
                  <a:noFill/>
                </a:ln>
                <a:solidFill>
                  <a:prstClr val="white"/>
                </a:solidFill>
                <a:effectLst/>
                <a:uLnTx/>
                <a:uFillTx/>
                <a:latin typeface="Lucida Sans Unicode" panose="020B0602030504020204" pitchFamily="34" charset="0"/>
                <a:ea typeface="+mn-ea"/>
              </a:rPr>
              <a:t>Autonomy cont.</a:t>
            </a:r>
            <a:endParaRPr kumimoji="0" lang="ar-SA" sz="3600" b="1" i="0" u="sng" strike="noStrike" kern="1200" cap="none" spc="0" normalizeH="0" baseline="0" noProof="0" dirty="0">
              <a:ln>
                <a:noFill/>
              </a:ln>
              <a:solidFill>
                <a:prstClr val="white"/>
              </a:solidFill>
              <a:effectLst/>
              <a:uLnTx/>
              <a:uFillTx/>
              <a:latin typeface="Century Gothic" panose="020B0502020202020204"/>
              <a:ea typeface="+mn-ea"/>
              <a:cs typeface="Arial" panose="020B0604020202020204" pitchFamily="34" charset="0"/>
            </a:endParaRPr>
          </a:p>
        </p:txBody>
      </p:sp>
      <p:sp>
        <p:nvSpPr>
          <p:cNvPr id="4" name="Slide Number Placeholder 3">
            <a:extLst>
              <a:ext uri="{FF2B5EF4-FFF2-40B4-BE49-F238E27FC236}">
                <a16:creationId xmlns:a16="http://schemas.microsoft.com/office/drawing/2014/main" id="{B0F2CEE7-96E5-4DAC-9755-282FB6FD3A7F}"/>
              </a:ext>
            </a:extLst>
          </p:cNvPr>
          <p:cNvSpPr>
            <a:spLocks noGrp="1"/>
          </p:cNvSpPr>
          <p:nvPr>
            <p:ph type="sldNum" sz="quarter" idx="7"/>
          </p:nvPr>
        </p:nvSpPr>
        <p:spPr/>
        <p:txBody>
          <a:bodyPr/>
          <a:lstStyle/>
          <a:p>
            <a:fld id="{B6F15528-21DE-4FAA-801E-634DDDAF4B2B}" type="slidenum">
              <a:rPr lang="en-US" smtClean="0"/>
              <a:t>33</a:t>
            </a:fld>
            <a:endParaRPr lang="en-US"/>
          </a:p>
        </p:txBody>
      </p:sp>
    </p:spTree>
    <p:extLst>
      <p:ext uri="{BB962C8B-B14F-4D97-AF65-F5344CB8AC3E}">
        <p14:creationId xmlns:p14="http://schemas.microsoft.com/office/powerpoint/2010/main" val="256929429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80222" y="1075576"/>
            <a:ext cx="11075624" cy="3416320"/>
          </a:xfrm>
          <a:prstGeom prst="rect">
            <a:avLst/>
          </a:prstGeom>
        </p:spPr>
        <p:txBody>
          <a:bodyPr wrap="square">
            <a:spAutoFit/>
          </a:bodyPr>
          <a:lstStyle/>
          <a:p>
            <a:pPr marL="342900" marR="0" lvl="0" indent="-3429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Lucida Sans Unicode" panose="020B0602030504020204" pitchFamily="34" charset="0"/>
                <a:ea typeface="+mn-ea"/>
                <a:cs typeface="+mn-cs"/>
              </a:rPr>
              <a:t>The main criticism of pure autonomy is that the physician has little influence on the patient’s decision, which is often based on a lack of full understanding of his condition.</a:t>
            </a:r>
          </a:p>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Lucida Sans Unicode" panose="020B0602030504020204" pitchFamily="34" charset="0"/>
              <a:ea typeface="+mn-ea"/>
              <a:cs typeface="+mn-cs"/>
            </a:endParaRPr>
          </a:p>
          <a:p>
            <a:pPr marL="342900" marR="0" lvl="0" indent="-3429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Lucida Sans Unicode" panose="020B0602030504020204" pitchFamily="34" charset="0"/>
                <a:ea typeface="+mn-ea"/>
                <a:cs typeface="+mn-cs"/>
              </a:rPr>
              <a:t>Such a decision may cause unnecessary and avoidable harm to the patient</a:t>
            </a:r>
            <a:endParaRPr kumimoji="0" lang="ar-SA" sz="2400" b="0" i="0" u="none" strike="noStrike" kern="1200" cap="none" spc="0" normalizeH="0" baseline="0" noProof="0" dirty="0">
              <a:ln>
                <a:noFill/>
              </a:ln>
              <a:solidFill>
                <a:prstClr val="white"/>
              </a:solidFill>
              <a:effectLst/>
              <a:uLnTx/>
              <a:uFillTx/>
              <a:latin typeface="Century Gothic" panose="020B0502020202020204"/>
              <a:ea typeface="+mn-ea"/>
              <a:cs typeface="Arial" panose="020B0604020202020204" pitchFamily="34" charset="0"/>
            </a:endParaRPr>
          </a:p>
        </p:txBody>
      </p:sp>
      <p:sp>
        <p:nvSpPr>
          <p:cNvPr id="3" name="Rectangle 2"/>
          <p:cNvSpPr/>
          <p:nvPr/>
        </p:nvSpPr>
        <p:spPr>
          <a:xfrm>
            <a:off x="359883" y="104526"/>
            <a:ext cx="5668539" cy="64633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Lucida Sans Unicode" panose="020B0602030504020204" pitchFamily="34" charset="0"/>
                <a:ea typeface="+mn-ea"/>
                <a:cs typeface="+mn-cs"/>
              </a:rPr>
              <a:t>Drawbacks of Autonomy</a:t>
            </a:r>
            <a:endParaRPr kumimoji="0" lang="ar-SA" sz="3600" b="1" i="0" u="none" strike="noStrike" kern="1200" cap="none" spc="0" normalizeH="0" baseline="0" noProof="0" dirty="0">
              <a:ln>
                <a:noFill/>
              </a:ln>
              <a:solidFill>
                <a:prstClr val="white"/>
              </a:solidFill>
              <a:effectLst/>
              <a:uLnTx/>
              <a:uFillTx/>
              <a:latin typeface="Century Gothic" panose="020B0502020202020204"/>
              <a:ea typeface="+mn-ea"/>
              <a:cs typeface="Arial" panose="020B0604020202020204" pitchFamily="34" charset="0"/>
            </a:endParaRPr>
          </a:p>
        </p:txBody>
      </p:sp>
      <p:sp>
        <p:nvSpPr>
          <p:cNvPr id="4" name="Slide Number Placeholder 3">
            <a:extLst>
              <a:ext uri="{FF2B5EF4-FFF2-40B4-BE49-F238E27FC236}">
                <a16:creationId xmlns:a16="http://schemas.microsoft.com/office/drawing/2014/main" id="{23857A06-659C-4E00-9A44-68B2C69BC10D}"/>
              </a:ext>
            </a:extLst>
          </p:cNvPr>
          <p:cNvSpPr>
            <a:spLocks noGrp="1"/>
          </p:cNvSpPr>
          <p:nvPr>
            <p:ph type="sldNum" sz="quarter" idx="7"/>
          </p:nvPr>
        </p:nvSpPr>
        <p:spPr/>
        <p:txBody>
          <a:bodyPr/>
          <a:lstStyle/>
          <a:p>
            <a:fld id="{B6F15528-21DE-4FAA-801E-634DDDAF4B2B}" type="slidenum">
              <a:rPr lang="en-US" smtClean="0"/>
              <a:t>34</a:t>
            </a:fld>
            <a:endParaRPr lang="en-US"/>
          </a:p>
        </p:txBody>
      </p:sp>
    </p:spTree>
    <p:extLst>
      <p:ext uri="{BB962C8B-B14F-4D97-AF65-F5344CB8AC3E}">
        <p14:creationId xmlns:p14="http://schemas.microsoft.com/office/powerpoint/2010/main" val="131095662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20048" y="1262864"/>
            <a:ext cx="9621398" cy="2816156"/>
          </a:xfrm>
          <a:prstGeom prst="rect">
            <a:avLst/>
          </a:prstGeom>
        </p:spPr>
        <p:txBody>
          <a:bodyPr wrap="square">
            <a:spAutoFit/>
          </a:bodyPr>
          <a:lstStyle/>
          <a:p>
            <a:pPr marL="342900" marR="0" lvl="0" indent="-3429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Lucida Sans Unicode" panose="020B0602030504020204" pitchFamily="34" charset="0"/>
                <a:ea typeface="+mn-ea"/>
                <a:cs typeface="+mn-cs"/>
              </a:rPr>
              <a:t>Is defined as the obligation not to harm others and to remove and prevent potential harm. DO NO HARM!!</a:t>
            </a:r>
          </a:p>
          <a:p>
            <a:pPr marL="342900" marR="0" lvl="0" indent="-3429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prstClr val="white"/>
              </a:solidFill>
              <a:effectLst/>
              <a:uLnTx/>
              <a:uFillTx/>
              <a:latin typeface="Lucida Sans Unicode" panose="020B0602030504020204" pitchFamily="34" charset="0"/>
              <a:ea typeface="+mn-ea"/>
              <a:cs typeface="+mn-cs"/>
            </a:endParaRPr>
          </a:p>
          <a:p>
            <a:pPr marL="342900" marR="0" lvl="0" indent="-3429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Lucida Sans Unicode" panose="020B0602030504020204" pitchFamily="34" charset="0"/>
                <a:ea typeface="+mn-ea"/>
                <a:cs typeface="+mn-cs"/>
              </a:rPr>
              <a:t>Thus, one must not only prevent intentional harm but must also be appropriately cautious not to cause harm.</a:t>
            </a:r>
            <a:endParaRPr kumimoji="0" lang="ar-SA" sz="2400" b="0" i="0" u="none" strike="noStrike" kern="1200" cap="none" spc="0" normalizeH="0" baseline="0" noProof="0" dirty="0">
              <a:ln>
                <a:noFill/>
              </a:ln>
              <a:solidFill>
                <a:prstClr val="white"/>
              </a:solidFill>
              <a:effectLst/>
              <a:uLnTx/>
              <a:uFillTx/>
              <a:latin typeface="Century Gothic" panose="020B0502020202020204"/>
              <a:ea typeface="+mn-ea"/>
              <a:cs typeface="Arial" panose="020B0604020202020204" pitchFamily="34" charset="0"/>
            </a:endParaRPr>
          </a:p>
        </p:txBody>
      </p:sp>
      <p:sp>
        <p:nvSpPr>
          <p:cNvPr id="3" name="Rectangle 2"/>
          <p:cNvSpPr/>
          <p:nvPr/>
        </p:nvSpPr>
        <p:spPr>
          <a:xfrm>
            <a:off x="205649" y="238294"/>
            <a:ext cx="6096000" cy="646331"/>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sng" strike="noStrike" kern="1200" cap="none" spc="0" normalizeH="0" baseline="0" noProof="0" dirty="0">
                <a:ln>
                  <a:noFill/>
                </a:ln>
                <a:solidFill>
                  <a:prstClr val="white"/>
                </a:solidFill>
                <a:effectLst/>
                <a:uLnTx/>
                <a:uFillTx/>
                <a:latin typeface="Lucida Sans Unicode" panose="020B0602030504020204" pitchFamily="34" charset="0"/>
                <a:ea typeface="+mn-ea"/>
                <a:cs typeface="+mn-cs"/>
              </a:rPr>
              <a:t>Non-malfeasance </a:t>
            </a:r>
            <a:endParaRPr kumimoji="0" lang="ar-SA" sz="3600" b="1" i="0" u="sng" strike="noStrike" kern="1200" cap="none" spc="0" normalizeH="0" baseline="0" noProof="0" dirty="0">
              <a:ln>
                <a:noFill/>
              </a:ln>
              <a:solidFill>
                <a:prstClr val="white"/>
              </a:solidFill>
              <a:effectLst/>
              <a:uLnTx/>
              <a:uFillTx/>
              <a:latin typeface="Century Gothic" panose="020B0502020202020204"/>
              <a:ea typeface="+mn-ea"/>
              <a:cs typeface="Arial" panose="020B0604020202020204" pitchFamily="34" charset="0"/>
            </a:endParaRPr>
          </a:p>
        </p:txBody>
      </p:sp>
      <p:sp>
        <p:nvSpPr>
          <p:cNvPr id="4" name="Slide Number Placeholder 3">
            <a:extLst>
              <a:ext uri="{FF2B5EF4-FFF2-40B4-BE49-F238E27FC236}">
                <a16:creationId xmlns:a16="http://schemas.microsoft.com/office/drawing/2014/main" id="{82482B27-ACBA-43B7-89AC-7F34204E59A5}"/>
              </a:ext>
            </a:extLst>
          </p:cNvPr>
          <p:cNvSpPr>
            <a:spLocks noGrp="1"/>
          </p:cNvSpPr>
          <p:nvPr>
            <p:ph type="sldNum" sz="quarter" idx="7"/>
          </p:nvPr>
        </p:nvSpPr>
        <p:spPr/>
        <p:txBody>
          <a:bodyPr/>
          <a:lstStyle/>
          <a:p>
            <a:fld id="{B6F15528-21DE-4FAA-801E-634DDDAF4B2B}" type="slidenum">
              <a:rPr lang="en-US" smtClean="0"/>
              <a:t>35</a:t>
            </a:fld>
            <a:endParaRPr lang="en-US"/>
          </a:p>
        </p:txBody>
      </p:sp>
    </p:spTree>
    <p:extLst>
      <p:ext uri="{BB962C8B-B14F-4D97-AF65-F5344CB8AC3E}">
        <p14:creationId xmlns:p14="http://schemas.microsoft.com/office/powerpoint/2010/main" val="40275901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EA20352-C83F-4AD7-967A-BCB84504DCDE}"/>
              </a:ext>
            </a:extLst>
          </p:cNvPr>
          <p:cNvSpPr>
            <a:spLocks noGrp="1"/>
          </p:cNvSpPr>
          <p:nvPr>
            <p:ph type="title"/>
          </p:nvPr>
        </p:nvSpPr>
        <p:spPr/>
        <p:txBody>
          <a:bodyPr/>
          <a:lstStyle/>
          <a:p>
            <a:r>
              <a:rPr lang="en-US" dirty="0"/>
              <a:t>History – The Nuremberg Code</a:t>
            </a:r>
          </a:p>
        </p:txBody>
      </p:sp>
      <p:sp>
        <p:nvSpPr>
          <p:cNvPr id="6" name="Content Placeholder 5">
            <a:extLst>
              <a:ext uri="{FF2B5EF4-FFF2-40B4-BE49-F238E27FC236}">
                <a16:creationId xmlns:a16="http://schemas.microsoft.com/office/drawing/2014/main" id="{8CB77A17-9BB9-42AB-9EAF-E12AF3B3F645}"/>
              </a:ext>
            </a:extLst>
          </p:cNvPr>
          <p:cNvSpPr>
            <a:spLocks noGrp="1"/>
          </p:cNvSpPr>
          <p:nvPr>
            <p:ph idx="1"/>
          </p:nvPr>
        </p:nvSpPr>
        <p:spPr/>
        <p:txBody>
          <a:bodyPr/>
          <a:lstStyle/>
          <a:p>
            <a:pPr algn="l" rtl="0"/>
            <a:r>
              <a:rPr lang="en-US" b="1" dirty="0"/>
              <a:t>1947</a:t>
            </a:r>
            <a:r>
              <a:rPr lang="en-US" dirty="0"/>
              <a:t> – The ‘</a:t>
            </a:r>
            <a:r>
              <a:rPr lang="en-US" b="1" dirty="0"/>
              <a:t>Nuremberg Code</a:t>
            </a:r>
            <a:r>
              <a:rPr lang="en-US" dirty="0"/>
              <a:t>’ - the 1</a:t>
            </a:r>
            <a:r>
              <a:rPr lang="en-US" baseline="30000" dirty="0"/>
              <a:t>st</a:t>
            </a:r>
            <a:r>
              <a:rPr lang="en-US" dirty="0"/>
              <a:t> international code of ethics for research on human subjects, is adopted. </a:t>
            </a:r>
          </a:p>
          <a:p>
            <a:pPr algn="l" rtl="0"/>
            <a:r>
              <a:rPr lang="en-US" dirty="0"/>
              <a:t>The Code requires that research cannot take place without the subject’s consent; that research must be scientifically well-designed and socially valuable</a:t>
            </a:r>
          </a:p>
          <a:p>
            <a:pPr algn="l" rtl="0"/>
            <a:r>
              <a:rPr lang="en-US" dirty="0"/>
              <a:t>That research must minimize harm and suffering and should not involve a significant risk of death or disabling injury</a:t>
            </a:r>
          </a:p>
        </p:txBody>
      </p:sp>
      <p:sp>
        <p:nvSpPr>
          <p:cNvPr id="4" name="Slide Number Placeholder 3">
            <a:extLst>
              <a:ext uri="{FF2B5EF4-FFF2-40B4-BE49-F238E27FC236}">
                <a16:creationId xmlns:a16="http://schemas.microsoft.com/office/drawing/2014/main" id="{6A1F41F0-164D-46A3-AFBB-25953338A07B}"/>
              </a:ext>
            </a:extLst>
          </p:cNvPr>
          <p:cNvSpPr>
            <a:spLocks noGrp="1"/>
          </p:cNvSpPr>
          <p:nvPr>
            <p:ph type="sldNum" sz="quarter" idx="12"/>
          </p:nvPr>
        </p:nvSpPr>
        <p:spPr/>
        <p:txBody>
          <a:bodyPr/>
          <a:lstStyle/>
          <a:p>
            <a:fld id="{B6F15528-21DE-4FAA-801E-634DDDAF4B2B}" type="slidenum">
              <a:rPr lang="en-US" smtClean="0"/>
              <a:t>4</a:t>
            </a:fld>
            <a:endParaRPr lang="en-US"/>
          </a:p>
        </p:txBody>
      </p:sp>
    </p:spTree>
    <p:extLst>
      <p:ext uri="{BB962C8B-B14F-4D97-AF65-F5344CB8AC3E}">
        <p14:creationId xmlns:p14="http://schemas.microsoft.com/office/powerpoint/2010/main" val="4839588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2772C2-4C01-49EC-AF50-2986F41B4F79}"/>
              </a:ext>
            </a:extLst>
          </p:cNvPr>
          <p:cNvSpPr>
            <a:spLocks noGrp="1"/>
          </p:cNvSpPr>
          <p:nvPr>
            <p:ph type="title"/>
          </p:nvPr>
        </p:nvSpPr>
        <p:spPr/>
        <p:txBody>
          <a:bodyPr/>
          <a:lstStyle/>
          <a:p>
            <a:r>
              <a:rPr lang="en-US" dirty="0"/>
              <a:t>History – Declaration of Helsinki</a:t>
            </a:r>
          </a:p>
        </p:txBody>
      </p:sp>
      <p:sp>
        <p:nvSpPr>
          <p:cNvPr id="3" name="Content Placeholder 2">
            <a:extLst>
              <a:ext uri="{FF2B5EF4-FFF2-40B4-BE49-F238E27FC236}">
                <a16:creationId xmlns:a16="http://schemas.microsoft.com/office/drawing/2014/main" id="{1A91CACA-F839-4BE7-BA89-0F8D7492055B}"/>
              </a:ext>
            </a:extLst>
          </p:cNvPr>
          <p:cNvSpPr>
            <a:spLocks noGrp="1"/>
          </p:cNvSpPr>
          <p:nvPr>
            <p:ph idx="1"/>
          </p:nvPr>
        </p:nvSpPr>
        <p:spPr/>
        <p:txBody>
          <a:bodyPr/>
          <a:lstStyle/>
          <a:p>
            <a:pPr algn="l" rtl="0"/>
            <a:r>
              <a:rPr lang="en-US" dirty="0"/>
              <a:t>The World Medical Association published the Declaration at Helsinki, Ethical Principles for Research Involving Human Subjects, in </a:t>
            </a:r>
            <a:r>
              <a:rPr lang="en-US" b="1" dirty="0"/>
              <a:t>1964</a:t>
            </a:r>
            <a:r>
              <a:rPr lang="en-US" dirty="0"/>
              <a:t>. </a:t>
            </a:r>
          </a:p>
          <a:p>
            <a:pPr algn="l" rtl="0"/>
            <a:r>
              <a:rPr lang="en-US" dirty="0"/>
              <a:t>The Declaration is morally binding on physicians, and that obligation overrides any national or local laws or regulations, if the Declaration provides for a higher standard of protection of humans than the latter.</a:t>
            </a:r>
          </a:p>
          <a:p>
            <a:pPr algn="l" rtl="0"/>
            <a:r>
              <a:rPr lang="en-US" dirty="0"/>
              <a:t>The Helsinki Declaration has been revised numerous times, most recently in 2013 (7</a:t>
            </a:r>
            <a:r>
              <a:rPr lang="en-US" baseline="30000" dirty="0"/>
              <a:t>th</a:t>
            </a:r>
            <a:r>
              <a:rPr lang="en-US" dirty="0"/>
              <a:t> revision)</a:t>
            </a:r>
          </a:p>
        </p:txBody>
      </p:sp>
      <p:sp>
        <p:nvSpPr>
          <p:cNvPr id="4" name="Slide Number Placeholder 3">
            <a:extLst>
              <a:ext uri="{FF2B5EF4-FFF2-40B4-BE49-F238E27FC236}">
                <a16:creationId xmlns:a16="http://schemas.microsoft.com/office/drawing/2014/main" id="{BF12ED76-82D1-4658-8AE3-CE75EB4E81C8}"/>
              </a:ext>
            </a:extLst>
          </p:cNvPr>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327E14EF-FBA4-418F-BAAD-E69B4C9305CD}" type="slidenum">
              <a:rPr kumimoji="0" lang="en-US" altLang="ar-SA" sz="2400" b="0" i="0" u="none" strike="noStrike" kern="1200" cap="none" spc="0" normalizeH="0" baseline="0" noProof="0" smtClean="0">
                <a:ln>
                  <a:noFill/>
                </a:ln>
                <a:solidFill>
                  <a:srgbClr val="FFFFCC"/>
                </a:solidFill>
                <a:effectLst/>
                <a:uLnTx/>
                <a:uFillTx/>
                <a:latin typeface="Century Gothic" panose="020B0502020202020204"/>
                <a:ea typeface="+mn-ea"/>
                <a:cs typeface="Arial" panose="020B0604020202020204" pitchFamily="34" charset="0"/>
              </a:rPr>
              <a:pPr marL="0" marR="0" lvl="0" indent="0" algn="ctr" defTabSz="914400" rtl="0" eaLnBrk="1" fontAlgn="base" latinLnBrk="0" hangingPunct="1">
                <a:lnSpc>
                  <a:spcPct val="100000"/>
                </a:lnSpc>
                <a:spcBef>
                  <a:spcPct val="0"/>
                </a:spcBef>
                <a:spcAft>
                  <a:spcPct val="0"/>
                </a:spcAft>
                <a:buClrTx/>
                <a:buSzTx/>
                <a:buFontTx/>
                <a:buNone/>
                <a:tabLst/>
                <a:defRPr/>
              </a:pPr>
              <a:t>5</a:t>
            </a:fld>
            <a:endParaRPr kumimoji="0" lang="en-US" altLang="ar-SA" sz="2400" b="0" i="0" u="none" strike="noStrike" kern="1200" cap="none" spc="0" normalizeH="0" baseline="0" noProof="0">
              <a:ln>
                <a:noFill/>
              </a:ln>
              <a:solidFill>
                <a:srgbClr val="FFFFCC"/>
              </a:solidFill>
              <a:effectLst/>
              <a:uLnTx/>
              <a:uFillTx/>
              <a:latin typeface="Century Gothic" panose="020B0502020202020204"/>
              <a:ea typeface="+mn-ea"/>
              <a:cs typeface="Arial" panose="020B0604020202020204" pitchFamily="34" charset="0"/>
            </a:endParaRPr>
          </a:p>
        </p:txBody>
      </p:sp>
    </p:spTree>
    <p:extLst>
      <p:ext uri="{BB962C8B-B14F-4D97-AF65-F5344CB8AC3E}">
        <p14:creationId xmlns:p14="http://schemas.microsoft.com/office/powerpoint/2010/main" val="29484602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9F270F-8E69-454E-80DC-C9D89AA17C54}"/>
              </a:ext>
            </a:extLst>
          </p:cNvPr>
          <p:cNvSpPr>
            <a:spLocks noGrp="1"/>
          </p:cNvSpPr>
          <p:nvPr>
            <p:ph type="title"/>
          </p:nvPr>
        </p:nvSpPr>
        <p:spPr/>
        <p:txBody>
          <a:bodyPr/>
          <a:lstStyle/>
          <a:p>
            <a:r>
              <a:rPr lang="en-US" dirty="0"/>
              <a:t>History – Belmont Report</a:t>
            </a:r>
          </a:p>
        </p:txBody>
      </p:sp>
      <p:sp>
        <p:nvSpPr>
          <p:cNvPr id="3" name="Content Placeholder 2">
            <a:extLst>
              <a:ext uri="{FF2B5EF4-FFF2-40B4-BE49-F238E27FC236}">
                <a16:creationId xmlns:a16="http://schemas.microsoft.com/office/drawing/2014/main" id="{FD7486FB-8A98-456B-9D0E-E296BEBF17BF}"/>
              </a:ext>
            </a:extLst>
          </p:cNvPr>
          <p:cNvSpPr>
            <a:spLocks noGrp="1"/>
          </p:cNvSpPr>
          <p:nvPr>
            <p:ph idx="1"/>
          </p:nvPr>
        </p:nvSpPr>
        <p:spPr/>
        <p:txBody>
          <a:bodyPr/>
          <a:lstStyle/>
          <a:p>
            <a:pPr algn="l" rtl="0"/>
            <a:r>
              <a:rPr lang="en-US" dirty="0"/>
              <a:t>In </a:t>
            </a:r>
            <a:r>
              <a:rPr lang="en-US" b="1" dirty="0"/>
              <a:t>1979</a:t>
            </a:r>
            <a:r>
              <a:rPr lang="en-US" dirty="0"/>
              <a:t>, the National Commission for the Protection of Human Subjects in Biomedical and Behavioral Research publishes </a:t>
            </a:r>
            <a:r>
              <a:rPr lang="en-US" i="1" dirty="0"/>
              <a:t>The Belmont Report: Principles of Ethical Research on Human Subjects</a:t>
            </a:r>
            <a:r>
              <a:rPr lang="en-US" dirty="0"/>
              <a:t>.</a:t>
            </a:r>
          </a:p>
          <a:p>
            <a:pPr algn="l" rtl="0"/>
            <a:r>
              <a:rPr lang="en-US" dirty="0"/>
              <a:t>The Report articulates three ethical principles for research with human subjects, respects for persons, beneficence, and justice. </a:t>
            </a:r>
          </a:p>
          <a:p>
            <a:pPr algn="l" rtl="0"/>
            <a:r>
              <a:rPr lang="en-US" dirty="0"/>
              <a:t>It provides a conceptual foundation for a major revision of the U.S. federal research regulations in 1981</a:t>
            </a:r>
          </a:p>
        </p:txBody>
      </p:sp>
      <p:sp>
        <p:nvSpPr>
          <p:cNvPr id="4" name="Slide Number Placeholder 3">
            <a:extLst>
              <a:ext uri="{FF2B5EF4-FFF2-40B4-BE49-F238E27FC236}">
                <a16:creationId xmlns:a16="http://schemas.microsoft.com/office/drawing/2014/main" id="{3582F7F3-0CF1-4850-ADAD-51DF06AC9C58}"/>
              </a:ext>
            </a:extLst>
          </p:cNvPr>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327E14EF-FBA4-418F-BAAD-E69B4C9305CD}" type="slidenum">
              <a:rPr kumimoji="0" lang="en-US" altLang="ar-SA" sz="2400" b="0" i="0" u="none" strike="noStrike" kern="1200" cap="none" spc="0" normalizeH="0" baseline="0" noProof="0" smtClean="0">
                <a:ln>
                  <a:noFill/>
                </a:ln>
                <a:solidFill>
                  <a:srgbClr val="FFFFCC"/>
                </a:solidFill>
                <a:effectLst/>
                <a:uLnTx/>
                <a:uFillTx/>
                <a:latin typeface="Century Gothic" panose="020B0502020202020204"/>
                <a:ea typeface="+mn-ea"/>
                <a:cs typeface="Arial" panose="020B0604020202020204" pitchFamily="34" charset="0"/>
              </a:rPr>
              <a:pPr marL="0" marR="0" lvl="0" indent="0" algn="ctr" defTabSz="914400" rtl="0" eaLnBrk="1" fontAlgn="base" latinLnBrk="0" hangingPunct="1">
                <a:lnSpc>
                  <a:spcPct val="100000"/>
                </a:lnSpc>
                <a:spcBef>
                  <a:spcPct val="0"/>
                </a:spcBef>
                <a:spcAft>
                  <a:spcPct val="0"/>
                </a:spcAft>
                <a:buClrTx/>
                <a:buSzTx/>
                <a:buFontTx/>
                <a:buNone/>
                <a:tabLst/>
                <a:defRPr/>
              </a:pPr>
              <a:t>6</a:t>
            </a:fld>
            <a:endParaRPr kumimoji="0" lang="en-US" altLang="ar-SA" sz="2400" b="0" i="0" u="none" strike="noStrike" kern="1200" cap="none" spc="0" normalizeH="0" baseline="0" noProof="0">
              <a:ln>
                <a:noFill/>
              </a:ln>
              <a:solidFill>
                <a:srgbClr val="FFFFCC"/>
              </a:solidFill>
              <a:effectLst/>
              <a:uLnTx/>
              <a:uFillTx/>
              <a:latin typeface="Century Gothic" panose="020B0502020202020204"/>
              <a:ea typeface="+mn-ea"/>
              <a:cs typeface="Arial" panose="020B0604020202020204" pitchFamily="34" charset="0"/>
            </a:endParaRPr>
          </a:p>
        </p:txBody>
      </p:sp>
    </p:spTree>
    <p:extLst>
      <p:ext uri="{BB962C8B-B14F-4D97-AF65-F5344CB8AC3E}">
        <p14:creationId xmlns:p14="http://schemas.microsoft.com/office/powerpoint/2010/main" val="8995726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F44E80-7D93-4CCB-B4EA-1E753D37A92E}"/>
              </a:ext>
            </a:extLst>
          </p:cNvPr>
          <p:cNvSpPr>
            <a:spLocks noGrp="1"/>
          </p:cNvSpPr>
          <p:nvPr>
            <p:ph type="title"/>
          </p:nvPr>
        </p:nvSpPr>
        <p:spPr/>
        <p:txBody>
          <a:bodyPr/>
          <a:lstStyle/>
          <a:p>
            <a:r>
              <a:rPr lang="en-US" dirty="0"/>
              <a:t>History - ICMJE</a:t>
            </a:r>
          </a:p>
        </p:txBody>
      </p:sp>
      <p:sp>
        <p:nvSpPr>
          <p:cNvPr id="3" name="Content Placeholder 2">
            <a:extLst>
              <a:ext uri="{FF2B5EF4-FFF2-40B4-BE49-F238E27FC236}">
                <a16:creationId xmlns:a16="http://schemas.microsoft.com/office/drawing/2014/main" id="{80F2F366-DF4A-4DA3-A9EA-0BF0379760AB}"/>
              </a:ext>
            </a:extLst>
          </p:cNvPr>
          <p:cNvSpPr>
            <a:spLocks noGrp="1"/>
          </p:cNvSpPr>
          <p:nvPr>
            <p:ph idx="1"/>
          </p:nvPr>
        </p:nvSpPr>
        <p:spPr/>
        <p:txBody>
          <a:bodyPr/>
          <a:lstStyle/>
          <a:p>
            <a:pPr algn="l" rtl="0"/>
            <a:r>
              <a:rPr lang="en-US" b="1" dirty="0"/>
              <a:t>In 1997</a:t>
            </a:r>
            <a:r>
              <a:rPr lang="en-US" dirty="0"/>
              <a:t>, the International Committee of Medical Journal Editors (ICMJE), representing over 400 biomedical journals, revises its authorship guidelines. </a:t>
            </a:r>
          </a:p>
          <a:p>
            <a:pPr algn="l" rtl="0"/>
            <a:r>
              <a:rPr lang="en-US" dirty="0"/>
              <a:t>The ICMJE recommends that to be an author on a scientific paper one must make a substantial contribution to research design, data collection, data analysis, or data interpretation and write the paper or critically revise and review it.</a:t>
            </a:r>
          </a:p>
        </p:txBody>
      </p:sp>
      <p:sp>
        <p:nvSpPr>
          <p:cNvPr id="4" name="Slide Number Placeholder 3">
            <a:extLst>
              <a:ext uri="{FF2B5EF4-FFF2-40B4-BE49-F238E27FC236}">
                <a16:creationId xmlns:a16="http://schemas.microsoft.com/office/drawing/2014/main" id="{09F271C2-8BA5-46FF-B271-EA15E1E54AF9}"/>
              </a:ext>
            </a:extLst>
          </p:cNvPr>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327E14EF-FBA4-418F-BAAD-E69B4C9305CD}" type="slidenum">
              <a:rPr kumimoji="0" lang="en-US" altLang="ar-SA" sz="2400" b="0" i="0" u="none" strike="noStrike" kern="1200" cap="none" spc="0" normalizeH="0" baseline="0" noProof="0" smtClean="0">
                <a:ln>
                  <a:noFill/>
                </a:ln>
                <a:solidFill>
                  <a:srgbClr val="FFFFCC"/>
                </a:solidFill>
                <a:effectLst/>
                <a:uLnTx/>
                <a:uFillTx/>
                <a:latin typeface="Century Gothic" panose="020B0502020202020204"/>
                <a:ea typeface="+mn-ea"/>
                <a:cs typeface="Arial" panose="020B0604020202020204" pitchFamily="34" charset="0"/>
              </a:rPr>
              <a:pPr marL="0" marR="0" lvl="0" indent="0" algn="ctr" defTabSz="914400" rtl="0" eaLnBrk="1" fontAlgn="base" latinLnBrk="0" hangingPunct="1">
                <a:lnSpc>
                  <a:spcPct val="100000"/>
                </a:lnSpc>
                <a:spcBef>
                  <a:spcPct val="0"/>
                </a:spcBef>
                <a:spcAft>
                  <a:spcPct val="0"/>
                </a:spcAft>
                <a:buClrTx/>
                <a:buSzTx/>
                <a:buFontTx/>
                <a:buNone/>
                <a:tabLst/>
                <a:defRPr/>
              </a:pPr>
              <a:t>7</a:t>
            </a:fld>
            <a:endParaRPr kumimoji="0" lang="en-US" altLang="ar-SA" sz="2400" b="0" i="0" u="none" strike="noStrike" kern="1200" cap="none" spc="0" normalizeH="0" baseline="0" noProof="0">
              <a:ln>
                <a:noFill/>
              </a:ln>
              <a:solidFill>
                <a:srgbClr val="FFFFCC"/>
              </a:solidFill>
              <a:effectLst/>
              <a:uLnTx/>
              <a:uFillTx/>
              <a:latin typeface="Century Gothic" panose="020B0502020202020204"/>
              <a:ea typeface="+mn-ea"/>
              <a:cs typeface="Arial" panose="020B0604020202020204" pitchFamily="34" charset="0"/>
            </a:endParaRPr>
          </a:p>
        </p:txBody>
      </p:sp>
    </p:spTree>
    <p:extLst>
      <p:ext uri="{BB962C8B-B14F-4D97-AF65-F5344CB8AC3E}">
        <p14:creationId xmlns:p14="http://schemas.microsoft.com/office/powerpoint/2010/main" val="4478937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450973" y="3036570"/>
            <a:ext cx="7296150" cy="939800"/>
          </a:xfrm>
          <a:prstGeom prst="rect">
            <a:avLst/>
          </a:prstGeom>
        </p:spPr>
        <p:txBody>
          <a:bodyPr vert="horz" wrap="square" lIns="0" tIns="12700" rIns="0" bIns="0" rtlCol="0">
            <a:spAutoFit/>
          </a:bodyPr>
          <a:lstStyle/>
          <a:p>
            <a:pPr marL="12700">
              <a:lnSpc>
                <a:spcPct val="100000"/>
              </a:lnSpc>
              <a:spcBef>
                <a:spcPts val="100"/>
              </a:spcBef>
            </a:pPr>
            <a:r>
              <a:rPr sz="6000" dirty="0">
                <a:solidFill>
                  <a:srgbClr val="EBEBEB"/>
                </a:solidFill>
                <a:latin typeface="Century Gothic"/>
                <a:cs typeface="Century Gothic"/>
              </a:rPr>
              <a:t>What</a:t>
            </a:r>
            <a:r>
              <a:rPr sz="6000" spc="-50" dirty="0">
                <a:solidFill>
                  <a:srgbClr val="EBEBEB"/>
                </a:solidFill>
                <a:latin typeface="Century Gothic"/>
                <a:cs typeface="Century Gothic"/>
              </a:rPr>
              <a:t> </a:t>
            </a:r>
            <a:r>
              <a:rPr sz="6000" dirty="0">
                <a:solidFill>
                  <a:srgbClr val="EBEBEB"/>
                </a:solidFill>
                <a:latin typeface="Century Gothic"/>
                <a:cs typeface="Century Gothic"/>
              </a:rPr>
              <a:t>is</a:t>
            </a:r>
            <a:r>
              <a:rPr sz="6000" spc="-50" dirty="0">
                <a:solidFill>
                  <a:srgbClr val="EBEBEB"/>
                </a:solidFill>
                <a:latin typeface="Century Gothic"/>
                <a:cs typeface="Century Gothic"/>
              </a:rPr>
              <a:t> </a:t>
            </a:r>
            <a:r>
              <a:rPr sz="6000" dirty="0">
                <a:solidFill>
                  <a:srgbClr val="EBEBEB"/>
                </a:solidFill>
                <a:latin typeface="Century Gothic"/>
                <a:cs typeface="Century Gothic"/>
              </a:rPr>
              <a:t>“Bioethics”?</a:t>
            </a:r>
            <a:endParaRPr sz="6000">
              <a:latin typeface="Century Gothic"/>
              <a:cs typeface="Century Gothic"/>
            </a:endParaRPr>
          </a:p>
        </p:txBody>
      </p:sp>
      <p:sp>
        <p:nvSpPr>
          <p:cNvPr id="3" name="Slide Number Placeholder 2">
            <a:extLst>
              <a:ext uri="{FF2B5EF4-FFF2-40B4-BE49-F238E27FC236}">
                <a16:creationId xmlns:a16="http://schemas.microsoft.com/office/drawing/2014/main" id="{50A78B0C-BE6D-43BA-9333-17F42A489FE4}"/>
              </a:ext>
            </a:extLst>
          </p:cNvPr>
          <p:cNvSpPr>
            <a:spLocks noGrp="1"/>
          </p:cNvSpPr>
          <p:nvPr>
            <p:ph type="sldNum" sz="quarter" idx="7"/>
          </p:nvPr>
        </p:nvSpPr>
        <p:spPr/>
        <p:txBody>
          <a:bodyPr/>
          <a:lstStyle/>
          <a:p>
            <a:fld id="{B6F15528-21DE-4FAA-801E-634DDDAF4B2B}" type="slidenum">
              <a:rPr lang="en-US" smtClean="0"/>
              <a:t>8</a:t>
            </a:fld>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73786" y="256413"/>
            <a:ext cx="2842260" cy="665480"/>
          </a:xfrm>
          <a:prstGeom prst="rect">
            <a:avLst/>
          </a:prstGeom>
        </p:spPr>
        <p:txBody>
          <a:bodyPr vert="horz" wrap="square" lIns="0" tIns="12700" rIns="0" bIns="0" rtlCol="0">
            <a:spAutoFit/>
          </a:bodyPr>
          <a:lstStyle/>
          <a:p>
            <a:pPr marL="12700">
              <a:lnSpc>
                <a:spcPct val="100000"/>
              </a:lnSpc>
              <a:spcBef>
                <a:spcPts val="100"/>
              </a:spcBef>
            </a:pPr>
            <a:r>
              <a:rPr sz="4200" spc="-5" dirty="0">
                <a:solidFill>
                  <a:srgbClr val="EBEBEB"/>
                </a:solidFill>
                <a:latin typeface="Century Gothic"/>
                <a:cs typeface="Century Gothic"/>
              </a:rPr>
              <a:t>“Bioethics”</a:t>
            </a:r>
            <a:endParaRPr sz="4200">
              <a:latin typeface="Century Gothic"/>
              <a:cs typeface="Century Gothic"/>
            </a:endParaRPr>
          </a:p>
        </p:txBody>
      </p:sp>
      <p:sp>
        <p:nvSpPr>
          <p:cNvPr id="3" name="object 3"/>
          <p:cNvSpPr txBox="1"/>
          <p:nvPr/>
        </p:nvSpPr>
        <p:spPr>
          <a:xfrm>
            <a:off x="829462" y="1011180"/>
            <a:ext cx="7624445" cy="3867150"/>
          </a:xfrm>
          <a:prstGeom prst="rect">
            <a:avLst/>
          </a:prstGeom>
        </p:spPr>
        <p:txBody>
          <a:bodyPr vert="horz" wrap="square" lIns="0" tIns="12700" rIns="0" bIns="0" rtlCol="0">
            <a:spAutoFit/>
          </a:bodyPr>
          <a:lstStyle/>
          <a:p>
            <a:pPr marL="299085" marR="5080" indent="-287020">
              <a:lnSpc>
                <a:spcPct val="150000"/>
              </a:lnSpc>
              <a:spcBef>
                <a:spcPts val="100"/>
              </a:spcBef>
              <a:buClr>
                <a:srgbClr val="89D0D5"/>
              </a:buClr>
              <a:buSzPct val="80357"/>
              <a:buFont typeface="Wingdings 3"/>
              <a:buChar char=""/>
              <a:tabLst>
                <a:tab pos="299720" algn="l"/>
              </a:tabLst>
            </a:pPr>
            <a:r>
              <a:rPr sz="2800" b="1" spc="-10" dirty="0">
                <a:solidFill>
                  <a:srgbClr val="FFFFFF"/>
                </a:solidFill>
                <a:latin typeface="Century Gothic"/>
                <a:cs typeface="Century Gothic"/>
              </a:rPr>
              <a:t>Bioethics:</a:t>
            </a:r>
            <a:r>
              <a:rPr sz="2800" b="1" spc="10" dirty="0">
                <a:solidFill>
                  <a:srgbClr val="FFFFFF"/>
                </a:solidFill>
                <a:latin typeface="Century Gothic"/>
                <a:cs typeface="Century Gothic"/>
              </a:rPr>
              <a:t> </a:t>
            </a:r>
            <a:r>
              <a:rPr sz="2800" spc="-5" dirty="0">
                <a:solidFill>
                  <a:srgbClr val="FFFFFF"/>
                </a:solidFill>
                <a:latin typeface="Century Gothic"/>
                <a:cs typeface="Century Gothic"/>
              </a:rPr>
              <a:t>“a</a:t>
            </a:r>
            <a:r>
              <a:rPr sz="2800" spc="-10" dirty="0">
                <a:solidFill>
                  <a:srgbClr val="FFFFFF"/>
                </a:solidFill>
                <a:latin typeface="Century Gothic"/>
                <a:cs typeface="Century Gothic"/>
              </a:rPr>
              <a:t> </a:t>
            </a:r>
            <a:r>
              <a:rPr sz="2800" spc="-5" dirty="0">
                <a:solidFill>
                  <a:srgbClr val="FFFFFF"/>
                </a:solidFill>
                <a:latin typeface="Century Gothic"/>
                <a:cs typeface="Century Gothic"/>
              </a:rPr>
              <a:t>field of</a:t>
            </a:r>
            <a:r>
              <a:rPr sz="2800" dirty="0">
                <a:solidFill>
                  <a:srgbClr val="FFFFFF"/>
                </a:solidFill>
                <a:latin typeface="Century Gothic"/>
                <a:cs typeface="Century Gothic"/>
              </a:rPr>
              <a:t> </a:t>
            </a:r>
            <a:r>
              <a:rPr sz="2800" spc="-5" dirty="0">
                <a:solidFill>
                  <a:srgbClr val="FFFFFF"/>
                </a:solidFill>
                <a:latin typeface="Century Gothic"/>
                <a:cs typeface="Century Gothic"/>
              </a:rPr>
              <a:t>study concerned</a:t>
            </a:r>
            <a:r>
              <a:rPr sz="2800" spc="20" dirty="0">
                <a:solidFill>
                  <a:srgbClr val="FFFFFF"/>
                </a:solidFill>
                <a:latin typeface="Century Gothic"/>
                <a:cs typeface="Century Gothic"/>
              </a:rPr>
              <a:t> </a:t>
            </a:r>
            <a:r>
              <a:rPr sz="2800" dirty="0">
                <a:solidFill>
                  <a:srgbClr val="FFFFFF"/>
                </a:solidFill>
                <a:latin typeface="Century Gothic"/>
                <a:cs typeface="Century Gothic"/>
              </a:rPr>
              <a:t>with </a:t>
            </a:r>
            <a:r>
              <a:rPr sz="2800" spc="-760" dirty="0">
                <a:solidFill>
                  <a:srgbClr val="FFFFFF"/>
                </a:solidFill>
                <a:latin typeface="Century Gothic"/>
                <a:cs typeface="Century Gothic"/>
              </a:rPr>
              <a:t> </a:t>
            </a:r>
            <a:r>
              <a:rPr sz="2800" spc="-5" dirty="0">
                <a:solidFill>
                  <a:srgbClr val="FFFFFF"/>
                </a:solidFill>
                <a:latin typeface="Century Gothic"/>
                <a:cs typeface="Century Gothic"/>
              </a:rPr>
              <a:t>the</a:t>
            </a:r>
            <a:r>
              <a:rPr sz="2800" spc="15" dirty="0">
                <a:solidFill>
                  <a:srgbClr val="FFFFFF"/>
                </a:solidFill>
                <a:latin typeface="Century Gothic"/>
                <a:cs typeface="Century Gothic"/>
              </a:rPr>
              <a:t> </a:t>
            </a:r>
            <a:r>
              <a:rPr sz="2800" b="1" spc="-5" dirty="0">
                <a:solidFill>
                  <a:srgbClr val="EBEBEB"/>
                </a:solidFill>
                <a:latin typeface="Century Gothic"/>
                <a:cs typeface="Century Gothic"/>
              </a:rPr>
              <a:t>ethics</a:t>
            </a:r>
            <a:r>
              <a:rPr sz="2800" b="1" spc="-10" dirty="0">
                <a:solidFill>
                  <a:srgbClr val="EBEBEB"/>
                </a:solidFill>
                <a:latin typeface="Century Gothic"/>
                <a:cs typeface="Century Gothic"/>
              </a:rPr>
              <a:t> </a:t>
            </a:r>
            <a:r>
              <a:rPr sz="2800" spc="-5" dirty="0">
                <a:solidFill>
                  <a:srgbClr val="FFFFFF"/>
                </a:solidFill>
                <a:latin typeface="Century Gothic"/>
                <a:cs typeface="Century Gothic"/>
              </a:rPr>
              <a:t>and</a:t>
            </a:r>
            <a:r>
              <a:rPr sz="2800" spc="5" dirty="0">
                <a:solidFill>
                  <a:srgbClr val="FFFFFF"/>
                </a:solidFill>
                <a:latin typeface="Century Gothic"/>
                <a:cs typeface="Century Gothic"/>
              </a:rPr>
              <a:t> </a:t>
            </a:r>
            <a:r>
              <a:rPr sz="2800" b="1" spc="-10" dirty="0">
                <a:solidFill>
                  <a:srgbClr val="EBEBEB"/>
                </a:solidFill>
                <a:latin typeface="Century Gothic"/>
                <a:cs typeface="Century Gothic"/>
              </a:rPr>
              <a:t>philosophical</a:t>
            </a:r>
            <a:r>
              <a:rPr sz="2800" b="1" spc="10" dirty="0">
                <a:solidFill>
                  <a:srgbClr val="EBEBEB"/>
                </a:solidFill>
                <a:latin typeface="Century Gothic"/>
                <a:cs typeface="Century Gothic"/>
              </a:rPr>
              <a:t> </a:t>
            </a:r>
            <a:r>
              <a:rPr sz="2800" b="1" spc="-5" dirty="0">
                <a:solidFill>
                  <a:srgbClr val="EBEBEB"/>
                </a:solidFill>
                <a:latin typeface="Century Gothic"/>
                <a:cs typeface="Century Gothic"/>
              </a:rPr>
              <a:t>implications </a:t>
            </a:r>
            <a:r>
              <a:rPr sz="2800" b="1" dirty="0">
                <a:solidFill>
                  <a:srgbClr val="EBEBEB"/>
                </a:solidFill>
                <a:latin typeface="Century Gothic"/>
                <a:cs typeface="Century Gothic"/>
              </a:rPr>
              <a:t> </a:t>
            </a:r>
            <a:r>
              <a:rPr sz="2800" spc="-5" dirty="0">
                <a:solidFill>
                  <a:srgbClr val="FFFFFF"/>
                </a:solidFill>
                <a:latin typeface="Century Gothic"/>
                <a:cs typeface="Century Gothic"/>
              </a:rPr>
              <a:t>of certain</a:t>
            </a:r>
            <a:r>
              <a:rPr sz="2800" spc="5" dirty="0">
                <a:solidFill>
                  <a:srgbClr val="FFFFFF"/>
                </a:solidFill>
                <a:latin typeface="Century Gothic"/>
                <a:cs typeface="Century Gothic"/>
              </a:rPr>
              <a:t> </a:t>
            </a:r>
            <a:r>
              <a:rPr sz="2800" b="1" spc="-10" dirty="0">
                <a:solidFill>
                  <a:srgbClr val="EBEBEB"/>
                </a:solidFill>
                <a:latin typeface="Century Gothic"/>
                <a:cs typeface="Century Gothic"/>
              </a:rPr>
              <a:t>biological</a:t>
            </a:r>
            <a:r>
              <a:rPr sz="2800" b="1" spc="20" dirty="0">
                <a:solidFill>
                  <a:srgbClr val="EBEBEB"/>
                </a:solidFill>
                <a:latin typeface="Century Gothic"/>
                <a:cs typeface="Century Gothic"/>
              </a:rPr>
              <a:t> </a:t>
            </a:r>
            <a:r>
              <a:rPr sz="2800" spc="-10" dirty="0">
                <a:solidFill>
                  <a:srgbClr val="FFFFFF"/>
                </a:solidFill>
                <a:latin typeface="Century Gothic"/>
                <a:cs typeface="Century Gothic"/>
              </a:rPr>
              <a:t>and</a:t>
            </a:r>
            <a:r>
              <a:rPr sz="2800" spc="5" dirty="0">
                <a:solidFill>
                  <a:srgbClr val="FFFFFF"/>
                </a:solidFill>
                <a:latin typeface="Century Gothic"/>
                <a:cs typeface="Century Gothic"/>
              </a:rPr>
              <a:t> </a:t>
            </a:r>
            <a:r>
              <a:rPr sz="2800" b="1" spc="-5" dirty="0">
                <a:solidFill>
                  <a:srgbClr val="EBEBEB"/>
                </a:solidFill>
                <a:latin typeface="Century Gothic"/>
                <a:cs typeface="Century Gothic"/>
              </a:rPr>
              <a:t>medical </a:t>
            </a:r>
            <a:r>
              <a:rPr sz="2800" b="1" dirty="0">
                <a:solidFill>
                  <a:srgbClr val="EBEBEB"/>
                </a:solidFill>
                <a:latin typeface="Century Gothic"/>
                <a:cs typeface="Century Gothic"/>
              </a:rPr>
              <a:t> </a:t>
            </a:r>
            <a:r>
              <a:rPr sz="2800" b="1" spc="-5" dirty="0">
                <a:solidFill>
                  <a:srgbClr val="EBEBEB"/>
                </a:solidFill>
                <a:latin typeface="Century Gothic"/>
                <a:cs typeface="Century Gothic"/>
              </a:rPr>
              <a:t>procedures</a:t>
            </a:r>
            <a:r>
              <a:rPr sz="2800" spc="-5" dirty="0">
                <a:solidFill>
                  <a:srgbClr val="EBEBEB"/>
                </a:solidFill>
                <a:latin typeface="Century Gothic"/>
                <a:cs typeface="Century Gothic"/>
              </a:rPr>
              <a:t>, </a:t>
            </a:r>
            <a:r>
              <a:rPr sz="2800" b="1" spc="-5" dirty="0">
                <a:solidFill>
                  <a:srgbClr val="EBEBEB"/>
                </a:solidFill>
                <a:latin typeface="Century Gothic"/>
                <a:cs typeface="Century Gothic"/>
              </a:rPr>
              <a:t>technologies, and treatments</a:t>
            </a:r>
            <a:r>
              <a:rPr sz="2800" spc="-5" dirty="0">
                <a:solidFill>
                  <a:srgbClr val="FFFFFF"/>
                </a:solidFill>
                <a:latin typeface="Century Gothic"/>
                <a:cs typeface="Century Gothic"/>
              </a:rPr>
              <a:t>, </a:t>
            </a:r>
            <a:r>
              <a:rPr sz="2800" spc="-765" dirty="0">
                <a:solidFill>
                  <a:srgbClr val="FFFFFF"/>
                </a:solidFill>
                <a:latin typeface="Century Gothic"/>
                <a:cs typeface="Century Gothic"/>
              </a:rPr>
              <a:t> </a:t>
            </a:r>
            <a:r>
              <a:rPr sz="2800" spc="-10" dirty="0">
                <a:solidFill>
                  <a:srgbClr val="FFFFFF"/>
                </a:solidFill>
                <a:latin typeface="Century Gothic"/>
                <a:cs typeface="Century Gothic"/>
              </a:rPr>
              <a:t>such</a:t>
            </a:r>
            <a:r>
              <a:rPr sz="2800" spc="10" dirty="0">
                <a:solidFill>
                  <a:srgbClr val="FFFFFF"/>
                </a:solidFill>
                <a:latin typeface="Century Gothic"/>
                <a:cs typeface="Century Gothic"/>
              </a:rPr>
              <a:t> </a:t>
            </a:r>
            <a:r>
              <a:rPr sz="2800" spc="-5" dirty="0">
                <a:solidFill>
                  <a:srgbClr val="FFFFFF"/>
                </a:solidFill>
                <a:latin typeface="Century Gothic"/>
                <a:cs typeface="Century Gothic"/>
              </a:rPr>
              <a:t>as organ</a:t>
            </a:r>
            <a:r>
              <a:rPr sz="2800" spc="15" dirty="0">
                <a:solidFill>
                  <a:srgbClr val="FFFFFF"/>
                </a:solidFill>
                <a:latin typeface="Century Gothic"/>
                <a:cs typeface="Century Gothic"/>
              </a:rPr>
              <a:t> </a:t>
            </a:r>
            <a:r>
              <a:rPr sz="2800" spc="-10" dirty="0">
                <a:solidFill>
                  <a:srgbClr val="FFFFFF"/>
                </a:solidFill>
                <a:latin typeface="Century Gothic"/>
                <a:cs typeface="Century Gothic"/>
              </a:rPr>
              <a:t>transplants,</a:t>
            </a:r>
            <a:r>
              <a:rPr sz="2800" spc="40" dirty="0">
                <a:solidFill>
                  <a:srgbClr val="FFFFFF"/>
                </a:solidFill>
                <a:latin typeface="Century Gothic"/>
                <a:cs typeface="Century Gothic"/>
              </a:rPr>
              <a:t> </a:t>
            </a:r>
            <a:r>
              <a:rPr sz="2800" spc="-5" dirty="0">
                <a:solidFill>
                  <a:srgbClr val="FFFFFF"/>
                </a:solidFill>
                <a:latin typeface="Century Gothic"/>
                <a:cs typeface="Century Gothic"/>
              </a:rPr>
              <a:t>genetic</a:t>
            </a:r>
            <a:endParaRPr sz="2800">
              <a:latin typeface="Century Gothic"/>
              <a:cs typeface="Century Gothic"/>
            </a:endParaRPr>
          </a:p>
          <a:p>
            <a:pPr marL="299085">
              <a:lnSpc>
                <a:spcPct val="100000"/>
              </a:lnSpc>
              <a:spcBef>
                <a:spcPts val="1680"/>
              </a:spcBef>
            </a:pPr>
            <a:r>
              <a:rPr sz="2800" spc="-5" dirty="0">
                <a:solidFill>
                  <a:srgbClr val="FFFFFF"/>
                </a:solidFill>
                <a:latin typeface="Century Gothic"/>
                <a:cs typeface="Century Gothic"/>
              </a:rPr>
              <a:t>engineering,</a:t>
            </a:r>
            <a:r>
              <a:rPr sz="2800" spc="40" dirty="0">
                <a:solidFill>
                  <a:srgbClr val="FFFFFF"/>
                </a:solidFill>
                <a:latin typeface="Century Gothic"/>
                <a:cs typeface="Century Gothic"/>
              </a:rPr>
              <a:t> </a:t>
            </a:r>
            <a:r>
              <a:rPr sz="2800" spc="-10" dirty="0">
                <a:solidFill>
                  <a:srgbClr val="FFFFFF"/>
                </a:solidFill>
                <a:latin typeface="Century Gothic"/>
                <a:cs typeface="Century Gothic"/>
              </a:rPr>
              <a:t>and</a:t>
            </a:r>
            <a:r>
              <a:rPr sz="2800" spc="-5" dirty="0">
                <a:solidFill>
                  <a:srgbClr val="FFFFFF"/>
                </a:solidFill>
                <a:latin typeface="Century Gothic"/>
                <a:cs typeface="Century Gothic"/>
              </a:rPr>
              <a:t> care</a:t>
            </a:r>
            <a:r>
              <a:rPr sz="2800" spc="5" dirty="0">
                <a:solidFill>
                  <a:srgbClr val="FFFFFF"/>
                </a:solidFill>
                <a:latin typeface="Century Gothic"/>
                <a:cs typeface="Century Gothic"/>
              </a:rPr>
              <a:t> </a:t>
            </a:r>
            <a:r>
              <a:rPr sz="2800" spc="-5" dirty="0">
                <a:solidFill>
                  <a:srgbClr val="FFFFFF"/>
                </a:solidFill>
                <a:latin typeface="Century Gothic"/>
                <a:cs typeface="Century Gothic"/>
              </a:rPr>
              <a:t>of</a:t>
            </a:r>
            <a:r>
              <a:rPr sz="2800" dirty="0">
                <a:solidFill>
                  <a:srgbClr val="FFFFFF"/>
                </a:solidFill>
                <a:latin typeface="Century Gothic"/>
                <a:cs typeface="Century Gothic"/>
              </a:rPr>
              <a:t> </a:t>
            </a:r>
            <a:r>
              <a:rPr sz="2800" spc="-5" dirty="0">
                <a:solidFill>
                  <a:srgbClr val="FFFFFF"/>
                </a:solidFill>
                <a:latin typeface="Century Gothic"/>
                <a:cs typeface="Century Gothic"/>
              </a:rPr>
              <a:t>the</a:t>
            </a:r>
            <a:r>
              <a:rPr sz="2800" spc="20" dirty="0">
                <a:solidFill>
                  <a:srgbClr val="FFFFFF"/>
                </a:solidFill>
                <a:latin typeface="Century Gothic"/>
                <a:cs typeface="Century Gothic"/>
              </a:rPr>
              <a:t> </a:t>
            </a:r>
            <a:r>
              <a:rPr sz="2800" spc="-5" dirty="0">
                <a:solidFill>
                  <a:srgbClr val="FFFFFF"/>
                </a:solidFill>
                <a:latin typeface="Century Gothic"/>
                <a:cs typeface="Century Gothic"/>
              </a:rPr>
              <a:t>terminally</a:t>
            </a:r>
            <a:r>
              <a:rPr sz="2800" spc="10" dirty="0">
                <a:solidFill>
                  <a:srgbClr val="FFFFFF"/>
                </a:solidFill>
                <a:latin typeface="Century Gothic"/>
                <a:cs typeface="Century Gothic"/>
              </a:rPr>
              <a:t> </a:t>
            </a:r>
            <a:r>
              <a:rPr sz="2800" dirty="0">
                <a:solidFill>
                  <a:srgbClr val="FFFFFF"/>
                </a:solidFill>
                <a:latin typeface="Century Gothic"/>
                <a:cs typeface="Century Gothic"/>
              </a:rPr>
              <a:t>ill”</a:t>
            </a:r>
            <a:endParaRPr sz="2800">
              <a:latin typeface="Century Gothic"/>
              <a:cs typeface="Century Gothic"/>
            </a:endParaRPr>
          </a:p>
        </p:txBody>
      </p:sp>
      <p:pic>
        <p:nvPicPr>
          <p:cNvPr id="4" name="object 4"/>
          <p:cNvPicPr/>
          <p:nvPr/>
        </p:nvPicPr>
        <p:blipFill>
          <a:blip r:embed="rId2" cstate="print"/>
          <a:stretch>
            <a:fillRect/>
          </a:stretch>
        </p:blipFill>
        <p:spPr>
          <a:xfrm>
            <a:off x="8703309" y="1835276"/>
            <a:ext cx="2971800" cy="2971800"/>
          </a:xfrm>
          <a:prstGeom prst="rect">
            <a:avLst/>
          </a:prstGeom>
        </p:spPr>
      </p:pic>
      <p:sp>
        <p:nvSpPr>
          <p:cNvPr id="5" name="Slide Number Placeholder 4">
            <a:extLst>
              <a:ext uri="{FF2B5EF4-FFF2-40B4-BE49-F238E27FC236}">
                <a16:creationId xmlns:a16="http://schemas.microsoft.com/office/drawing/2014/main" id="{DDB2F56A-4C22-447A-A46B-8EF75D748467}"/>
              </a:ext>
            </a:extLst>
          </p:cNvPr>
          <p:cNvSpPr>
            <a:spLocks noGrp="1"/>
          </p:cNvSpPr>
          <p:nvPr>
            <p:ph type="sldNum" sz="quarter" idx="7"/>
          </p:nvPr>
        </p:nvSpPr>
        <p:spPr/>
        <p:txBody>
          <a:bodyPr/>
          <a:lstStyle/>
          <a:p>
            <a:fld id="{B6F15528-21DE-4FAA-801E-634DDDAF4B2B}" type="slidenum">
              <a:rPr lang="en-US" smtClean="0"/>
              <a:t>9</a:t>
            </a:fld>
            <a:endParaRPr lang="en-US"/>
          </a:p>
        </p:txBody>
      </p:sp>
    </p:spTree>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8.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3703</TotalTime>
  <Words>1562</Words>
  <Application>Microsoft Office PowerPoint</Application>
  <PresentationFormat>Widescreen</PresentationFormat>
  <Paragraphs>165</Paragraphs>
  <Slides>35</Slides>
  <Notes>0</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35</vt:i4>
      </vt:variant>
    </vt:vector>
  </HeadingPairs>
  <TitlesOfParts>
    <vt:vector size="46" baseType="lpstr">
      <vt:lpstr>Arial</vt:lpstr>
      <vt:lpstr>Arial</vt:lpstr>
      <vt:lpstr>Arial Black</vt:lpstr>
      <vt:lpstr>Calibri</vt:lpstr>
      <vt:lpstr>Century Gothic</vt:lpstr>
      <vt:lpstr>Lucida Sans Unicode</vt:lpstr>
      <vt:lpstr>Times New Roman</vt:lpstr>
      <vt:lpstr>Wingdings</vt:lpstr>
      <vt:lpstr>Wingdings 3</vt:lpstr>
      <vt:lpstr>Office Theme</vt:lpstr>
      <vt:lpstr>Ion</vt:lpstr>
      <vt:lpstr>INTRODUCTION TO BIOETHICS</vt:lpstr>
      <vt:lpstr>What is “ethics”?</vt:lpstr>
      <vt:lpstr>“ethics”</vt:lpstr>
      <vt:lpstr>History – The Nuremberg Code</vt:lpstr>
      <vt:lpstr>History – Declaration of Helsinki</vt:lpstr>
      <vt:lpstr>History – Belmont Report</vt:lpstr>
      <vt:lpstr>History - ICMJE</vt:lpstr>
      <vt:lpstr>What is “Bioethics”?</vt:lpstr>
      <vt:lpstr>“Bioethics”</vt:lpstr>
      <vt:lpstr>Ethical Dilemmas</vt:lpstr>
      <vt:lpstr>A classic bioethical decision</vt:lpstr>
      <vt:lpstr>A classic bioethical decision</vt:lpstr>
      <vt:lpstr>What is Medical Ethics?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osama amer</dc:creator>
  <cp:lastModifiedBy>Shaun Sabico</cp:lastModifiedBy>
  <cp:revision>16</cp:revision>
  <dcterms:created xsi:type="dcterms:W3CDTF">2021-10-11T12:25:21Z</dcterms:created>
  <dcterms:modified xsi:type="dcterms:W3CDTF">2024-09-08T08:18:18Z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2019-09-18T00:00:00Z</vt:filetime>
  </property>
  <property fmtid="{D5CDD505-2E9C-101B-9397-08002B2CF9AE}" pid="3" name="Creator">
    <vt:lpwstr>Microsoft® PowerPoint® 2010</vt:lpwstr>
  </property>
  <property fmtid="{D5CDD505-2E9C-101B-9397-08002B2CF9AE}" pid="4" name="LastSaved">
    <vt:filetime>2021-10-11T00:00:00Z</vt:filetime>
  </property>
</Properties>
</file>