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2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3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1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8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6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4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8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8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03F99-CB6C-4BE6-90B0-588C90EFE1E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2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961F961-295D-22A2-7C9B-DC28F9EAC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1466693"/>
            <a:ext cx="5486400" cy="48743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583034-1EF5-8A47-1864-8529201C4B3F}"/>
              </a:ext>
            </a:extLst>
          </p:cNvPr>
          <p:cNvSpPr txBox="1">
            <a:spLocks/>
          </p:cNvSpPr>
          <p:nvPr/>
        </p:nvSpPr>
        <p:spPr>
          <a:xfrm>
            <a:off x="2057400" y="533400"/>
            <a:ext cx="26289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/>
              <a:t>Exercise: 09B Homework:</a:t>
            </a:r>
          </a:p>
        </p:txBody>
      </p:sp>
      <p:pic>
        <p:nvPicPr>
          <p:cNvPr id="4" name="Picture 3" descr="A blue sign with white text&#10;&#10;Description automatically generated">
            <a:extLst>
              <a:ext uri="{FF2B5EF4-FFF2-40B4-BE49-F238E27FC236}">
                <a16:creationId xmlns:a16="http://schemas.microsoft.com/office/drawing/2014/main" id="{B1B53387-E385-B85F-5925-5EB1AB9B4E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1"/>
            <a:ext cx="1388459" cy="533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C382DCC-A277-285F-729F-6FF3DC46505C}"/>
              </a:ext>
            </a:extLst>
          </p:cNvPr>
          <p:cNvSpPr txBox="1">
            <a:spLocks/>
          </p:cNvSpPr>
          <p:nvPr/>
        </p:nvSpPr>
        <p:spPr>
          <a:xfrm>
            <a:off x="3048000" y="228600"/>
            <a:ext cx="4419600" cy="2476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/>
              <a:t>College of A &amp; P / 255 ARCH / Dr. Sameer </a:t>
            </a:r>
            <a:r>
              <a:rPr lang="en-US" sz="1600" b="1" dirty="0" err="1"/>
              <a:t>Alwattar</a:t>
            </a:r>
            <a:endParaRPr lang="en-US" sz="16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F1D8D84-E16A-20CE-AF7D-385EBBDDEB7B}"/>
              </a:ext>
            </a:extLst>
          </p:cNvPr>
          <p:cNvSpPr txBox="1">
            <a:spLocks/>
          </p:cNvSpPr>
          <p:nvPr/>
        </p:nvSpPr>
        <p:spPr>
          <a:xfrm>
            <a:off x="3810000" y="457201"/>
            <a:ext cx="48006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u="none" strike="noStrike" baseline="0" dirty="0">
                <a:latin typeface="Calibri" panose="020F0502020204030204" pitchFamily="34" charset="0"/>
              </a:rPr>
              <a:t>On your A3 paper</a:t>
            </a:r>
            <a:r>
              <a:rPr lang="ar-SA" sz="1200" b="0" i="0" u="none" strike="noStrike" baseline="0" dirty="0">
                <a:latin typeface="Calibri" panose="020F0502020204030204" pitchFamily="34" charset="0"/>
              </a:rPr>
              <a:t>:</a:t>
            </a:r>
            <a:r>
              <a:rPr lang="en-US" sz="1200" b="0" i="0" u="none" strike="noStrike" baseline="0" dirty="0">
                <a:latin typeface="Calibri" panose="020F0502020204030204" pitchFamily="34" charset="0"/>
              </a:rPr>
              <a:t> Draw the </a:t>
            </a:r>
            <a:r>
              <a:rPr lang="en-US" sz="12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3 Sections </a:t>
            </a:r>
            <a:r>
              <a:rPr lang="en-US" sz="1200" b="0" i="0" u="none" strike="noStrike" baseline="0" dirty="0">
                <a:latin typeface="Calibri" panose="020F0502020204030204" pitchFamily="34" charset="0"/>
              </a:rPr>
              <a:t>(</a:t>
            </a:r>
            <a:r>
              <a:rPr lang="en-US" sz="1200" dirty="0"/>
              <a:t>from the projection axes</a:t>
            </a:r>
            <a:r>
              <a:rPr lang="en-US" sz="1200" b="0" i="0" u="none" strike="noStrike" baseline="0" dirty="0">
                <a:latin typeface="Calibri" panose="020F0502020204030204" pitchFamily="34" charset="0"/>
              </a:rPr>
              <a:t>) </a:t>
            </a:r>
          </a:p>
          <a:p>
            <a:pPr algn="ctr"/>
            <a:r>
              <a:rPr lang="en-US" sz="1200" b="0" i="0" u="none" strike="noStrike" baseline="0" dirty="0">
                <a:latin typeface="Calibri" panose="020F0502020204030204" pitchFamily="34" charset="0"/>
              </a:rPr>
              <a:t>&amp; the </a:t>
            </a:r>
            <a:r>
              <a:rPr lang="en-US" sz="12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Isometric</a:t>
            </a: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200" b="0" i="0" u="none" strike="noStrike" baseline="0" dirty="0">
                <a:latin typeface="Calibri" panose="020F0502020204030204" pitchFamily="34" charset="0"/>
              </a:rPr>
              <a:t>&amp; </a:t>
            </a:r>
            <a:r>
              <a:rPr lang="en-US" sz="1200" dirty="0"/>
              <a:t>write </a:t>
            </a:r>
            <a:r>
              <a:rPr lang="en-US" sz="1200" b="1" dirty="0">
                <a:solidFill>
                  <a:srgbClr val="FF0000"/>
                </a:solidFill>
              </a:rPr>
              <a:t>the dimensions </a:t>
            </a:r>
            <a:r>
              <a:rPr lang="en-US" sz="1200" dirty="0"/>
              <a:t>on the sections</a:t>
            </a:r>
            <a:endParaRPr 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967505-F10C-A66C-3FAD-4BBDDDBDAB47}"/>
              </a:ext>
            </a:extLst>
          </p:cNvPr>
          <p:cNvSpPr/>
          <p:nvPr/>
        </p:nvSpPr>
        <p:spPr>
          <a:xfrm>
            <a:off x="457200" y="990600"/>
            <a:ext cx="8229600" cy="543384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30044A-96DC-081A-07A6-D8F1BE18F59A}"/>
              </a:ext>
            </a:extLst>
          </p:cNvPr>
          <p:cNvSpPr txBox="1"/>
          <p:nvPr/>
        </p:nvSpPr>
        <p:spPr>
          <a:xfrm>
            <a:off x="5904572" y="2133600"/>
            <a:ext cx="121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Draw the </a:t>
            </a:r>
            <a:r>
              <a:rPr lang="en-US" sz="12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Isometric</a:t>
            </a: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  Here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1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47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King Saud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fdfdf</dc:title>
  <dc:creator>User</dc:creator>
  <cp:lastModifiedBy>Sameer Wattar</cp:lastModifiedBy>
  <cp:revision>48</cp:revision>
  <dcterms:created xsi:type="dcterms:W3CDTF">2016-10-06T17:46:02Z</dcterms:created>
  <dcterms:modified xsi:type="dcterms:W3CDTF">2023-09-25T10:33:16Z</dcterms:modified>
</cp:coreProperties>
</file>