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70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32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37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2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1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8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6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4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8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8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03F99-CB6C-4BE6-90B0-588C90EFE1E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920D9-5359-468D-8F14-24296662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2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My Documents\دار العلوم\Exercices\Ex-0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92" t="12901" r="16727" b="3250"/>
          <a:stretch/>
        </p:blipFill>
        <p:spPr bwMode="auto">
          <a:xfrm rot="16200000">
            <a:off x="1906556" y="-458754"/>
            <a:ext cx="5189382" cy="869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583034-1EF5-8A47-1864-8529201C4B3F}"/>
              </a:ext>
            </a:extLst>
          </p:cNvPr>
          <p:cNvSpPr txBox="1">
            <a:spLocks/>
          </p:cNvSpPr>
          <p:nvPr/>
        </p:nvSpPr>
        <p:spPr>
          <a:xfrm>
            <a:off x="2438400" y="685800"/>
            <a:ext cx="26289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dirty="0"/>
              <a:t>Exercise: 04B (Homework):</a:t>
            </a:r>
          </a:p>
        </p:txBody>
      </p:sp>
      <p:pic>
        <p:nvPicPr>
          <p:cNvPr id="4" name="Picture 3" descr="A blue sign with white text&#10;&#10;Description automatically generated">
            <a:extLst>
              <a:ext uri="{FF2B5EF4-FFF2-40B4-BE49-F238E27FC236}">
                <a16:creationId xmlns:a16="http://schemas.microsoft.com/office/drawing/2014/main" id="{B1B53387-E385-B85F-5925-5EB1AB9B4E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1447800" cy="55619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C382DCC-A277-285F-729F-6FF3DC46505C}"/>
              </a:ext>
            </a:extLst>
          </p:cNvPr>
          <p:cNvSpPr txBox="1">
            <a:spLocks/>
          </p:cNvSpPr>
          <p:nvPr/>
        </p:nvSpPr>
        <p:spPr>
          <a:xfrm>
            <a:off x="2667000" y="228600"/>
            <a:ext cx="4800600" cy="400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/>
              <a:t>College of A &amp; P / 255 ARCH / Dr. Sameer </a:t>
            </a:r>
            <a:r>
              <a:rPr lang="en-US" sz="1600" b="1" dirty="0" err="1"/>
              <a:t>Alwattar</a:t>
            </a:r>
            <a:endParaRPr lang="en-US" sz="16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F1D8D84-E16A-20CE-AF7D-385EBBDDEB7B}"/>
              </a:ext>
            </a:extLst>
          </p:cNvPr>
          <p:cNvSpPr txBox="1">
            <a:spLocks/>
          </p:cNvSpPr>
          <p:nvPr/>
        </p:nvSpPr>
        <p:spPr>
          <a:xfrm>
            <a:off x="4953000" y="742950"/>
            <a:ext cx="39624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/>
              <a:t>On your A3 paper draw the following by Tools</a:t>
            </a:r>
          </a:p>
        </p:txBody>
      </p:sp>
    </p:spTree>
    <p:extLst>
      <p:ext uri="{BB962C8B-B14F-4D97-AF65-F5344CB8AC3E}">
        <p14:creationId xmlns:p14="http://schemas.microsoft.com/office/powerpoint/2010/main" val="3395513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King Saud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fdfdf</dc:title>
  <dc:creator>User</dc:creator>
  <cp:lastModifiedBy>Sameer Wattar</cp:lastModifiedBy>
  <cp:revision>21</cp:revision>
  <dcterms:created xsi:type="dcterms:W3CDTF">2016-10-06T17:46:02Z</dcterms:created>
  <dcterms:modified xsi:type="dcterms:W3CDTF">2023-08-31T10:22:11Z</dcterms:modified>
</cp:coreProperties>
</file>