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744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y Documents\دار العلوم\Exercices\Ex-04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4" t="12333" r="13726" b="12533"/>
          <a:stretch/>
        </p:blipFill>
        <p:spPr bwMode="auto">
          <a:xfrm rot="16200000">
            <a:off x="1455869" y="-68129"/>
            <a:ext cx="5791200" cy="79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ADAA2B2-8598-AB3D-1C9C-2AD7B9B0D07F}"/>
              </a:ext>
            </a:extLst>
          </p:cNvPr>
          <p:cNvSpPr txBox="1">
            <a:spLocks/>
          </p:cNvSpPr>
          <p:nvPr/>
        </p:nvSpPr>
        <p:spPr>
          <a:xfrm>
            <a:off x="2667000" y="228600"/>
            <a:ext cx="4800600" cy="400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College of A &amp; P / 255 ARCH / Dr. Sameer </a:t>
            </a:r>
            <a:r>
              <a:rPr lang="en-US" sz="1600" b="1" dirty="0" err="1"/>
              <a:t>Alwattar</a:t>
            </a:r>
            <a:endParaRPr lang="en-US" sz="16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107384-B186-84E9-101F-F84E2779BEFE}"/>
              </a:ext>
            </a:extLst>
          </p:cNvPr>
          <p:cNvSpPr txBox="1">
            <a:spLocks/>
          </p:cNvSpPr>
          <p:nvPr/>
        </p:nvSpPr>
        <p:spPr>
          <a:xfrm>
            <a:off x="4724400" y="742950"/>
            <a:ext cx="39624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/>
              <a:t>On your A3 paper draw the following by Tools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4212F-1C08-3CB1-016A-DE43B7402B7A}"/>
              </a:ext>
            </a:extLst>
          </p:cNvPr>
          <p:cNvSpPr txBox="1">
            <a:spLocks/>
          </p:cNvSpPr>
          <p:nvPr/>
        </p:nvSpPr>
        <p:spPr>
          <a:xfrm>
            <a:off x="2590800" y="6858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/>
              <a:t>Exercise: 04A (In Class):</a:t>
            </a:r>
          </a:p>
        </p:txBody>
      </p:sp>
      <p:pic>
        <p:nvPicPr>
          <p:cNvPr id="11" name="Picture 10" descr="A blue sign with white text&#10;&#10;Description automatically generated">
            <a:extLst>
              <a:ext uri="{FF2B5EF4-FFF2-40B4-BE49-F238E27FC236}">
                <a16:creationId xmlns:a16="http://schemas.microsoft.com/office/drawing/2014/main" id="{A30415E7-A69B-0F6B-CB5D-EE06EB3AE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447800" cy="55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1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fdfdf</dc:title>
  <dc:creator>User</dc:creator>
  <cp:lastModifiedBy>Sameer Wattar</cp:lastModifiedBy>
  <cp:revision>24</cp:revision>
  <dcterms:created xsi:type="dcterms:W3CDTF">2016-10-06T17:46:02Z</dcterms:created>
  <dcterms:modified xsi:type="dcterms:W3CDTF">2023-08-31T10:20:58Z</dcterms:modified>
</cp:coreProperties>
</file>