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E0254-8164-4EFB-8F78-D1223177CC23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9BF7C-06F4-449F-84DE-1C3CA88918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201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069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346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51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102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896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50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756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34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995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51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780FE-CE79-4232-BD5A-68A125158CD4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468C2-5243-4498-B1BD-87BFD3618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43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Language is Spoken in Britain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628800"/>
            <a:ext cx="7488832" cy="4536504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‘British English’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Good morning…(correct)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Hi/ howdy/ </a:t>
            </a:r>
            <a:r>
              <a:rPr lang="en-US" dirty="0" err="1">
                <a:solidFill>
                  <a:schemeClr val="tx1"/>
                </a:solidFill>
              </a:rPr>
              <a:t>G</a:t>
            </a:r>
            <a:r>
              <a:rPr lang="en-US" dirty="0" err="1" smtClean="0">
                <a:solidFill>
                  <a:schemeClr val="tx1"/>
                </a:solidFill>
              </a:rPr>
              <a:t>’day</a:t>
            </a:r>
            <a:r>
              <a:rPr lang="en-US" dirty="0" smtClean="0">
                <a:solidFill>
                  <a:schemeClr val="tx1"/>
                </a:solidFill>
              </a:rPr>
              <a:t> (incorrect)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Different ways of speaking/ can guess origins by accent &amp; words (e.g. Welsh)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Slang words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.g.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Chuffed/</a:t>
            </a:r>
            <a:r>
              <a:rPr lang="en-US" dirty="0" err="1" smtClean="0">
                <a:solidFill>
                  <a:schemeClr val="tx1"/>
                </a:solidFill>
              </a:rPr>
              <a:t>gobsmacked</a:t>
            </a:r>
            <a:r>
              <a:rPr lang="en-US" dirty="0" smtClean="0">
                <a:solidFill>
                  <a:schemeClr val="tx1"/>
                </a:solidFill>
              </a:rPr>
              <a:t>/gutted/</a:t>
            </a:r>
            <a:r>
              <a:rPr lang="en-US" dirty="0" err="1" smtClean="0">
                <a:solidFill>
                  <a:schemeClr val="tx1"/>
                </a:solidFill>
              </a:rPr>
              <a:t>jammy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scrummy/</a:t>
            </a:r>
            <a:r>
              <a:rPr lang="en-US" dirty="0" err="1" smtClean="0">
                <a:solidFill>
                  <a:schemeClr val="tx1"/>
                </a:solidFill>
              </a:rPr>
              <a:t>skint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607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Differences between the American and the British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Vocabulary:</a:t>
            </a:r>
          </a:p>
          <a:p>
            <a:pPr marL="0" indent="0">
              <a:buNone/>
            </a:pPr>
            <a:r>
              <a:rPr lang="en-US" b="1"/>
              <a:t>	</a:t>
            </a:r>
            <a:r>
              <a:rPr lang="en-US" b="1" smtClean="0"/>
              <a:t>e.g.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British		American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trousers		pants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waistcoat		vest</a:t>
            </a:r>
          </a:p>
          <a:p>
            <a:pPr marL="0" indent="0">
              <a:buNone/>
            </a:pPr>
            <a:r>
              <a:rPr lang="en-US" dirty="0" smtClean="0"/>
              <a:t>	nappy		diaper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cozzy</a:t>
            </a:r>
            <a:r>
              <a:rPr lang="en-US" dirty="0" smtClean="0"/>
              <a:t>			bathing suit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flat 			</a:t>
            </a:r>
            <a:r>
              <a:rPr lang="en-US" dirty="0" err="1" smtClean="0"/>
              <a:t>apartement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chemist		drug store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513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British sayings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cloud has a silver lining.</a:t>
            </a:r>
          </a:p>
          <a:p>
            <a:r>
              <a:rPr lang="en-US" dirty="0" smtClean="0"/>
              <a:t>A stitch in time saves nine.</a:t>
            </a:r>
          </a:p>
          <a:p>
            <a:r>
              <a:rPr lang="en-US" dirty="0" smtClean="0"/>
              <a:t>Out of the frying pan and into the fryer.</a:t>
            </a:r>
          </a:p>
          <a:p>
            <a:r>
              <a:rPr lang="en-US" dirty="0" smtClean="0"/>
              <a:t>One man’s meat is another man’s poison.</a:t>
            </a:r>
          </a:p>
          <a:p>
            <a:r>
              <a:rPr lang="en-US" dirty="0" smtClean="0"/>
              <a:t>Don’t look a gift horse in the mouth.</a:t>
            </a:r>
          </a:p>
          <a:p>
            <a:r>
              <a:rPr lang="en-US" dirty="0" smtClean="0"/>
              <a:t>The grass is always greener on the other side.</a:t>
            </a:r>
          </a:p>
          <a:p>
            <a:r>
              <a:rPr lang="en-US" dirty="0" smtClean="0"/>
              <a:t>Bob’s your uncle.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538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113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What Language is Spoken in Britain</vt:lpstr>
      <vt:lpstr>The Differences between the American and the British English</vt:lpstr>
      <vt:lpstr>Some British sayings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Nasiba</dc:creator>
  <cp:lastModifiedBy>user</cp:lastModifiedBy>
  <cp:revision>7</cp:revision>
  <dcterms:created xsi:type="dcterms:W3CDTF">2012-12-02T05:40:30Z</dcterms:created>
  <dcterms:modified xsi:type="dcterms:W3CDTF">2013-04-20T14:45:13Z</dcterms:modified>
</cp:coreProperties>
</file>