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60" r:id="rId2"/>
    <p:sldId id="261" r:id="rId3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72E82E-0B0E-4799-AA8E-2947C858E354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CC732-EA7B-4E77-9279-5DA96F6967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2102B-C300-4167-BE85-70F252CB5415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04B95-E427-459B-BD0C-7B40A8C28B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Autofit/>
          </a:bodyPr>
          <a:lstStyle/>
          <a:p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in England</dc:title>
  <dc:creator>user</dc:creator>
  <cp:lastModifiedBy>user</cp:lastModifiedBy>
  <cp:revision>6</cp:revision>
  <dcterms:created xsi:type="dcterms:W3CDTF">2012-11-24T19:42:48Z</dcterms:created>
  <dcterms:modified xsi:type="dcterms:W3CDTF">2013-04-20T14:43:36Z</dcterms:modified>
</cp:coreProperties>
</file>