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56" r:id="rId2"/>
    <p:sldId id="260" r:id="rId3"/>
    <p:sldId id="266" r:id="rId4"/>
    <p:sldId id="261" r:id="rId5"/>
    <p:sldId id="262" r:id="rId6"/>
    <p:sldId id="263" r:id="rId7"/>
    <p:sldId id="264" r:id="rId8"/>
    <p:sldId id="265" r:id="rId9"/>
    <p:sldId id="267" r:id="rId10"/>
    <p:sldId id="268" r:id="rId11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8D6280-6D58-4933-8CB2-DA1F824067FD}" type="datetimeFigureOut">
              <a:rPr lang="en-US" smtClean="0"/>
              <a:t>4/20/2013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C152C7-2EE0-4032-A53C-9F93A3E58B0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28E0-9B0C-489A-B5D3-644D15C583A5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1B73E-E898-4D71-B7CF-9079EF1C79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54333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28E0-9B0C-489A-B5D3-644D15C583A5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1B73E-E898-4D71-B7CF-9079EF1C79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38803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28E0-9B0C-489A-B5D3-644D15C583A5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1B73E-E898-4D71-B7CF-9079EF1C79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3289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28E0-9B0C-489A-B5D3-644D15C583A5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1B73E-E898-4D71-B7CF-9079EF1C79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2015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28E0-9B0C-489A-B5D3-644D15C583A5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1B73E-E898-4D71-B7CF-9079EF1C79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79472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28E0-9B0C-489A-B5D3-644D15C583A5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1B73E-E898-4D71-B7CF-9079EF1C79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83542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28E0-9B0C-489A-B5D3-644D15C583A5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1B73E-E898-4D71-B7CF-9079EF1C79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65347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28E0-9B0C-489A-B5D3-644D15C583A5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1B73E-E898-4D71-B7CF-9079EF1C79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05845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28E0-9B0C-489A-B5D3-644D15C583A5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1B73E-E898-4D71-B7CF-9079EF1C79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2604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28E0-9B0C-489A-B5D3-644D15C583A5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1B73E-E898-4D71-B7CF-9079EF1C79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55230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28E0-9B0C-489A-B5D3-644D15C583A5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1B73E-E898-4D71-B7CF-9079EF1C79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05004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3A28E0-9B0C-489A-B5D3-644D15C583A5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1B73E-E898-4D71-B7CF-9079EF1C79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6488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864095"/>
          </a:xfrm>
        </p:spPr>
        <p:txBody>
          <a:bodyPr/>
          <a:lstStyle/>
          <a:p>
            <a:r>
              <a:rPr lang="en-US" dirty="0" smtClean="0"/>
              <a:t>Other British Cultural Aspects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1340768"/>
            <a:ext cx="7704856" cy="5184576"/>
          </a:xfrm>
        </p:spPr>
        <p:txBody>
          <a:bodyPr>
            <a:normAutofit/>
          </a:bodyPr>
          <a:lstStyle/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British Food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Education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Transportation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mtClean="0">
                <a:solidFill>
                  <a:schemeClr val="tx1"/>
                </a:solidFill>
              </a:rPr>
              <a:t>Sports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Superstitions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Wedding ceremonies</a:t>
            </a:r>
          </a:p>
          <a:p>
            <a:pPr marL="457200" indent="-457200" algn="l">
              <a:buFont typeface="Arial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673070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n-US" dirty="0" smtClean="0"/>
              <a:t>Weddings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686800" cy="5400600"/>
          </a:xfrm>
        </p:spPr>
        <p:txBody>
          <a:bodyPr>
            <a:normAutofit lnSpcReduction="10000"/>
          </a:bodyPr>
          <a:lstStyle/>
          <a:p>
            <a:r>
              <a:rPr lang="en-US" sz="1600" dirty="0" smtClean="0"/>
              <a:t>Primeval/ unchanged rites of passage</a:t>
            </a:r>
          </a:p>
          <a:p>
            <a:r>
              <a:rPr lang="en-US" sz="1600" dirty="0" smtClean="0"/>
              <a:t>Matchmaker</a:t>
            </a:r>
          </a:p>
          <a:p>
            <a:pPr>
              <a:buNone/>
            </a:pPr>
            <a:r>
              <a:rPr lang="en-US" sz="1600" dirty="0" smtClean="0"/>
              <a:t>		ridiculed/ compatibility/ dowry/ computer- common interests/ never disappeared</a:t>
            </a:r>
          </a:p>
          <a:p>
            <a:r>
              <a:rPr lang="en-US" sz="1600" dirty="0" smtClean="0"/>
              <a:t>Giving the bride away</a:t>
            </a:r>
          </a:p>
          <a:p>
            <a:pPr>
              <a:buNone/>
            </a:pPr>
            <a:r>
              <a:rPr lang="en-US" sz="1600" dirty="0" smtClean="0"/>
              <a:t>		monetary gain/ symbol of blessings and support</a:t>
            </a:r>
          </a:p>
          <a:p>
            <a:r>
              <a:rPr lang="en-US" sz="1600" dirty="0" smtClean="0"/>
              <a:t>Why a wedding ring</a:t>
            </a:r>
          </a:p>
          <a:p>
            <a:pPr lvl="1">
              <a:buNone/>
            </a:pPr>
            <a:r>
              <a:rPr lang="en-US" sz="1600" dirty="0" smtClean="0"/>
              <a:t>		symbol of unending love/ Egyptians</a:t>
            </a:r>
          </a:p>
          <a:p>
            <a:r>
              <a:rPr lang="en-US" sz="1600" dirty="0" smtClean="0"/>
              <a:t>3</a:t>
            </a:r>
            <a:r>
              <a:rPr lang="en-US" sz="1600" baseline="30000" dirty="0" smtClean="0"/>
              <a:t>rd</a:t>
            </a:r>
            <a:r>
              <a:rPr lang="en-US" sz="1600" dirty="0" smtClean="0"/>
              <a:t> finger on left hand</a:t>
            </a:r>
          </a:p>
          <a:p>
            <a:pPr>
              <a:buNone/>
            </a:pPr>
            <a:r>
              <a:rPr lang="en-US" sz="1600" dirty="0" smtClean="0"/>
              <a:t>		vein-heart/ commitment</a:t>
            </a:r>
          </a:p>
          <a:p>
            <a:r>
              <a:rPr lang="en-US" sz="1600" dirty="0" smtClean="0"/>
              <a:t>Why ‘White’ ?</a:t>
            </a:r>
          </a:p>
          <a:p>
            <a:pPr>
              <a:buNone/>
            </a:pPr>
            <a:r>
              <a:rPr lang="en-US" sz="1600" dirty="0" smtClean="0"/>
              <a:t>		Romans/ purity and joy</a:t>
            </a:r>
          </a:p>
          <a:p>
            <a:r>
              <a:rPr lang="en-US" sz="1600" dirty="0" smtClean="0"/>
              <a:t>Why the ‘veil’ ?</a:t>
            </a:r>
          </a:p>
          <a:p>
            <a:pPr>
              <a:buNone/>
            </a:pPr>
            <a:r>
              <a:rPr lang="en-US" sz="1600" dirty="0" smtClean="0"/>
              <a:t>		subordination of a woman to man/ red in Rome/ Yellow in Greece/ lifting veil - dominance</a:t>
            </a:r>
          </a:p>
          <a:p>
            <a:r>
              <a:rPr lang="en-US" sz="1600" dirty="0" smtClean="0"/>
              <a:t>Why a ‘wedding cake’ ?</a:t>
            </a:r>
          </a:p>
          <a:p>
            <a:pPr>
              <a:buNone/>
            </a:pPr>
            <a:r>
              <a:rPr lang="en-US" sz="1600" dirty="0" smtClean="0"/>
              <a:t>		Romans/ fertility</a:t>
            </a:r>
          </a:p>
          <a:p>
            <a:r>
              <a:rPr lang="en-US" sz="1600" dirty="0" smtClean="0"/>
              <a:t>Why a ‘trousseau’?</a:t>
            </a:r>
          </a:p>
          <a:p>
            <a:pPr>
              <a:buNone/>
            </a:pPr>
            <a:r>
              <a:rPr lang="en-US" sz="1600" dirty="0" smtClean="0"/>
              <a:t>		French/ bundle/ personal possessions/ dowry</a:t>
            </a:r>
          </a:p>
          <a:p>
            <a:r>
              <a:rPr lang="en-US" sz="1600" dirty="0" smtClean="0"/>
              <a:t>Why the ‘honeymoon’ ?</a:t>
            </a:r>
          </a:p>
          <a:p>
            <a:pPr>
              <a:buNone/>
            </a:pPr>
            <a:r>
              <a:rPr lang="en-US" sz="1600" dirty="0" smtClean="0"/>
              <a:t>		captured bride/ 30 days/ honey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n-US" dirty="0" smtClean="0"/>
              <a:t>British Food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Mealtimes 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changed/ ridiculed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different from Europe/no long 	breaks/meal at midday/off work 5:30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Sundays/ family day/ Sunday lunch/ 	typical British food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confusion about meal name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a. (dinner, supper, tea, high tea, 			    brunch…)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b. part of country/ social class</a:t>
            </a:r>
          </a:p>
        </p:txBody>
      </p:sp>
    </p:spTree>
    <p:extLst>
      <p:ext uri="{BB962C8B-B14F-4D97-AF65-F5344CB8AC3E}">
        <p14:creationId xmlns:p14="http://schemas.microsoft.com/office/powerpoint/2010/main" xmlns="" val="2348298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16624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Breakfast</a:t>
            </a:r>
          </a:p>
          <a:p>
            <a:pPr marL="0" indent="0">
              <a:buNone/>
            </a:pPr>
            <a:r>
              <a:rPr lang="en-US" dirty="0"/>
              <a:t>	- much bigger/ fried or simple/ porridge ‘Scotland’</a:t>
            </a:r>
          </a:p>
          <a:p>
            <a:r>
              <a:rPr lang="en-US" dirty="0"/>
              <a:t>Lunch </a:t>
            </a:r>
          </a:p>
          <a:p>
            <a:pPr marL="0" indent="0">
              <a:buNone/>
            </a:pPr>
            <a:r>
              <a:rPr lang="en-US" dirty="0"/>
              <a:t>	- 12:30-1:30/ packed lunch/ canteens at schools/ </a:t>
            </a:r>
            <a:r>
              <a:rPr lang="en-US" dirty="0" smtClean="0"/>
              <a:t>	   cafe</a:t>
            </a:r>
            <a:endParaRPr lang="en-US" dirty="0"/>
          </a:p>
          <a:p>
            <a:r>
              <a:rPr lang="en-US" dirty="0"/>
              <a:t>Dinner</a:t>
            </a:r>
          </a:p>
          <a:p>
            <a:pPr marL="0" indent="0">
              <a:buNone/>
            </a:pPr>
            <a:r>
              <a:rPr lang="en-US" dirty="0"/>
              <a:t>	- 6:30-8:30/ taste changing/ typical dinner: meat &amp; </a:t>
            </a:r>
            <a:r>
              <a:rPr lang="en-US" dirty="0" smtClean="0"/>
              <a:t>	   two </a:t>
            </a:r>
            <a:r>
              <a:rPr lang="en-US" dirty="0"/>
              <a:t>veg/ potato</a:t>
            </a:r>
          </a:p>
          <a:p>
            <a:r>
              <a:rPr lang="en-US" dirty="0"/>
              <a:t>Afternoon Tea</a:t>
            </a:r>
          </a:p>
          <a:p>
            <a:pPr marL="0" indent="0">
              <a:buNone/>
            </a:pPr>
            <a:r>
              <a:rPr lang="en-US" dirty="0"/>
              <a:t>	- 4 p.m./ tea and scones (cream tea)/ afternoon tea </a:t>
            </a:r>
            <a:r>
              <a:rPr lang="en-US" dirty="0" smtClean="0"/>
              <a:t>	   (</a:t>
            </a:r>
            <a:r>
              <a:rPr lang="en-US" dirty="0"/>
              <a:t>sandwiches)</a:t>
            </a:r>
          </a:p>
          <a:p>
            <a:r>
              <a:rPr lang="en-US" dirty="0"/>
              <a:t>High Tea</a:t>
            </a:r>
          </a:p>
          <a:p>
            <a:pPr marL="457200" lvl="1" indent="0">
              <a:buNone/>
            </a:pPr>
            <a:r>
              <a:rPr lang="en-US" dirty="0"/>
              <a:t>	- 6 p.m./ early evening/ sweet foods/ </a:t>
            </a:r>
            <a:r>
              <a:rPr lang="en-US" dirty="0" smtClean="0"/>
              <a:t>savories/ </a:t>
            </a:r>
            <a:r>
              <a:rPr lang="en-US" dirty="0"/>
              <a:t>now replaced with supper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58514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r>
              <a:rPr lang="en-US" dirty="0" smtClean="0"/>
              <a:t>Tea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with milk &amp; sugar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Typical </a:t>
            </a:r>
            <a:r>
              <a:rPr lang="en-US" dirty="0"/>
              <a:t>English food: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(fish </a:t>
            </a:r>
            <a:r>
              <a:rPr lang="en-US" dirty="0"/>
              <a:t>&amp; </a:t>
            </a:r>
            <a:r>
              <a:rPr lang="en-US" dirty="0" smtClean="0"/>
              <a:t>chips/ Bangers and mash/ Yorkshire 	pudding/bread and butter/ Shepherd’s 	pie/ haggis/ Black pudding/pie)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18121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 in England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00200"/>
            <a:ext cx="8219256" cy="4997152"/>
          </a:xfrm>
        </p:spPr>
        <p:txBody>
          <a:bodyPr>
            <a:normAutofit/>
          </a:bodyPr>
          <a:lstStyle/>
          <a:p>
            <a:r>
              <a:rPr lang="en-US" sz="2400" dirty="0"/>
              <a:t>Education 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/>
              <a:t>required (6–16)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/>
              <a:t>Free (5-18) / state </a:t>
            </a:r>
            <a:r>
              <a:rPr lang="en-US" sz="2000" dirty="0" smtClean="0"/>
              <a:t>schools/ 90% children</a:t>
            </a:r>
            <a:endParaRPr lang="en-US" sz="2000" dirty="0"/>
          </a:p>
          <a:p>
            <a:pPr lvl="1">
              <a:buFont typeface="Arial" pitchFamily="34" charset="0"/>
              <a:buChar char="•"/>
            </a:pPr>
            <a:r>
              <a:rPr lang="en-US" sz="2000" dirty="0"/>
              <a:t>Private schools</a:t>
            </a:r>
            <a:r>
              <a:rPr lang="en-US" sz="2000" dirty="0" smtClean="0"/>
              <a:t>/ independent</a:t>
            </a:r>
            <a:endParaRPr lang="en-US" sz="2000" dirty="0"/>
          </a:p>
          <a:p>
            <a:pPr lvl="1">
              <a:buFont typeface="Arial" pitchFamily="34" charset="0"/>
              <a:buChar char="•"/>
            </a:pPr>
            <a:r>
              <a:rPr lang="en-US" sz="2000" dirty="0"/>
              <a:t>School year/ 39 weeks/ 3 terms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/>
              <a:t>Children start 6/ </a:t>
            </a:r>
            <a:r>
              <a:rPr lang="en-US" sz="2000" dirty="0" smtClean="0"/>
              <a:t>at 11 - high </a:t>
            </a:r>
            <a:r>
              <a:rPr lang="en-US" sz="2000" dirty="0"/>
              <a:t>school (secondary)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/>
              <a:t>GCSE (exam</a:t>
            </a:r>
            <a:r>
              <a:rPr lang="en-US" sz="2000" dirty="0" smtClean="0"/>
              <a:t>)- General certificate of Secondary Education</a:t>
            </a:r>
            <a:endParaRPr lang="en-US" sz="2000" dirty="0"/>
          </a:p>
          <a:p>
            <a:pPr lvl="1">
              <a:buFont typeface="Arial" pitchFamily="34" charset="0"/>
              <a:buChar char="•"/>
            </a:pPr>
            <a:r>
              <a:rPr lang="en-US" sz="2000" dirty="0"/>
              <a:t>Technical college/ </a:t>
            </a:r>
            <a:r>
              <a:rPr lang="en-US" sz="2000" dirty="0" smtClean="0"/>
              <a:t>or 2 more years/ </a:t>
            </a:r>
            <a:r>
              <a:rPr lang="en-US" sz="2000" dirty="0"/>
              <a:t>A </a:t>
            </a:r>
            <a:r>
              <a:rPr lang="en-US" sz="2000" dirty="0" smtClean="0"/>
              <a:t>levels exam/ </a:t>
            </a:r>
            <a:r>
              <a:rPr lang="en-US" sz="2000" dirty="0"/>
              <a:t>University</a:t>
            </a:r>
          </a:p>
          <a:p>
            <a:pPr lvl="1"/>
            <a:endParaRPr lang="en-US" sz="2000" dirty="0"/>
          </a:p>
          <a:p>
            <a:r>
              <a:rPr lang="en-US" sz="2400" dirty="0"/>
              <a:t>Holidays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/>
              <a:t>Summer/ 6 weeks (July to </a:t>
            </a:r>
            <a:r>
              <a:rPr lang="en-US" sz="2000" dirty="0" err="1"/>
              <a:t>sep</a:t>
            </a:r>
            <a:r>
              <a:rPr lang="en-US" sz="2000" dirty="0"/>
              <a:t>)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/>
              <a:t> Winter &amp; spring / 2 weeks</a:t>
            </a:r>
          </a:p>
          <a:p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95256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904656"/>
          </a:xfrm>
        </p:spPr>
        <p:txBody>
          <a:bodyPr>
            <a:normAutofit/>
          </a:bodyPr>
          <a:lstStyle/>
          <a:p>
            <a:pPr lvl="1">
              <a:buFont typeface="Arial" pitchFamily="34" charset="0"/>
              <a:buChar char="•"/>
            </a:pPr>
            <a:r>
              <a:rPr lang="en-US" dirty="0"/>
              <a:t>Uniforms:</a:t>
            </a:r>
          </a:p>
          <a:p>
            <a:pPr lvl="2"/>
            <a:r>
              <a:rPr lang="en-US" dirty="0"/>
              <a:t>Required</a:t>
            </a:r>
          </a:p>
          <a:p>
            <a:pPr lvl="2"/>
            <a:r>
              <a:rPr lang="en-US" dirty="0"/>
              <a:t>Boys (black trousers/ white shirt/ tie/ logo)</a:t>
            </a:r>
          </a:p>
          <a:p>
            <a:pPr lvl="2"/>
            <a:r>
              <a:rPr lang="en-US" dirty="0"/>
              <a:t>Girls (skirt/dress)</a:t>
            </a:r>
          </a:p>
          <a:p>
            <a:pPr lvl="2">
              <a:buNone/>
            </a:pPr>
            <a:endParaRPr lang="en-US" dirty="0"/>
          </a:p>
          <a:p>
            <a:pPr lvl="1">
              <a:buFont typeface="Arial" pitchFamily="34" charset="0"/>
              <a:buChar char="•"/>
            </a:pPr>
            <a:r>
              <a:rPr lang="en-US" dirty="0"/>
              <a:t>School day:</a:t>
            </a:r>
          </a:p>
          <a:p>
            <a:pPr lvl="2"/>
            <a:r>
              <a:rPr lang="en-US" dirty="0"/>
              <a:t>8:55 – 4 p.m.</a:t>
            </a:r>
          </a:p>
          <a:p>
            <a:pPr lvl="2">
              <a:buNone/>
            </a:pPr>
            <a:endParaRPr lang="en-US" dirty="0"/>
          </a:p>
          <a:p>
            <a:pPr lvl="2"/>
            <a:r>
              <a:rPr lang="en-US" sz="2800" dirty="0"/>
              <a:t>Higher Education:</a:t>
            </a:r>
          </a:p>
          <a:p>
            <a:pPr lvl="2"/>
            <a:r>
              <a:rPr lang="en-US" dirty="0"/>
              <a:t>Oxford and Cambridge / middle ages</a:t>
            </a:r>
          </a:p>
          <a:p>
            <a:pPr lvl="2"/>
            <a:r>
              <a:rPr lang="en-US" dirty="0"/>
              <a:t>University of London</a:t>
            </a:r>
          </a:p>
          <a:p>
            <a:pPr lvl="2"/>
            <a:r>
              <a:rPr lang="en-US" dirty="0"/>
              <a:t>A levels required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153406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n-US" dirty="0" smtClean="0"/>
              <a:t>Transportation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506916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Airports</a:t>
            </a:r>
          </a:p>
          <a:p>
            <a:pPr>
              <a:buNone/>
            </a:pPr>
            <a:r>
              <a:rPr lang="en-US" dirty="0"/>
              <a:t>		London/ 5 international/ Heathrow/ </a:t>
            </a:r>
          </a:p>
          <a:p>
            <a:r>
              <a:rPr lang="en-US" dirty="0"/>
              <a:t>Airlines</a:t>
            </a:r>
          </a:p>
          <a:p>
            <a:pPr>
              <a:buNone/>
            </a:pPr>
            <a:r>
              <a:rPr lang="en-US" dirty="0"/>
              <a:t>		British Airways/ English flag line</a:t>
            </a:r>
          </a:p>
          <a:p>
            <a:r>
              <a:rPr lang="en-US" dirty="0"/>
              <a:t>Trains</a:t>
            </a:r>
          </a:p>
          <a:p>
            <a:pPr>
              <a:buNone/>
            </a:pPr>
            <a:r>
              <a:rPr lang="en-US" dirty="0"/>
              <a:t>		fastest communication/ reasonable</a:t>
            </a:r>
          </a:p>
          <a:p>
            <a:r>
              <a:rPr lang="en-US" dirty="0"/>
              <a:t>Automobiles</a:t>
            </a:r>
          </a:p>
          <a:p>
            <a:pPr>
              <a:buNone/>
            </a:pPr>
            <a:r>
              <a:rPr lang="en-US" dirty="0"/>
              <a:t>		roads/ primary domestic travel routes/ most </a:t>
            </a:r>
            <a:r>
              <a:rPr lang="en-US" dirty="0" err="1"/>
              <a:t>ppl</a:t>
            </a:r>
            <a:r>
              <a:rPr lang="en-US" dirty="0"/>
              <a:t> travel by car/ 	left-hand side</a:t>
            </a:r>
          </a:p>
          <a:p>
            <a:r>
              <a:rPr lang="en-US" dirty="0"/>
              <a:t>Subways</a:t>
            </a:r>
          </a:p>
          <a:p>
            <a:pPr>
              <a:buNone/>
            </a:pPr>
            <a:r>
              <a:rPr lang="en-US" dirty="0"/>
              <a:t>		1</a:t>
            </a:r>
            <a:r>
              <a:rPr lang="en-US" baseline="30000" dirty="0"/>
              <a:t>st</a:t>
            </a:r>
            <a:r>
              <a:rPr lang="en-US" dirty="0"/>
              <a:t> city in world / underground/ the ‘tube’</a:t>
            </a:r>
          </a:p>
          <a:p>
            <a:r>
              <a:rPr lang="en-US" dirty="0"/>
              <a:t>Buses</a:t>
            </a:r>
          </a:p>
          <a:p>
            <a:pPr>
              <a:buNone/>
            </a:pPr>
            <a:r>
              <a:rPr lang="en-US" dirty="0"/>
              <a:t>		red double-decker/ London</a:t>
            </a:r>
          </a:p>
          <a:p>
            <a:r>
              <a:rPr lang="en-US" dirty="0"/>
              <a:t>Taxis</a:t>
            </a:r>
          </a:p>
          <a:p>
            <a:pPr>
              <a:buNone/>
            </a:pPr>
            <a:r>
              <a:rPr lang="en-US" dirty="0"/>
              <a:t>		famous London Black taxis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45997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Most sports originated in U.K.</a:t>
            </a:r>
          </a:p>
          <a:p>
            <a:pPr>
              <a:buNone/>
            </a:pPr>
            <a:r>
              <a:rPr lang="en-US" dirty="0"/>
              <a:t>		</a:t>
            </a:r>
            <a:r>
              <a:rPr lang="en-US" dirty="0" smtClean="0"/>
              <a:t>Soccer (top)</a:t>
            </a:r>
            <a:endParaRPr lang="en-US" dirty="0"/>
          </a:p>
          <a:p>
            <a:pPr>
              <a:buNone/>
            </a:pPr>
            <a:r>
              <a:rPr lang="en-US" dirty="0"/>
              <a:t>		</a:t>
            </a:r>
            <a:r>
              <a:rPr lang="en-US" dirty="0" smtClean="0"/>
              <a:t>Cricket (England’s national sport)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golf (Scotland)</a:t>
            </a:r>
            <a:endParaRPr lang="en-US" dirty="0"/>
          </a:p>
          <a:p>
            <a:pPr>
              <a:buNone/>
            </a:pPr>
            <a:r>
              <a:rPr lang="en-US" dirty="0"/>
              <a:t>		tennis/ table tennis</a:t>
            </a:r>
          </a:p>
          <a:p>
            <a:pPr>
              <a:buNone/>
            </a:pPr>
            <a:r>
              <a:rPr lang="en-US" dirty="0"/>
              <a:t>		</a:t>
            </a:r>
            <a:r>
              <a:rPr lang="en-US" dirty="0" smtClean="0"/>
              <a:t>rugby (Wales)</a:t>
            </a:r>
            <a:endParaRPr lang="en-US" dirty="0"/>
          </a:p>
          <a:p>
            <a:pPr>
              <a:buNone/>
            </a:pPr>
            <a:r>
              <a:rPr lang="en-US" dirty="0"/>
              <a:t>		</a:t>
            </a:r>
            <a:r>
              <a:rPr lang="en-US" dirty="0" smtClean="0"/>
              <a:t>polo (</a:t>
            </a:r>
            <a:r>
              <a:rPr lang="en-US" dirty="0" err="1" smtClean="0"/>
              <a:t>india</a:t>
            </a:r>
            <a:r>
              <a:rPr lang="en-US" smtClean="0"/>
              <a:t>)</a:t>
            </a:r>
            <a:endParaRPr lang="en-US" dirty="0"/>
          </a:p>
          <a:p>
            <a:pPr>
              <a:buNone/>
            </a:pPr>
            <a:r>
              <a:rPr lang="en-US" dirty="0"/>
              <a:t>		rowing (university boat race)</a:t>
            </a:r>
          </a:p>
          <a:p>
            <a:pPr>
              <a:buNone/>
            </a:pPr>
            <a:r>
              <a:rPr lang="en-US" dirty="0"/>
              <a:t>		fishing</a:t>
            </a:r>
          </a:p>
          <a:p>
            <a:pPr>
              <a:buNone/>
            </a:pPr>
            <a:r>
              <a:rPr lang="en-US" dirty="0"/>
              <a:t>		swimming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248417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Superstitions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Ladder</a:t>
            </a:r>
          </a:p>
          <a:p>
            <a:r>
              <a:rPr lang="en-US" dirty="0" smtClean="0"/>
              <a:t>Black cat</a:t>
            </a:r>
          </a:p>
          <a:p>
            <a:r>
              <a:rPr lang="en-US" dirty="0" smtClean="0"/>
              <a:t>Mirror</a:t>
            </a:r>
          </a:p>
          <a:p>
            <a:r>
              <a:rPr lang="en-US" dirty="0" smtClean="0"/>
              <a:t>Magpie</a:t>
            </a:r>
          </a:p>
          <a:p>
            <a:r>
              <a:rPr lang="en-US" dirty="0" smtClean="0"/>
              <a:t>Spill salt</a:t>
            </a:r>
          </a:p>
          <a:p>
            <a:r>
              <a:rPr lang="en-US" dirty="0" smtClean="0"/>
              <a:t>Umbrella indoors</a:t>
            </a:r>
          </a:p>
          <a:p>
            <a:r>
              <a:rPr lang="en-US" dirty="0" smtClean="0"/>
              <a:t>13</a:t>
            </a:r>
          </a:p>
          <a:p>
            <a:r>
              <a:rPr lang="en-US" dirty="0" smtClean="0"/>
              <a:t>New shoes on table</a:t>
            </a:r>
          </a:p>
          <a:p>
            <a:r>
              <a:rPr lang="en-US" dirty="0" smtClean="0"/>
              <a:t>Stairs</a:t>
            </a:r>
          </a:p>
          <a:p>
            <a:r>
              <a:rPr lang="en-US" dirty="0" smtClean="0"/>
              <a:t>Touch wood (good luck)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181</Words>
  <Application>Microsoft Office PowerPoint</Application>
  <PresentationFormat>On-screen Show (4:3)</PresentationFormat>
  <Paragraphs>113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Other British Cultural Aspects</vt:lpstr>
      <vt:lpstr>British Food</vt:lpstr>
      <vt:lpstr>Slide 3</vt:lpstr>
      <vt:lpstr>Slide 4</vt:lpstr>
      <vt:lpstr>Education in England</vt:lpstr>
      <vt:lpstr>Slide 6</vt:lpstr>
      <vt:lpstr>Transportation</vt:lpstr>
      <vt:lpstr>Sports</vt:lpstr>
      <vt:lpstr>Superstitions</vt:lpstr>
      <vt:lpstr>Weddings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Other British Cultural Aspects</dc:title>
  <dc:creator>Nasiba</dc:creator>
  <cp:lastModifiedBy>user</cp:lastModifiedBy>
  <cp:revision>22</cp:revision>
  <dcterms:created xsi:type="dcterms:W3CDTF">2012-11-13T08:53:29Z</dcterms:created>
  <dcterms:modified xsi:type="dcterms:W3CDTF">2013-04-20T14:43:18Z</dcterms:modified>
</cp:coreProperties>
</file>