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5BF33-D472-4B1D-B3C8-8B396A56D338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48D31-ED30-466E-9194-4B01E3C03F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812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666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126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526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317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7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9927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593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42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773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954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90A9A-3410-4648-804F-B141AC9DB81C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98908-518C-4111-BF13-8BA63759A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556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904655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>A Number of British Cultural Aspects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Cost of living</a:t>
            </a:r>
            <a:br>
              <a:rPr lang="en-US" sz="4000" dirty="0" smtClean="0"/>
            </a:br>
            <a:r>
              <a:rPr lang="en-US" sz="4000" dirty="0" smtClean="0"/>
              <a:t>Dos &amp; Don’ts</a:t>
            </a:r>
            <a:br>
              <a:rPr lang="en-US" sz="4000" dirty="0" smtClean="0"/>
            </a:br>
            <a:r>
              <a:rPr lang="en-US" sz="4000" dirty="0" smtClean="0"/>
              <a:t>Population</a:t>
            </a:r>
            <a:br>
              <a:rPr lang="en-US" sz="4000" dirty="0" smtClean="0"/>
            </a:br>
            <a:r>
              <a:rPr lang="en-US" sz="4000" dirty="0" smtClean="0"/>
              <a:t>Religions</a:t>
            </a:r>
            <a:br>
              <a:rPr lang="en-US" sz="4000" dirty="0" smtClean="0"/>
            </a:br>
            <a:r>
              <a:rPr lang="en-US" sz="4000" dirty="0" smtClean="0"/>
              <a:t>Trade &amp; Industries</a:t>
            </a:r>
            <a:br>
              <a:rPr lang="en-US" sz="4000" dirty="0" smtClean="0"/>
            </a:br>
            <a:r>
              <a:rPr lang="en-US" sz="4000" dirty="0" smtClean="0"/>
              <a:t>Weather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821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much do things cost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US" dirty="0" smtClean="0"/>
              <a:t>Cost of living varies</a:t>
            </a:r>
          </a:p>
          <a:p>
            <a:r>
              <a:rPr lang="en-US" dirty="0" smtClean="0"/>
              <a:t>More expensive in London and the South </a:t>
            </a:r>
            <a:r>
              <a:rPr lang="en-US" dirty="0"/>
              <a:t>E</a:t>
            </a:r>
            <a:r>
              <a:rPr lang="en-US" dirty="0" smtClean="0"/>
              <a:t>ast</a:t>
            </a:r>
          </a:p>
          <a:p>
            <a:r>
              <a:rPr lang="en-US" dirty="0" smtClean="0"/>
              <a:t>Cheaper in the North</a:t>
            </a:r>
          </a:p>
          <a:p>
            <a:r>
              <a:rPr lang="en-US" dirty="0" smtClean="0"/>
              <a:t>Currency + pound sterling (£) (≈ 6.5 SR)</a:t>
            </a:r>
          </a:p>
          <a:p>
            <a:r>
              <a:rPr lang="en-US" dirty="0" smtClean="0"/>
              <a:t>Rough estimate of how much things cost in Britain, e.g.</a:t>
            </a:r>
          </a:p>
          <a:p>
            <a:pPr lvl="2"/>
            <a:r>
              <a:rPr lang="en-US" dirty="0" smtClean="0"/>
              <a:t>Milk (0.80 - 1.08)</a:t>
            </a:r>
          </a:p>
          <a:p>
            <a:pPr lvl="2"/>
            <a:r>
              <a:rPr lang="en-US" dirty="0" smtClean="0"/>
              <a:t>Bread (0.89 – 1.25)</a:t>
            </a:r>
          </a:p>
          <a:p>
            <a:pPr lvl="2"/>
            <a:r>
              <a:rPr lang="en-US" dirty="0" smtClean="0"/>
              <a:t>Eggs (1.70 – 2.78)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1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US" dirty="0" smtClean="0"/>
              <a:t>Dos &amp; Don’ts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  Dos:</a:t>
            </a:r>
          </a:p>
          <a:p>
            <a:pPr marL="0" indent="0">
              <a:buNone/>
            </a:pPr>
            <a:r>
              <a:rPr lang="en-US" dirty="0" smtClean="0"/>
              <a:t>	e.g.</a:t>
            </a:r>
          </a:p>
          <a:p>
            <a:pPr lvl="2"/>
            <a:r>
              <a:rPr lang="en-US" dirty="0" smtClean="0"/>
              <a:t>Do stand in line</a:t>
            </a:r>
          </a:p>
          <a:p>
            <a:pPr lvl="2"/>
            <a:r>
              <a:rPr lang="en-US" dirty="0" smtClean="0"/>
              <a:t>Do say ‘Excuse me’, ‘please’ and ‘Thank you’</a:t>
            </a:r>
          </a:p>
          <a:p>
            <a:pPr lvl="2"/>
            <a:r>
              <a:rPr lang="en-US" dirty="0" smtClean="0"/>
              <a:t>Do shake hands 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  Don’ts:</a:t>
            </a:r>
          </a:p>
          <a:p>
            <a:pPr lvl="2"/>
            <a:r>
              <a:rPr lang="en-US" dirty="0" smtClean="0"/>
              <a:t>Do not talk loudly</a:t>
            </a:r>
          </a:p>
          <a:p>
            <a:pPr lvl="2"/>
            <a:r>
              <a:rPr lang="en-US" dirty="0" smtClean="0"/>
              <a:t>Do not speak with your mouth full</a:t>
            </a:r>
          </a:p>
          <a:p>
            <a:pPr lvl="2"/>
            <a:r>
              <a:rPr lang="en-US" dirty="0" smtClean="0"/>
              <a:t>Do no ask personal questions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98664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Population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US" dirty="0" smtClean="0"/>
              <a:t>Britain has always been a mixed race society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(Roman-Saxon-Viking-Normans- Africans-	 	refugees)</a:t>
            </a:r>
          </a:p>
          <a:p>
            <a:r>
              <a:rPr lang="en-US" dirty="0" smtClean="0"/>
              <a:t>7% of population made up of other cultural ethnicities (4 million)</a:t>
            </a:r>
          </a:p>
          <a:p>
            <a:pPr lvl="2"/>
            <a:r>
              <a:rPr lang="en-US" dirty="0" smtClean="0"/>
              <a:t>White (94%)</a:t>
            </a:r>
          </a:p>
          <a:p>
            <a:pPr lvl="2"/>
            <a:r>
              <a:rPr lang="en-US" dirty="0" smtClean="0"/>
              <a:t>Indian (2%)</a:t>
            </a:r>
          </a:p>
          <a:p>
            <a:pPr lvl="2"/>
            <a:r>
              <a:rPr lang="en-US" dirty="0" smtClean="0"/>
              <a:t>Pakistani (1%)</a:t>
            </a:r>
          </a:p>
          <a:p>
            <a:pPr lvl="2"/>
            <a:r>
              <a:rPr lang="en-US" dirty="0" smtClean="0"/>
              <a:t>Black and other (3%)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81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US" dirty="0" smtClean="0"/>
              <a:t>Religions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(1953) England broke from </a:t>
            </a:r>
            <a:r>
              <a:rPr lang="en-US" dirty="0"/>
              <a:t>C</a:t>
            </a:r>
            <a:r>
              <a:rPr lang="en-US" dirty="0" smtClean="0"/>
              <a:t>atholic Church</a:t>
            </a:r>
          </a:p>
          <a:p>
            <a:r>
              <a:rPr lang="en-US" dirty="0" smtClean="0"/>
              <a:t>Formed Anglican Church</a:t>
            </a:r>
          </a:p>
          <a:p>
            <a:r>
              <a:rPr lang="en-US" dirty="0" smtClean="0"/>
              <a:t>(68%) of population Anglicans</a:t>
            </a:r>
          </a:p>
          <a:p>
            <a:r>
              <a:rPr lang="en-US" dirty="0" smtClean="0"/>
              <a:t>A wide range of religions </a:t>
            </a:r>
          </a:p>
          <a:p>
            <a:pPr lvl="2"/>
            <a:r>
              <a:rPr lang="en-US" dirty="0" smtClean="0"/>
              <a:t>Anglican (27 million)</a:t>
            </a:r>
          </a:p>
          <a:p>
            <a:pPr lvl="2"/>
            <a:r>
              <a:rPr lang="en-US" dirty="0" smtClean="0"/>
              <a:t>Roman  Catholic (9 million)</a:t>
            </a:r>
          </a:p>
          <a:p>
            <a:pPr lvl="2"/>
            <a:r>
              <a:rPr lang="en-US" dirty="0" smtClean="0"/>
              <a:t>Muslim (1 million)</a:t>
            </a:r>
          </a:p>
          <a:p>
            <a:pPr lvl="2"/>
            <a:r>
              <a:rPr lang="en-US" dirty="0" smtClean="0"/>
              <a:t>Sikh (400 000)</a:t>
            </a:r>
          </a:p>
          <a:p>
            <a:pPr lvl="2"/>
            <a:r>
              <a:rPr lang="en-US" dirty="0" smtClean="0"/>
              <a:t>Hindu (350 000)</a:t>
            </a:r>
          </a:p>
          <a:p>
            <a:pPr lvl="2"/>
            <a:r>
              <a:rPr lang="en-US" dirty="0" smtClean="0"/>
              <a:t>Jewish (300 000)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598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&amp; Industries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445224"/>
          </a:xfrm>
        </p:spPr>
        <p:txBody>
          <a:bodyPr>
            <a:normAutofit fontScale="77500" lnSpcReduction="20000"/>
          </a:bodyPr>
          <a:lstStyle/>
          <a:p>
            <a:pPr marL="457200" indent="-457200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largest trading nation in the </a:t>
            </a:r>
            <a:r>
              <a:rPr lang="en-US" dirty="0" smtClean="0"/>
              <a:t>world (computers/Japan)</a:t>
            </a:r>
            <a:endParaRPr lang="en-US" dirty="0"/>
          </a:p>
          <a:p>
            <a:pPr marL="457200" indent="-457200"/>
            <a:r>
              <a:rPr lang="en-US" u="sng" dirty="0" smtClean="0"/>
              <a:t>Main Industries</a:t>
            </a:r>
            <a:r>
              <a:rPr lang="en-US" u="sng" dirty="0"/>
              <a:t>:</a:t>
            </a:r>
          </a:p>
          <a:p>
            <a:r>
              <a:rPr lang="en-US" dirty="0"/>
              <a:t>	(banking and finance/steel/transport 	equipment/gas/tourism)</a:t>
            </a:r>
          </a:p>
          <a:p>
            <a:pPr marL="457200" indent="-457200"/>
            <a:r>
              <a:rPr lang="en-US" u="sng" dirty="0" smtClean="0"/>
              <a:t>Trade</a:t>
            </a:r>
            <a:r>
              <a:rPr lang="en-US" dirty="0" smtClean="0"/>
              <a:t>:</a:t>
            </a:r>
          </a:p>
          <a:p>
            <a:pPr marL="457200" indent="-457200"/>
            <a:r>
              <a:rPr lang="en-US" dirty="0" smtClean="0"/>
              <a:t>Exports</a:t>
            </a:r>
            <a:endParaRPr lang="en-US" dirty="0"/>
          </a:p>
          <a:p>
            <a:r>
              <a:rPr lang="en-US" dirty="0"/>
              <a:t>	- chemical </a:t>
            </a:r>
            <a:r>
              <a:rPr lang="en-US" dirty="0" smtClean="0"/>
              <a:t>industry (largest export earner)</a:t>
            </a:r>
            <a:endParaRPr lang="en-US" dirty="0"/>
          </a:p>
          <a:p>
            <a:r>
              <a:rPr lang="en-US" dirty="0"/>
              <a:t>	- pharmaceutical (Zantac/AZT)</a:t>
            </a:r>
          </a:p>
          <a:p>
            <a:r>
              <a:rPr lang="en-US" dirty="0"/>
              <a:t>	- machinery</a:t>
            </a:r>
          </a:p>
          <a:p>
            <a:r>
              <a:rPr lang="en-US" dirty="0"/>
              <a:t>	- export services (banking/insurance/consultancy)</a:t>
            </a:r>
          </a:p>
          <a:p>
            <a:pPr marL="457200" indent="-457200"/>
            <a:r>
              <a:rPr lang="en-US" dirty="0"/>
              <a:t>Imports</a:t>
            </a:r>
          </a:p>
          <a:p>
            <a:r>
              <a:rPr lang="en-US" dirty="0"/>
              <a:t>	- food, beverages and tobacco (1/2)</a:t>
            </a:r>
          </a:p>
          <a:p>
            <a:r>
              <a:rPr lang="en-US" dirty="0"/>
              <a:t>	- machinery and road vehicles (2/3)</a:t>
            </a:r>
          </a:p>
          <a:p>
            <a:r>
              <a:rPr lang="en-US" dirty="0"/>
              <a:t>	- chemicals, fuels, clothing and footwear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04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40871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England’s Natural Resources:</a:t>
            </a:r>
          </a:p>
          <a:p>
            <a:pPr marL="0" indent="0">
              <a:buNone/>
            </a:pPr>
            <a:r>
              <a:rPr lang="en-US" dirty="0"/>
              <a:t>	(coal/iron </a:t>
            </a:r>
            <a:r>
              <a:rPr lang="en-US" dirty="0" smtClean="0"/>
              <a:t>ore/chalk/Arable land/natural gas/salt/clay)</a:t>
            </a:r>
            <a:endParaRPr lang="en-US" dirty="0"/>
          </a:p>
          <a:p>
            <a:r>
              <a:rPr lang="en-US" dirty="0"/>
              <a:t>Farming:</a:t>
            </a:r>
          </a:p>
          <a:p>
            <a:pPr marL="0" indent="0">
              <a:buNone/>
            </a:pPr>
            <a:r>
              <a:rPr lang="en-US" dirty="0"/>
              <a:t>	- change in the last 30 </a:t>
            </a:r>
            <a:r>
              <a:rPr lang="en-US" dirty="0" err="1"/>
              <a:t>yrs</a:t>
            </a:r>
            <a:r>
              <a:rPr lang="en-US" dirty="0"/>
              <a:t>/machinery</a:t>
            </a:r>
          </a:p>
          <a:p>
            <a:pPr marL="0" indent="0">
              <a:buNone/>
            </a:pPr>
            <a:r>
              <a:rPr lang="en-US" dirty="0"/>
              <a:t>	- Types</a:t>
            </a:r>
          </a:p>
          <a:p>
            <a:pPr marL="0" indent="0">
              <a:buNone/>
            </a:pPr>
            <a:r>
              <a:rPr lang="en-US" dirty="0"/>
              <a:t>		Arable (crops &amp; cereals)</a:t>
            </a:r>
          </a:p>
          <a:p>
            <a:pPr marL="0" indent="0">
              <a:buNone/>
            </a:pPr>
            <a:r>
              <a:rPr lang="en-US" dirty="0"/>
              <a:t>		Pastoral (animals)</a:t>
            </a:r>
          </a:p>
          <a:p>
            <a:pPr marL="0" indent="0">
              <a:buNone/>
            </a:pPr>
            <a:r>
              <a:rPr lang="en-US" dirty="0"/>
              <a:t>		Mixed farming (arable &amp; pastoral)</a:t>
            </a:r>
          </a:p>
          <a:p>
            <a:pPr marL="0" indent="0">
              <a:buNone/>
            </a:pPr>
            <a:r>
              <a:rPr lang="en-US" dirty="0"/>
              <a:t>		Horticulture (flowers)</a:t>
            </a:r>
          </a:p>
          <a:p>
            <a:pPr marL="0" indent="0">
              <a:buNone/>
            </a:pPr>
            <a:r>
              <a:rPr lang="en-US" dirty="0"/>
              <a:t>		Market gardening (fruits &amp; vegetables)</a:t>
            </a:r>
          </a:p>
          <a:p>
            <a:pPr marL="0" indent="0">
              <a:buNone/>
            </a:pPr>
            <a:r>
              <a:rPr lang="en-US" dirty="0"/>
              <a:t>		Viticulture (grapes)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smtClean="0"/>
              <a:t>Type of farming: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1- </a:t>
            </a:r>
            <a:r>
              <a:rPr lang="en-US" dirty="0"/>
              <a:t>S</a:t>
            </a:r>
            <a:r>
              <a:rPr lang="en-US" dirty="0" smtClean="0"/>
              <a:t>oil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2- Climate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-Principal crops (Wheat, barley …)</a:t>
            </a:r>
          </a:p>
          <a:p>
            <a:pPr marL="0" indent="0">
              <a:buNone/>
            </a:pPr>
            <a:r>
              <a:rPr lang="en-US" dirty="0"/>
              <a:t>	-Livestock  products (poultry, sheep, </a:t>
            </a:r>
            <a:r>
              <a:rPr lang="en-US" dirty="0" smtClean="0"/>
              <a:t>…Dairy products)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473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is the weather like in Britain?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Very changing</a:t>
            </a:r>
          </a:p>
          <a:p>
            <a:pPr marL="0" indent="0">
              <a:buNone/>
            </a:pPr>
            <a:r>
              <a:rPr lang="en-US" dirty="0"/>
              <a:t>	- rain </a:t>
            </a:r>
            <a:r>
              <a:rPr lang="en-US" dirty="0" smtClean="0"/>
              <a:t>(1 in 3)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fluctuation of temperature (30 c 		   summer/ -5 c winter)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smtClean="0"/>
              <a:t>Island/ varied climate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July/ warmest</a:t>
            </a:r>
          </a:p>
          <a:p>
            <a:pPr marL="0" indent="0">
              <a:buNone/>
            </a:pPr>
            <a:r>
              <a:rPr lang="en-US" dirty="0"/>
              <a:t>	- February/ coldest</a:t>
            </a:r>
          </a:p>
          <a:p>
            <a:pPr marL="0" indent="0">
              <a:buNone/>
            </a:pPr>
            <a:r>
              <a:rPr lang="en-US" dirty="0"/>
              <a:t>	- four seasons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52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Tourism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London/ m</a:t>
            </a:r>
            <a:r>
              <a:rPr lang="en-US" dirty="0" smtClean="0"/>
              <a:t>ost desired </a:t>
            </a:r>
            <a:r>
              <a:rPr lang="en-US" dirty="0" err="1" smtClean="0"/>
              <a:t>dest</a:t>
            </a:r>
            <a:r>
              <a:rPr lang="en-US" dirty="0" smtClean="0"/>
              <a:t>./largest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/>
              <a:t>richest in history &amp; </a:t>
            </a:r>
            <a:r>
              <a:rPr lang="en-US" dirty="0" smtClean="0"/>
              <a:t>culture in the world</a:t>
            </a:r>
            <a:endParaRPr lang="en-US" dirty="0"/>
          </a:p>
          <a:p>
            <a:r>
              <a:rPr lang="en-US" dirty="0"/>
              <a:t>Key places to visit</a:t>
            </a:r>
          </a:p>
          <a:p>
            <a:pPr marL="0" indent="0">
              <a:buNone/>
            </a:pPr>
            <a:r>
              <a:rPr lang="en-US" dirty="0"/>
              <a:t>	- (Hyde park/ London Zoo/ Buckingham 	 	  Palace/ Big Ben…)</a:t>
            </a:r>
          </a:p>
          <a:p>
            <a:pPr marL="0" indent="0">
              <a:buNone/>
            </a:pPr>
            <a:r>
              <a:rPr lang="en-US" dirty="0"/>
              <a:t>	- Famous country side (farms/ mansions/ 	   coasts/ quaint towns)</a:t>
            </a:r>
          </a:p>
          <a:p>
            <a:pPr marL="0" indent="0">
              <a:buNone/>
            </a:pPr>
            <a:r>
              <a:rPr lang="en-US" dirty="0"/>
              <a:t>	- Southern coast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- Brighton</a:t>
            </a:r>
            <a:r>
              <a:rPr lang="en-US" dirty="0"/>
              <a:t>/ </a:t>
            </a:r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 c. aristocracy</a:t>
            </a:r>
            <a:r>
              <a:rPr lang="en-US" dirty="0"/>
              <a:t>/ sea baths 		</a:t>
            </a:r>
            <a:r>
              <a:rPr lang="en-US" dirty="0" smtClean="0"/>
              <a:t>- Portsmouth</a:t>
            </a:r>
            <a:r>
              <a:rPr lang="en-US" dirty="0"/>
              <a:t>/ naval base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- Southampton</a:t>
            </a:r>
            <a:r>
              <a:rPr lang="en-US" dirty="0"/>
              <a:t>/ transatlantic ships ‘Titanic</a:t>
            </a:r>
            <a:r>
              <a:rPr lang="en-US" dirty="0" smtClean="0"/>
              <a:t>’- 		   Mayflower (1</a:t>
            </a:r>
            <a:r>
              <a:rPr lang="en-US" baseline="30000" dirty="0" smtClean="0"/>
              <a:t>st</a:t>
            </a:r>
            <a:r>
              <a:rPr lang="en-US" dirty="0" smtClean="0"/>
              <a:t> English settlers to America)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52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189</Words>
  <Application>Microsoft Office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A Number of British Cultural Aspects   Cost of living Dos &amp; Don’ts Population Religions Trade &amp; Industries Weather  </vt:lpstr>
      <vt:lpstr>How much do things cost in England</vt:lpstr>
      <vt:lpstr>Dos &amp; Don’ts in England</vt:lpstr>
      <vt:lpstr>Population in England</vt:lpstr>
      <vt:lpstr>Religions in England</vt:lpstr>
      <vt:lpstr>Trade &amp; Industries</vt:lpstr>
      <vt:lpstr>Slide 7</vt:lpstr>
      <vt:lpstr>What is the weather like in Britain? </vt:lpstr>
      <vt:lpstr>Tourism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Britain’s prehistory population timeline</dc:title>
  <dc:creator>Nasiba</dc:creator>
  <cp:lastModifiedBy>user</cp:lastModifiedBy>
  <cp:revision>18</cp:revision>
  <dcterms:created xsi:type="dcterms:W3CDTF">2012-11-04T09:38:09Z</dcterms:created>
  <dcterms:modified xsi:type="dcterms:W3CDTF">2013-04-20T14:43:44Z</dcterms:modified>
</cp:coreProperties>
</file>