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60" r:id="rId2"/>
    <p:sldId id="257" r:id="rId3"/>
    <p:sldId id="258" r:id="rId4"/>
    <p:sldId id="259" r:id="rId5"/>
    <p:sldId id="262" r:id="rId6"/>
    <p:sldId id="261" r:id="rId7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86025-3EBF-445E-87BC-E51D5AF1B788}" type="datetimeFigureOut">
              <a:rPr lang="en-US" smtClean="0"/>
              <a:t>4/20/2013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71C7FB-6D50-49C0-9D7F-74A4EEF1452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89FAC-9AEE-435A-A1B8-4F6F4CB2A293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578BA-9B43-48FB-9859-987A2B2636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37516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89FAC-9AEE-435A-A1B8-4F6F4CB2A293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578BA-9B43-48FB-9859-987A2B2636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31300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89FAC-9AEE-435A-A1B8-4F6F4CB2A293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578BA-9B43-48FB-9859-987A2B2636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95515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89FAC-9AEE-435A-A1B8-4F6F4CB2A293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578BA-9B43-48FB-9859-987A2B2636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4150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89FAC-9AEE-435A-A1B8-4F6F4CB2A293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578BA-9B43-48FB-9859-987A2B2636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7748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89FAC-9AEE-435A-A1B8-4F6F4CB2A293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578BA-9B43-48FB-9859-987A2B2636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29825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89FAC-9AEE-435A-A1B8-4F6F4CB2A293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578BA-9B43-48FB-9859-987A2B2636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01698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89FAC-9AEE-435A-A1B8-4F6F4CB2A293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578BA-9B43-48FB-9859-987A2B2636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3563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89FAC-9AEE-435A-A1B8-4F6F4CB2A293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578BA-9B43-48FB-9859-987A2B2636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9043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89FAC-9AEE-435A-A1B8-4F6F4CB2A293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578BA-9B43-48FB-9859-987A2B2636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3710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89FAC-9AEE-435A-A1B8-4F6F4CB2A293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578BA-9B43-48FB-9859-987A2B2636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39825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89FAC-9AEE-435A-A1B8-4F6F4CB2A293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578BA-9B43-48FB-9859-987A2B2636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33428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WORLD WARS I &amp;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dirty="0"/>
              <a:t>Britain no longer powerful:</a:t>
            </a:r>
          </a:p>
          <a:p>
            <a:r>
              <a:rPr lang="en-US" dirty="0"/>
              <a:t>	- natural wealth</a:t>
            </a:r>
          </a:p>
          <a:p>
            <a:r>
              <a:rPr lang="en-US" dirty="0"/>
              <a:t>	- money and investment</a:t>
            </a:r>
          </a:p>
          <a:p>
            <a:r>
              <a:rPr lang="en-US" dirty="0"/>
              <a:t>	- workers</a:t>
            </a:r>
          </a:p>
          <a:p>
            <a:r>
              <a:rPr lang="en-US" dirty="0"/>
              <a:t>	- science and technology</a:t>
            </a:r>
          </a:p>
          <a:p>
            <a:r>
              <a:rPr lang="en-US" dirty="0"/>
              <a:t>	- schools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3682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US" dirty="0" smtClean="0"/>
              <a:t>World War </a:t>
            </a:r>
            <a:r>
              <a:rPr lang="en-US" dirty="0"/>
              <a:t>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r>
              <a:rPr lang="en-US" dirty="0" smtClean="0"/>
              <a:t>Germany attacked France (1914)</a:t>
            </a:r>
          </a:p>
          <a:p>
            <a:r>
              <a:rPr lang="en-US" dirty="0" smtClean="0"/>
              <a:t>Allies France &amp; Britain</a:t>
            </a:r>
          </a:p>
          <a:p>
            <a:r>
              <a:rPr lang="en-US" dirty="0" smtClean="0"/>
              <a:t>Germany nearly defeated the allies</a:t>
            </a:r>
          </a:p>
          <a:p>
            <a:r>
              <a:rPr lang="en-US" dirty="0" smtClean="0"/>
              <a:t>Allies won</a:t>
            </a:r>
          </a:p>
          <a:p>
            <a:r>
              <a:rPr lang="en-US" dirty="0" smtClean="0"/>
              <a:t>Peace &amp; Promises</a:t>
            </a:r>
          </a:p>
          <a:p>
            <a:r>
              <a:rPr lang="en-US" dirty="0" smtClean="0"/>
              <a:t>Germany preparing for war under Hitler (1935)</a:t>
            </a:r>
          </a:p>
          <a:p>
            <a:r>
              <a:rPr lang="en-US" dirty="0" smtClean="0"/>
              <a:t>Britain preparing with the help of US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0608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US" dirty="0" smtClean="0"/>
              <a:t>World War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Germany invaded Poland (1939)</a:t>
            </a:r>
          </a:p>
          <a:p>
            <a:r>
              <a:rPr lang="en-US" dirty="0" smtClean="0"/>
              <a:t>Allies (Germany + Italy + Japan)</a:t>
            </a:r>
          </a:p>
          <a:p>
            <a:r>
              <a:rPr lang="en-US" dirty="0" smtClean="0"/>
              <a:t>Britain entered war (save balance of power in Europe - control Atlantic Ocean and surrounding seas)</a:t>
            </a:r>
          </a:p>
          <a:p>
            <a:r>
              <a:rPr lang="en-US" dirty="0" smtClean="0"/>
              <a:t>Germany defeated France and attacked Britain </a:t>
            </a:r>
          </a:p>
          <a:p>
            <a:r>
              <a:rPr lang="en-US" dirty="0" smtClean="0"/>
              <a:t>One and a half million homeless in London</a:t>
            </a:r>
          </a:p>
          <a:p>
            <a:r>
              <a:rPr lang="en-US" dirty="0" smtClean="0"/>
              <a:t>War quickly became world wide/ control ‘Oil’ in middle east / ‘Suez’ canal</a:t>
            </a:r>
          </a:p>
          <a:p>
            <a:r>
              <a:rPr lang="en-US" dirty="0" smtClean="0"/>
              <a:t>Japan attacked British colonial areas</a:t>
            </a:r>
          </a:p>
          <a:p>
            <a:r>
              <a:rPr lang="en-US" dirty="0" smtClean="0"/>
              <a:t>Two mistakes (</a:t>
            </a:r>
            <a:r>
              <a:rPr lang="en-US" dirty="0"/>
              <a:t>G</a:t>
            </a:r>
            <a:r>
              <a:rPr lang="en-US" dirty="0" smtClean="0"/>
              <a:t>ermany attacked Soviet Union – Japan attacked US)</a:t>
            </a:r>
          </a:p>
          <a:p>
            <a:r>
              <a:rPr lang="en-US" dirty="0" smtClean="0"/>
              <a:t>US atomic bombs/ Hiroshima /110,000 died and more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7423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n-US" dirty="0" smtClean="0"/>
              <a:t>Results of World Wars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/>
          </a:bodyPr>
          <a:lstStyle/>
          <a:p>
            <a:r>
              <a:rPr lang="en-US" dirty="0" smtClean="0"/>
              <a:t>Political changes after the wars: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- The ‘Big Three’ / Victorious allies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(end of 20</a:t>
            </a:r>
            <a:r>
              <a:rPr lang="en-US" baseline="30000" dirty="0" smtClean="0"/>
              <a:t>th</a:t>
            </a:r>
            <a:r>
              <a:rPr lang="en-US" dirty="0" smtClean="0"/>
              <a:t> c) Britain no longer a world 	  power (cost of the wars/ Weakness of 	  Industrial power)</a:t>
            </a:r>
          </a:p>
          <a:p>
            <a:pPr marL="0" indent="0">
              <a:buNone/>
            </a:pPr>
            <a:r>
              <a:rPr lang="en-US" dirty="0" smtClean="0"/>
              <a:t>	- The United Nations</a:t>
            </a:r>
          </a:p>
          <a:p>
            <a:pPr marL="0" indent="0">
              <a:buNone/>
            </a:pPr>
            <a:r>
              <a:rPr lang="en-US" dirty="0" smtClean="0"/>
              <a:t>	- “Security Council”</a:t>
            </a:r>
          </a:p>
        </p:txBody>
      </p:sp>
    </p:spTree>
    <p:extLst>
      <p:ext uri="{BB962C8B-B14F-4D97-AF65-F5344CB8AC3E}">
        <p14:creationId xmlns:p14="http://schemas.microsoft.com/office/powerpoint/2010/main" xmlns="" val="169628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Economic and Social changes in Britain after the wars: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/>
              <a:t>Government promises (free education/medical 	 	   treatment/financial help)</a:t>
            </a:r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/>
              <a:t>economically dependent on US</a:t>
            </a:r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/>
              <a:t>more free time</a:t>
            </a:r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/>
              <a:t>the age of youth</a:t>
            </a:r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/>
              <a:t>new social problems</a:t>
            </a:r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/>
              <a:t>Immigrants (Black/ Asian)</a:t>
            </a:r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/>
              <a:t>unemployment grew among immigrants</a:t>
            </a:r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/>
              <a:t>football crowds/ violence</a:t>
            </a:r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dirty="0"/>
              <a:t>Living symbols (royal family/ancient </a:t>
            </a:r>
            <a:r>
              <a:rPr lang="en-US" dirty="0" smtClean="0"/>
              <a:t>		  	     	buildings/historical </a:t>
            </a:r>
            <a:r>
              <a:rPr lang="en-US" dirty="0"/>
              <a:t>ceremonies)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280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Britain’s prehistory population timeline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94777"/>
            <a:ext cx="8229600" cy="4131247"/>
          </a:xfrm>
        </p:spPr>
        <p:txBody>
          <a:bodyPr/>
          <a:lstStyle/>
          <a:p>
            <a:r>
              <a:rPr lang="en-US" dirty="0"/>
              <a:t>17</a:t>
            </a:r>
            <a:r>
              <a:rPr lang="en-US" baseline="30000" dirty="0"/>
              <a:t>th</a:t>
            </a:r>
            <a:r>
              <a:rPr lang="en-US" dirty="0"/>
              <a:t> c. (4 million)             </a:t>
            </a:r>
            <a:r>
              <a:rPr lang="en-US" dirty="0" smtClean="0"/>
              <a:t>21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/>
              <a:t>c. </a:t>
            </a:r>
            <a:r>
              <a:rPr lang="en-US" smtClean="0"/>
              <a:t>(63 </a:t>
            </a:r>
            <a:r>
              <a:rPr lang="en-US" dirty="0"/>
              <a:t>million)</a:t>
            </a:r>
          </a:p>
          <a:p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3957462" y="1981200"/>
            <a:ext cx="72008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2351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187</Words>
  <Application>Microsoft Office PowerPoint</Application>
  <PresentationFormat>On-screen Show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WORLD WARS I &amp; II</vt:lpstr>
      <vt:lpstr>World War I</vt:lpstr>
      <vt:lpstr>World War II</vt:lpstr>
      <vt:lpstr>Results of World Wars</vt:lpstr>
      <vt:lpstr>Economic and Social changes in Britain after the wars: </vt:lpstr>
      <vt:lpstr>Britain’s prehistory population timeline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WARS I &amp; II</dc:title>
  <dc:creator>Nasiba</dc:creator>
  <cp:lastModifiedBy>user</cp:lastModifiedBy>
  <cp:revision>17</cp:revision>
  <dcterms:created xsi:type="dcterms:W3CDTF">2012-10-13T06:26:19Z</dcterms:created>
  <dcterms:modified xsi:type="dcterms:W3CDTF">2013-04-20T14:43:51Z</dcterms:modified>
</cp:coreProperties>
</file>