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85" r:id="rId2"/>
    <p:sldId id="288" r:id="rId3"/>
    <p:sldId id="277" r:id="rId4"/>
    <p:sldId id="314" r:id="rId5"/>
    <p:sldId id="291" r:id="rId6"/>
    <p:sldId id="295" r:id="rId7"/>
  </p:sldIdLst>
  <p:sldSz cx="6858000" cy="9906000" type="A4"/>
  <p:notesSz cx="6669088"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B23D4C-2890-40C4-8236-1020E9AFBA83}" v="4" dt="2026-08-05T11:55:31.4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91" autoAdjust="0"/>
    <p:restoredTop sz="94660"/>
  </p:normalViewPr>
  <p:slideViewPr>
    <p:cSldViewPr snapToGrid="0">
      <p:cViewPr varScale="1">
        <p:scale>
          <a:sx n="67" d="100"/>
          <a:sy n="67" d="100"/>
        </p:scale>
        <p:origin x="2100" y="48"/>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Moh Ajlan" userId="5ed6d2c2-7c9e-4e98-90d7-b5d3249ca077" providerId="ADAL" clId="{29BC443D-070C-40C4-A7F1-5AFAD44E5635}"/>
    <pc:docChg chg="undo custSel modSld">
      <pc:chgData name="Ali Moh Ajlan" userId="5ed6d2c2-7c9e-4e98-90d7-b5d3249ca077" providerId="ADAL" clId="{29BC443D-070C-40C4-A7F1-5AFAD44E5635}" dt="2026-08-05T12:16:46.982" v="186" actId="20577"/>
      <pc:docMkLst>
        <pc:docMk/>
      </pc:docMkLst>
      <pc:sldChg chg="modSp mod">
        <pc:chgData name="Ali Moh Ajlan" userId="5ed6d2c2-7c9e-4e98-90d7-b5d3249ca077" providerId="ADAL" clId="{29BC443D-070C-40C4-A7F1-5AFAD44E5635}" dt="2026-08-05T12:14:52.687" v="123" actId="6549"/>
        <pc:sldMkLst>
          <pc:docMk/>
          <pc:sldMk cId="3651692457" sldId="277"/>
        </pc:sldMkLst>
        <pc:spChg chg="mod">
          <ac:chgData name="Ali Moh Ajlan" userId="5ed6d2c2-7c9e-4e98-90d7-b5d3249ca077" providerId="ADAL" clId="{29BC443D-070C-40C4-A7F1-5AFAD44E5635}" dt="2026-08-05T12:14:43.524" v="111" actId="2711"/>
          <ac:spMkLst>
            <pc:docMk/>
            <pc:sldMk cId="3651692457" sldId="277"/>
            <ac:spMk id="2" creationId="{00000000-0000-0000-0000-000000000000}"/>
          </ac:spMkLst>
        </pc:spChg>
        <pc:spChg chg="mod">
          <ac:chgData name="Ali Moh Ajlan" userId="5ed6d2c2-7c9e-4e98-90d7-b5d3249ca077" providerId="ADAL" clId="{29BC443D-070C-40C4-A7F1-5AFAD44E5635}" dt="2026-08-05T12:14:52.687" v="123" actId="6549"/>
          <ac:spMkLst>
            <pc:docMk/>
            <pc:sldMk cId="3651692457" sldId="277"/>
            <ac:spMk id="13" creationId="{00000000-0000-0000-0000-000000000000}"/>
          </ac:spMkLst>
        </pc:spChg>
      </pc:sldChg>
      <pc:sldChg chg="addSp modSp mod">
        <pc:chgData name="Ali Moh Ajlan" userId="5ed6d2c2-7c9e-4e98-90d7-b5d3249ca077" providerId="ADAL" clId="{29BC443D-070C-40C4-A7F1-5AFAD44E5635}" dt="2026-08-05T12:16:32.729" v="184" actId="20577"/>
        <pc:sldMkLst>
          <pc:docMk/>
          <pc:sldMk cId="277265531" sldId="285"/>
        </pc:sldMkLst>
        <pc:spChg chg="mod">
          <ac:chgData name="Ali Moh Ajlan" userId="5ed6d2c2-7c9e-4e98-90d7-b5d3249ca077" providerId="ADAL" clId="{29BC443D-070C-40C4-A7F1-5AFAD44E5635}" dt="2026-08-05T12:16:24.225" v="165" actId="1076"/>
          <ac:spMkLst>
            <pc:docMk/>
            <pc:sldMk cId="277265531" sldId="285"/>
            <ac:spMk id="3" creationId="{00000000-0000-0000-0000-000000000000}"/>
          </ac:spMkLst>
        </pc:spChg>
        <pc:spChg chg="mod">
          <ac:chgData name="Ali Moh Ajlan" userId="5ed6d2c2-7c9e-4e98-90d7-b5d3249ca077" providerId="ADAL" clId="{29BC443D-070C-40C4-A7F1-5AFAD44E5635}" dt="2026-08-05T11:53:21.590" v="29" actId="1076"/>
          <ac:spMkLst>
            <pc:docMk/>
            <pc:sldMk cId="277265531" sldId="285"/>
            <ac:spMk id="4" creationId="{00000000-0000-0000-0000-000000000000}"/>
          </ac:spMkLst>
        </pc:spChg>
        <pc:spChg chg="mod">
          <ac:chgData name="Ali Moh Ajlan" userId="5ed6d2c2-7c9e-4e98-90d7-b5d3249ca077" providerId="ADAL" clId="{29BC443D-070C-40C4-A7F1-5AFAD44E5635}" dt="2026-08-05T11:53:12.485" v="27" actId="404"/>
          <ac:spMkLst>
            <pc:docMk/>
            <pc:sldMk cId="277265531" sldId="285"/>
            <ac:spMk id="5" creationId="{00000000-0000-0000-0000-000000000000}"/>
          </ac:spMkLst>
        </pc:spChg>
        <pc:spChg chg="mod">
          <ac:chgData name="Ali Moh Ajlan" userId="5ed6d2c2-7c9e-4e98-90d7-b5d3249ca077" providerId="ADAL" clId="{29BC443D-070C-40C4-A7F1-5AFAD44E5635}" dt="2026-08-05T12:16:14.187" v="161" actId="113"/>
          <ac:spMkLst>
            <pc:docMk/>
            <pc:sldMk cId="277265531" sldId="285"/>
            <ac:spMk id="8" creationId="{00000000-0000-0000-0000-000000000000}"/>
          </ac:spMkLst>
        </pc:spChg>
        <pc:spChg chg="mod">
          <ac:chgData name="Ali Moh Ajlan" userId="5ed6d2c2-7c9e-4e98-90d7-b5d3249ca077" providerId="ADAL" clId="{29BC443D-070C-40C4-A7F1-5AFAD44E5635}" dt="2026-08-05T12:16:16.876" v="162" actId="113"/>
          <ac:spMkLst>
            <pc:docMk/>
            <pc:sldMk cId="277265531" sldId="285"/>
            <ac:spMk id="9" creationId="{00000000-0000-0000-0000-000000000000}"/>
          </ac:spMkLst>
        </pc:spChg>
        <pc:spChg chg="mod">
          <ac:chgData name="Ali Moh Ajlan" userId="5ed6d2c2-7c9e-4e98-90d7-b5d3249ca077" providerId="ADAL" clId="{29BC443D-070C-40C4-A7F1-5AFAD44E5635}" dt="2026-08-05T11:53:00.354" v="18" actId="113"/>
          <ac:spMkLst>
            <pc:docMk/>
            <pc:sldMk cId="277265531" sldId="285"/>
            <ac:spMk id="10" creationId="{00000000-0000-0000-0000-000000000000}"/>
          </ac:spMkLst>
        </pc:spChg>
        <pc:spChg chg="add mod">
          <ac:chgData name="Ali Moh Ajlan" userId="5ed6d2c2-7c9e-4e98-90d7-b5d3249ca077" providerId="ADAL" clId="{29BC443D-070C-40C4-A7F1-5AFAD44E5635}" dt="2026-08-05T12:16:32.729" v="184" actId="20577"/>
          <ac:spMkLst>
            <pc:docMk/>
            <pc:sldMk cId="277265531" sldId="285"/>
            <ac:spMk id="11" creationId="{61BACE25-549E-08E0-DB0D-649604EE4519}"/>
          </ac:spMkLst>
        </pc:spChg>
      </pc:sldChg>
      <pc:sldChg chg="modSp mod">
        <pc:chgData name="Ali Moh Ajlan" userId="5ed6d2c2-7c9e-4e98-90d7-b5d3249ca077" providerId="ADAL" clId="{29BC443D-070C-40C4-A7F1-5AFAD44E5635}" dt="2026-08-05T11:56:57.864" v="74" actId="207"/>
        <pc:sldMkLst>
          <pc:docMk/>
          <pc:sldMk cId="3828449716" sldId="288"/>
        </pc:sldMkLst>
        <pc:spChg chg="mod">
          <ac:chgData name="Ali Moh Ajlan" userId="5ed6d2c2-7c9e-4e98-90d7-b5d3249ca077" providerId="ADAL" clId="{29BC443D-070C-40C4-A7F1-5AFAD44E5635}" dt="2026-08-05T11:56:57.864" v="74" actId="207"/>
          <ac:spMkLst>
            <pc:docMk/>
            <pc:sldMk cId="3828449716" sldId="288"/>
            <ac:spMk id="2" creationId="{00000000-0000-0000-0000-000000000000}"/>
          </ac:spMkLst>
        </pc:spChg>
      </pc:sldChg>
      <pc:sldChg chg="modSp mod">
        <pc:chgData name="Ali Moh Ajlan" userId="5ed6d2c2-7c9e-4e98-90d7-b5d3249ca077" providerId="ADAL" clId="{29BC443D-070C-40C4-A7F1-5AFAD44E5635}" dt="2026-08-05T12:16:46.982" v="186" actId="20577"/>
        <pc:sldMkLst>
          <pc:docMk/>
          <pc:sldMk cId="1393054822" sldId="291"/>
        </pc:sldMkLst>
        <pc:spChg chg="mod">
          <ac:chgData name="Ali Moh Ajlan" userId="5ed6d2c2-7c9e-4e98-90d7-b5d3249ca077" providerId="ADAL" clId="{29BC443D-070C-40C4-A7F1-5AFAD44E5635}" dt="2026-08-05T12:16:46.982" v="186" actId="20577"/>
          <ac:spMkLst>
            <pc:docMk/>
            <pc:sldMk cId="1393054822" sldId="291"/>
            <ac:spMk id="17" creationId="{00000000-0000-0000-0000-000000000000}"/>
          </ac:spMkLst>
        </pc:spChg>
        <pc:spChg chg="mod">
          <ac:chgData name="Ali Moh Ajlan" userId="5ed6d2c2-7c9e-4e98-90d7-b5d3249ca077" providerId="ADAL" clId="{29BC443D-070C-40C4-A7F1-5AFAD44E5635}" dt="2026-08-05T12:15:10.403" v="125" actId="113"/>
          <ac:spMkLst>
            <pc:docMk/>
            <pc:sldMk cId="1393054822" sldId="291"/>
            <ac:spMk id="20" creationId="{00000000-0000-0000-0000-000000000000}"/>
          </ac:spMkLst>
        </pc:spChg>
        <pc:spChg chg="mod">
          <ac:chgData name="Ali Moh Ajlan" userId="5ed6d2c2-7c9e-4e98-90d7-b5d3249ca077" providerId="ADAL" clId="{29BC443D-070C-40C4-A7F1-5AFAD44E5635}" dt="2026-08-05T12:15:14.635" v="126" actId="113"/>
          <ac:spMkLst>
            <pc:docMk/>
            <pc:sldMk cId="1393054822" sldId="291"/>
            <ac:spMk id="23" creationId="{00000000-0000-0000-0000-000000000000}"/>
          </ac:spMkLst>
        </pc:spChg>
        <pc:spChg chg="mod">
          <ac:chgData name="Ali Moh Ajlan" userId="5ed6d2c2-7c9e-4e98-90d7-b5d3249ca077" providerId="ADAL" clId="{29BC443D-070C-40C4-A7F1-5AFAD44E5635}" dt="2026-08-05T12:15:31.870" v="153" actId="20577"/>
          <ac:spMkLst>
            <pc:docMk/>
            <pc:sldMk cId="1393054822" sldId="291"/>
            <ac:spMk id="30" creationId="{00000000-0000-0000-0000-000000000000}"/>
          </ac:spMkLst>
        </pc:spChg>
      </pc:sldChg>
      <pc:sldChg chg="modSp mod">
        <pc:chgData name="Ali Moh Ajlan" userId="5ed6d2c2-7c9e-4e98-90d7-b5d3249ca077" providerId="ADAL" clId="{29BC443D-070C-40C4-A7F1-5AFAD44E5635}" dt="2026-08-05T12:16:04.174" v="160" actId="14100"/>
        <pc:sldMkLst>
          <pc:docMk/>
          <pc:sldMk cId="225501629" sldId="295"/>
        </pc:sldMkLst>
        <pc:spChg chg="mod">
          <ac:chgData name="Ali Moh Ajlan" userId="5ed6d2c2-7c9e-4e98-90d7-b5d3249ca077" providerId="ADAL" clId="{29BC443D-070C-40C4-A7F1-5AFAD44E5635}" dt="2026-08-05T12:15:58.773" v="159" actId="1076"/>
          <ac:spMkLst>
            <pc:docMk/>
            <pc:sldMk cId="225501629" sldId="295"/>
            <ac:spMk id="15" creationId="{00000000-0000-0000-0000-000000000000}"/>
          </ac:spMkLst>
        </pc:spChg>
        <pc:spChg chg="mod">
          <ac:chgData name="Ali Moh Ajlan" userId="5ed6d2c2-7c9e-4e98-90d7-b5d3249ca077" providerId="ADAL" clId="{29BC443D-070C-40C4-A7F1-5AFAD44E5635}" dt="2026-08-05T12:15:49.520" v="157" actId="113"/>
          <ac:spMkLst>
            <pc:docMk/>
            <pc:sldMk cId="225501629" sldId="295"/>
            <ac:spMk id="18" creationId="{00000000-0000-0000-0000-000000000000}"/>
          </ac:spMkLst>
        </pc:spChg>
        <pc:spChg chg="mod">
          <ac:chgData name="Ali Moh Ajlan" userId="5ed6d2c2-7c9e-4e98-90d7-b5d3249ca077" providerId="ADAL" clId="{29BC443D-070C-40C4-A7F1-5AFAD44E5635}" dt="2026-08-05T12:15:40.738" v="155" actId="113"/>
          <ac:spMkLst>
            <pc:docMk/>
            <pc:sldMk cId="225501629" sldId="295"/>
            <ac:spMk id="19" creationId="{00000000-0000-0000-0000-000000000000}"/>
          </ac:spMkLst>
        </pc:spChg>
        <pc:spChg chg="mod">
          <ac:chgData name="Ali Moh Ajlan" userId="5ed6d2c2-7c9e-4e98-90d7-b5d3249ca077" providerId="ADAL" clId="{29BC443D-070C-40C4-A7F1-5AFAD44E5635}" dt="2026-08-05T12:15:44.427" v="156" actId="113"/>
          <ac:spMkLst>
            <pc:docMk/>
            <pc:sldMk cId="225501629" sldId="295"/>
            <ac:spMk id="27" creationId="{00000000-0000-0000-0000-000000000000}"/>
          </ac:spMkLst>
        </pc:spChg>
        <pc:spChg chg="mod">
          <ac:chgData name="Ali Moh Ajlan" userId="5ed6d2c2-7c9e-4e98-90d7-b5d3249ca077" providerId="ADAL" clId="{29BC443D-070C-40C4-A7F1-5AFAD44E5635}" dt="2026-08-05T12:15:52.796" v="158" actId="113"/>
          <ac:spMkLst>
            <pc:docMk/>
            <pc:sldMk cId="225501629" sldId="295"/>
            <ac:spMk id="36" creationId="{00000000-0000-0000-0000-000000000000}"/>
          </ac:spMkLst>
        </pc:spChg>
        <pc:spChg chg="mod">
          <ac:chgData name="Ali Moh Ajlan" userId="5ed6d2c2-7c9e-4e98-90d7-b5d3249ca077" providerId="ADAL" clId="{29BC443D-070C-40C4-A7F1-5AFAD44E5635}" dt="2026-08-05T12:16:04.174" v="160" actId="14100"/>
          <ac:spMkLst>
            <pc:docMk/>
            <pc:sldMk cId="225501629" sldId="295"/>
            <ac:spMk id="37" creationId="{00000000-0000-0000-0000-000000000000}"/>
          </ac:spMkLst>
        </pc:spChg>
        <pc:spChg chg="mod">
          <ac:chgData name="Ali Moh Ajlan" userId="5ed6d2c2-7c9e-4e98-90d7-b5d3249ca077" providerId="ADAL" clId="{29BC443D-070C-40C4-A7F1-5AFAD44E5635}" dt="2026-08-05T12:15:37.583" v="154" actId="113"/>
          <ac:spMkLst>
            <pc:docMk/>
            <pc:sldMk cId="225501629" sldId="295"/>
            <ac:spMk id="38"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0937F2-A636-4BAA-9286-71D7BE58C971}"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A18AA6-5A48-41CE-8D26-F74F0C5697A0}" type="slidenum">
              <a:rPr lang="en-US" smtClean="0"/>
              <a:t>‹#›</a:t>
            </a:fld>
            <a:endParaRPr lang="en-US"/>
          </a:p>
        </p:txBody>
      </p:sp>
    </p:spTree>
    <p:extLst>
      <p:ext uri="{BB962C8B-B14F-4D97-AF65-F5344CB8AC3E}">
        <p14:creationId xmlns:p14="http://schemas.microsoft.com/office/powerpoint/2010/main" val="4207354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0937F2-A636-4BAA-9286-71D7BE58C971}"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A18AA6-5A48-41CE-8D26-F74F0C5697A0}" type="slidenum">
              <a:rPr lang="en-US" smtClean="0"/>
              <a:t>‹#›</a:t>
            </a:fld>
            <a:endParaRPr lang="en-US"/>
          </a:p>
        </p:txBody>
      </p:sp>
    </p:spTree>
    <p:extLst>
      <p:ext uri="{BB962C8B-B14F-4D97-AF65-F5344CB8AC3E}">
        <p14:creationId xmlns:p14="http://schemas.microsoft.com/office/powerpoint/2010/main" val="3890400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0937F2-A636-4BAA-9286-71D7BE58C971}"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A18AA6-5A48-41CE-8D26-F74F0C5697A0}" type="slidenum">
              <a:rPr lang="en-US" smtClean="0"/>
              <a:t>‹#›</a:t>
            </a:fld>
            <a:endParaRPr lang="en-US"/>
          </a:p>
        </p:txBody>
      </p:sp>
    </p:spTree>
    <p:extLst>
      <p:ext uri="{BB962C8B-B14F-4D97-AF65-F5344CB8AC3E}">
        <p14:creationId xmlns:p14="http://schemas.microsoft.com/office/powerpoint/2010/main" val="1008734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0937F2-A636-4BAA-9286-71D7BE58C971}"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A18AA6-5A48-41CE-8D26-F74F0C5697A0}" type="slidenum">
              <a:rPr lang="en-US" smtClean="0"/>
              <a:t>‹#›</a:t>
            </a:fld>
            <a:endParaRPr lang="en-US"/>
          </a:p>
        </p:txBody>
      </p:sp>
    </p:spTree>
    <p:extLst>
      <p:ext uri="{BB962C8B-B14F-4D97-AF65-F5344CB8AC3E}">
        <p14:creationId xmlns:p14="http://schemas.microsoft.com/office/powerpoint/2010/main" val="3974479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0937F2-A636-4BAA-9286-71D7BE58C971}" type="datetimeFigureOut">
              <a:rPr lang="en-US" smtClean="0"/>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A18AA6-5A48-41CE-8D26-F74F0C5697A0}" type="slidenum">
              <a:rPr lang="en-US" smtClean="0"/>
              <a:t>‹#›</a:t>
            </a:fld>
            <a:endParaRPr lang="en-US"/>
          </a:p>
        </p:txBody>
      </p:sp>
    </p:spTree>
    <p:extLst>
      <p:ext uri="{BB962C8B-B14F-4D97-AF65-F5344CB8AC3E}">
        <p14:creationId xmlns:p14="http://schemas.microsoft.com/office/powerpoint/2010/main" val="1949939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0937F2-A636-4BAA-9286-71D7BE58C971}"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A18AA6-5A48-41CE-8D26-F74F0C5697A0}" type="slidenum">
              <a:rPr lang="en-US" smtClean="0"/>
              <a:t>‹#›</a:t>
            </a:fld>
            <a:endParaRPr lang="en-US"/>
          </a:p>
        </p:txBody>
      </p:sp>
    </p:spTree>
    <p:extLst>
      <p:ext uri="{BB962C8B-B14F-4D97-AF65-F5344CB8AC3E}">
        <p14:creationId xmlns:p14="http://schemas.microsoft.com/office/powerpoint/2010/main" val="1128595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0937F2-A636-4BAA-9286-71D7BE58C971}" type="datetimeFigureOut">
              <a:rPr lang="en-US" smtClean="0"/>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A18AA6-5A48-41CE-8D26-F74F0C5697A0}" type="slidenum">
              <a:rPr lang="en-US" smtClean="0"/>
              <a:t>‹#›</a:t>
            </a:fld>
            <a:endParaRPr lang="en-US"/>
          </a:p>
        </p:txBody>
      </p:sp>
    </p:spTree>
    <p:extLst>
      <p:ext uri="{BB962C8B-B14F-4D97-AF65-F5344CB8AC3E}">
        <p14:creationId xmlns:p14="http://schemas.microsoft.com/office/powerpoint/2010/main" val="2355830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0937F2-A636-4BAA-9286-71D7BE58C971}" type="datetimeFigureOut">
              <a:rPr lang="en-US" smtClean="0"/>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A18AA6-5A48-41CE-8D26-F74F0C5697A0}" type="slidenum">
              <a:rPr lang="en-US" smtClean="0"/>
              <a:t>‹#›</a:t>
            </a:fld>
            <a:endParaRPr lang="en-US"/>
          </a:p>
        </p:txBody>
      </p:sp>
    </p:spTree>
    <p:extLst>
      <p:ext uri="{BB962C8B-B14F-4D97-AF65-F5344CB8AC3E}">
        <p14:creationId xmlns:p14="http://schemas.microsoft.com/office/powerpoint/2010/main" val="25087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0937F2-A636-4BAA-9286-71D7BE58C971}" type="datetimeFigureOut">
              <a:rPr lang="en-US" smtClean="0"/>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A18AA6-5A48-41CE-8D26-F74F0C5697A0}" type="slidenum">
              <a:rPr lang="en-US" smtClean="0"/>
              <a:t>‹#›</a:t>
            </a:fld>
            <a:endParaRPr lang="en-US"/>
          </a:p>
        </p:txBody>
      </p:sp>
    </p:spTree>
    <p:extLst>
      <p:ext uri="{BB962C8B-B14F-4D97-AF65-F5344CB8AC3E}">
        <p14:creationId xmlns:p14="http://schemas.microsoft.com/office/powerpoint/2010/main" val="3041288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820937F2-A636-4BAA-9286-71D7BE58C971}"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A18AA6-5A48-41CE-8D26-F74F0C5697A0}" type="slidenum">
              <a:rPr lang="en-US" smtClean="0"/>
              <a:t>‹#›</a:t>
            </a:fld>
            <a:endParaRPr lang="en-US"/>
          </a:p>
        </p:txBody>
      </p:sp>
    </p:spTree>
    <p:extLst>
      <p:ext uri="{BB962C8B-B14F-4D97-AF65-F5344CB8AC3E}">
        <p14:creationId xmlns:p14="http://schemas.microsoft.com/office/powerpoint/2010/main" val="3133252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820937F2-A636-4BAA-9286-71D7BE58C971}" type="datetimeFigureOut">
              <a:rPr lang="en-US" smtClean="0"/>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A18AA6-5A48-41CE-8D26-F74F0C5697A0}" type="slidenum">
              <a:rPr lang="en-US" smtClean="0"/>
              <a:t>‹#›</a:t>
            </a:fld>
            <a:endParaRPr lang="en-US"/>
          </a:p>
        </p:txBody>
      </p:sp>
    </p:spTree>
    <p:extLst>
      <p:ext uri="{BB962C8B-B14F-4D97-AF65-F5344CB8AC3E}">
        <p14:creationId xmlns:p14="http://schemas.microsoft.com/office/powerpoint/2010/main" val="837142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20937F2-A636-4BAA-9286-71D7BE58C971}" type="datetimeFigureOut">
              <a:rPr lang="en-US" smtClean="0"/>
              <a:t>8/5/2026</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F0A18AA6-5A48-41CE-8D26-F74F0C5697A0}" type="slidenum">
              <a:rPr lang="en-US" smtClean="0"/>
              <a:t>‹#›</a:t>
            </a:fld>
            <a:endParaRPr lang="en-US"/>
          </a:p>
        </p:txBody>
      </p:sp>
    </p:spTree>
    <p:extLst>
      <p:ext uri="{BB962C8B-B14F-4D97-AF65-F5344CB8AC3E}">
        <p14:creationId xmlns:p14="http://schemas.microsoft.com/office/powerpoint/2010/main" val="26453194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1"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r" defTabSz="685800" rtl="1"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r" defTabSz="685800"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184" y="0"/>
            <a:ext cx="4151262" cy="987891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400" spc="45" dirty="0">
                <a:ln w="0"/>
                <a:solidFill>
                  <a:schemeClr val="tx1">
                    <a:lumMod val="95000"/>
                    <a:lumOff val="5000"/>
                  </a:schemeClr>
                </a:solidFill>
                <a:latin typeface="Adobe Arabic" panose="02040503050201020203" pitchFamily="18" charset="-78"/>
                <a:ea typeface="GE SS Text Bold" panose="020A0503020102020204" pitchFamily="18" charset="-78"/>
                <a:cs typeface="Adobe Arabic" panose="02040503050201020203" pitchFamily="18" charset="-78"/>
              </a:rPr>
              <a:t>تـقــريــر </a:t>
            </a:r>
            <a:r>
              <a:rPr lang="ar-SA" sz="4400" spc="45" dirty="0">
                <a:ln w="0"/>
                <a:solidFill>
                  <a:schemeClr val="tx1">
                    <a:lumMod val="95000"/>
                    <a:lumOff val="5000"/>
                  </a:schemeClr>
                </a:solidFill>
                <a:latin typeface="GE SS Text Bold" panose="020A0503020102020204" pitchFamily="18" charset="-78"/>
                <a:ea typeface="GE SS Text Bold" panose="020A0503020102020204" pitchFamily="18" charset="-78"/>
                <a:cs typeface="GE SS Text Bold" panose="020A0503020102020204" pitchFamily="18" charset="-78"/>
              </a:rPr>
              <a:t> </a:t>
            </a:r>
            <a:endParaRPr lang="en-US" sz="4400" spc="45" dirty="0">
              <a:ln w="0"/>
              <a:solidFill>
                <a:schemeClr val="tx1">
                  <a:lumMod val="95000"/>
                  <a:lumOff val="5000"/>
                </a:schemeClr>
              </a:solidFill>
              <a:latin typeface="GE SS Text Bold" panose="020A0503020102020204" pitchFamily="18" charset="-78"/>
              <a:ea typeface="GE SS Text Bold" panose="020A0503020102020204" pitchFamily="18" charset="-78"/>
              <a:cs typeface="GE SS Text Bold" panose="020A0503020102020204" pitchFamily="18" charset="-78"/>
            </a:endParaRPr>
          </a:p>
        </p:txBody>
      </p:sp>
      <p:sp>
        <p:nvSpPr>
          <p:cNvPr id="2" name="Rectangle 1"/>
          <p:cNvSpPr/>
          <p:nvPr/>
        </p:nvSpPr>
        <p:spPr>
          <a:xfrm>
            <a:off x="4137290" y="0"/>
            <a:ext cx="2704788" cy="9878913"/>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7" name="Picture 6"/>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352723" y="384975"/>
            <a:ext cx="2309025" cy="978700"/>
          </a:xfrm>
          <a:prstGeom prst="rect">
            <a:avLst/>
          </a:prstGeom>
        </p:spPr>
      </p:pic>
      <p:sp>
        <p:nvSpPr>
          <p:cNvPr id="5" name="Rectangle 4"/>
          <p:cNvSpPr/>
          <p:nvPr/>
        </p:nvSpPr>
        <p:spPr>
          <a:xfrm>
            <a:off x="-264331" y="5771474"/>
            <a:ext cx="4987115" cy="822426"/>
          </a:xfrm>
          <a:prstGeom prst="rect">
            <a:avLst/>
          </a:prstGeom>
          <a:noFill/>
          <a:effectLst/>
        </p:spPr>
        <p:txBody>
          <a:bodyPr wrap="square" lIns="82953" tIns="41476" rIns="82953" bIns="41476">
            <a:spAutoFit/>
          </a:bodyPr>
          <a:lstStyle/>
          <a:p>
            <a:pPr algn="ctr"/>
            <a:r>
              <a:rPr lang="ar-SA" sz="4800" b="1" spc="45" dirty="0">
                <a:ln w="0"/>
                <a:solidFill>
                  <a:schemeClr val="tx1">
                    <a:lumMod val="95000"/>
                    <a:lumOff val="5000"/>
                  </a:schemeClr>
                </a:solidFill>
                <a:latin typeface="Adobe Arabic" panose="02040503050201020203" pitchFamily="18" charset="-78"/>
                <a:ea typeface="GE SS Text Bold" panose="020A0503020102020204" pitchFamily="18" charset="-78"/>
                <a:cs typeface="Adobe Arabic" panose="02040503050201020203" pitchFamily="18" charset="-78"/>
              </a:rPr>
              <a:t>ـــــــــتدريب التعاوني</a:t>
            </a:r>
            <a:endParaRPr lang="en-US" sz="4800" b="1" spc="45" dirty="0">
              <a:ln w="0"/>
              <a:solidFill>
                <a:schemeClr val="tx1">
                  <a:lumMod val="95000"/>
                  <a:lumOff val="5000"/>
                </a:schemeClr>
              </a:solidFill>
              <a:latin typeface="Adobe Arabic" panose="02040503050201020203" pitchFamily="18" charset="-78"/>
              <a:ea typeface="GE SS Text Bold" panose="020A0503020102020204" pitchFamily="18" charset="-78"/>
              <a:cs typeface="Adobe Arabic" panose="02040503050201020203" pitchFamily="18" charset="-78"/>
            </a:endParaRPr>
          </a:p>
        </p:txBody>
      </p:sp>
      <p:sp>
        <p:nvSpPr>
          <p:cNvPr id="4" name="TextBox 3"/>
          <p:cNvSpPr txBox="1"/>
          <p:nvPr/>
        </p:nvSpPr>
        <p:spPr>
          <a:xfrm>
            <a:off x="4287087" y="4664974"/>
            <a:ext cx="2777112" cy="2492990"/>
          </a:xfrm>
          <a:prstGeom prst="rect">
            <a:avLst/>
          </a:prstGeom>
          <a:noFill/>
          <a:effectLst/>
        </p:spPr>
        <p:txBody>
          <a:bodyPr wrap="square" rtlCol="0">
            <a:spAutoFit/>
          </a:bodyPr>
          <a:lstStyle/>
          <a:p>
            <a:r>
              <a:rPr lang="ar-SA" sz="15600" dirty="0">
                <a:solidFill>
                  <a:srgbClr val="ED7D31"/>
                </a:solidFill>
                <a:latin typeface="Adobe Arabic" panose="02040503050201020203" pitchFamily="18" charset="-78"/>
                <a:cs typeface="Adobe Arabic" panose="02040503050201020203" pitchFamily="18" charset="-78"/>
              </a:rPr>
              <a:t>الـ</a:t>
            </a:r>
            <a:endParaRPr lang="en-US" sz="22400" dirty="0">
              <a:solidFill>
                <a:srgbClr val="ED7D31"/>
              </a:solidFill>
              <a:latin typeface="Adobe Arabic" panose="02040503050201020203" pitchFamily="18" charset="-78"/>
              <a:cs typeface="Adobe Arabic" panose="02040503050201020203" pitchFamily="18" charset="-78"/>
            </a:endParaRPr>
          </a:p>
        </p:txBody>
      </p:sp>
      <p:sp>
        <p:nvSpPr>
          <p:cNvPr id="8" name="Rectangle 7"/>
          <p:cNvSpPr/>
          <p:nvPr/>
        </p:nvSpPr>
        <p:spPr>
          <a:xfrm>
            <a:off x="1" y="8036250"/>
            <a:ext cx="4135078" cy="418790"/>
          </a:xfrm>
          <a:prstGeom prst="rect">
            <a:avLst/>
          </a:prstGeom>
          <a:noFill/>
          <a:effectLst/>
        </p:spPr>
        <p:txBody>
          <a:bodyPr wrap="square" lIns="82953" tIns="41476" rIns="82953" bIns="41476">
            <a:spAutoFit/>
          </a:bodyPr>
          <a:lstStyle/>
          <a:p>
            <a:pPr algn="ctr"/>
            <a:r>
              <a:rPr lang="ar-SA" sz="2177" b="1" spc="45" dirty="0">
                <a:ln w="0"/>
                <a:solidFill>
                  <a:schemeClr val="tx1">
                    <a:lumMod val="65000"/>
                    <a:lumOff val="35000"/>
                  </a:schemeClr>
                </a:solidFill>
                <a:effectLst>
                  <a:innerShdw blurRad="63500" dist="50800" dir="13500000">
                    <a:srgbClr val="000000">
                      <a:alpha val="50000"/>
                    </a:srgbClr>
                  </a:innerShdw>
                </a:effectLst>
                <a:latin typeface="Adobe Arabic" panose="02040503050201020203" pitchFamily="18" charset="-78"/>
                <a:ea typeface="GE SS Text Bold" panose="020A0503020102020204" pitchFamily="18" charset="-78"/>
                <a:cs typeface="Adobe Arabic" panose="02040503050201020203" pitchFamily="18" charset="-78"/>
              </a:rPr>
              <a:t>اسم الطالب:</a:t>
            </a:r>
            <a:endParaRPr lang="en-US" sz="2177" b="1" spc="45" dirty="0">
              <a:ln w="0"/>
              <a:solidFill>
                <a:schemeClr val="tx1">
                  <a:lumMod val="65000"/>
                  <a:lumOff val="35000"/>
                </a:schemeClr>
              </a:solidFill>
              <a:effectLst>
                <a:innerShdw blurRad="63500" dist="50800" dir="13500000">
                  <a:srgbClr val="000000">
                    <a:alpha val="50000"/>
                  </a:srgbClr>
                </a:innerShdw>
              </a:effectLst>
              <a:latin typeface="Adobe Arabic" panose="02040503050201020203" pitchFamily="18" charset="-78"/>
              <a:ea typeface="GE SS Text Bold" panose="020A0503020102020204" pitchFamily="18" charset="-78"/>
              <a:cs typeface="Adobe Arabic" panose="02040503050201020203" pitchFamily="18" charset="-78"/>
            </a:endParaRPr>
          </a:p>
        </p:txBody>
      </p:sp>
      <p:sp>
        <p:nvSpPr>
          <p:cNvPr id="9" name="Rectangle 8"/>
          <p:cNvSpPr/>
          <p:nvPr/>
        </p:nvSpPr>
        <p:spPr>
          <a:xfrm>
            <a:off x="-18395" y="8658162"/>
            <a:ext cx="4153474" cy="418790"/>
          </a:xfrm>
          <a:prstGeom prst="rect">
            <a:avLst/>
          </a:prstGeom>
          <a:noFill/>
          <a:effectLst/>
        </p:spPr>
        <p:txBody>
          <a:bodyPr wrap="square" lIns="82953" tIns="41476" rIns="82953" bIns="41476">
            <a:spAutoFit/>
          </a:bodyPr>
          <a:lstStyle/>
          <a:p>
            <a:pPr algn="ctr"/>
            <a:r>
              <a:rPr lang="ar-SA" sz="2177" b="1" spc="45" dirty="0">
                <a:ln w="0"/>
                <a:solidFill>
                  <a:schemeClr val="tx1">
                    <a:lumMod val="65000"/>
                    <a:lumOff val="35000"/>
                  </a:schemeClr>
                </a:solidFill>
                <a:effectLst>
                  <a:innerShdw blurRad="63500" dist="50800" dir="13500000">
                    <a:srgbClr val="000000">
                      <a:alpha val="50000"/>
                    </a:srgbClr>
                  </a:innerShdw>
                </a:effectLst>
                <a:latin typeface="Adobe Arabic" panose="02040503050201020203" pitchFamily="18" charset="-78"/>
                <a:ea typeface="GE SS Text Bold" panose="020A0503020102020204" pitchFamily="18" charset="-78"/>
                <a:cs typeface="Adobe Arabic" panose="02040503050201020203" pitchFamily="18" charset="-78"/>
              </a:rPr>
              <a:t>الرقم الجامعي:</a:t>
            </a:r>
            <a:endParaRPr lang="en-US" sz="2177" b="1" spc="45" dirty="0">
              <a:ln w="0"/>
              <a:solidFill>
                <a:schemeClr val="tx1">
                  <a:lumMod val="65000"/>
                  <a:lumOff val="35000"/>
                </a:schemeClr>
              </a:solidFill>
              <a:effectLst>
                <a:innerShdw blurRad="63500" dist="50800" dir="13500000">
                  <a:srgbClr val="000000">
                    <a:alpha val="50000"/>
                  </a:srgbClr>
                </a:innerShdw>
              </a:effectLst>
              <a:latin typeface="Adobe Arabic" panose="02040503050201020203" pitchFamily="18" charset="-78"/>
              <a:ea typeface="GE SS Text Bold" panose="020A0503020102020204" pitchFamily="18" charset="-78"/>
              <a:cs typeface="Adobe Arabic" panose="02040503050201020203" pitchFamily="18" charset="-78"/>
            </a:endParaRPr>
          </a:p>
        </p:txBody>
      </p:sp>
      <p:sp>
        <p:nvSpPr>
          <p:cNvPr id="10" name="Rectangle 9"/>
          <p:cNvSpPr/>
          <p:nvPr/>
        </p:nvSpPr>
        <p:spPr>
          <a:xfrm>
            <a:off x="4127212" y="1450082"/>
            <a:ext cx="2707000" cy="1088845"/>
          </a:xfrm>
          <a:prstGeom prst="rect">
            <a:avLst/>
          </a:prstGeom>
          <a:noFill/>
          <a:effectLst/>
        </p:spPr>
        <p:txBody>
          <a:bodyPr wrap="square" lIns="82953" tIns="41476" rIns="82953" bIns="41476">
            <a:spAutoFit/>
          </a:bodyPr>
          <a:lstStyle/>
          <a:p>
            <a:pPr algn="ctr"/>
            <a:r>
              <a:rPr lang="ar-SA" sz="2177" b="1" spc="45" dirty="0">
                <a:ln w="0"/>
                <a:solidFill>
                  <a:schemeClr val="bg1"/>
                </a:solidFill>
                <a:effectLst>
                  <a:innerShdw blurRad="63500" dist="50800" dir="13500000">
                    <a:srgbClr val="000000">
                      <a:alpha val="50000"/>
                    </a:srgbClr>
                  </a:innerShdw>
                </a:effectLst>
                <a:ea typeface="GE SS Text Bold" panose="020A0503020102020204" pitchFamily="18" charset="-78"/>
                <a:cs typeface="Adobe Arabic" panose="02040503050201020203" pitchFamily="18" charset="-78"/>
              </a:rPr>
              <a:t>كلية العمارة والتخطيط</a:t>
            </a:r>
          </a:p>
          <a:p>
            <a:pPr algn="ctr"/>
            <a:r>
              <a:rPr lang="ar-SA" sz="2177" b="1" spc="45" dirty="0">
                <a:ln w="0"/>
                <a:solidFill>
                  <a:schemeClr val="bg1"/>
                </a:solidFill>
                <a:effectLst>
                  <a:innerShdw blurRad="63500" dist="50800" dir="13500000">
                    <a:srgbClr val="000000">
                      <a:alpha val="50000"/>
                    </a:srgbClr>
                  </a:innerShdw>
                </a:effectLst>
                <a:ea typeface="GE SS Text Bold" panose="020A0503020102020204" pitchFamily="18" charset="-78"/>
                <a:cs typeface="Adobe Arabic" panose="02040503050201020203" pitchFamily="18" charset="-78"/>
              </a:rPr>
              <a:t>وحدة التدريب التعاوني</a:t>
            </a:r>
          </a:p>
          <a:p>
            <a:pPr algn="ctr" rtl="1"/>
            <a:r>
              <a:rPr lang="ar-SA" sz="2177" b="1" spc="45" dirty="0">
                <a:ln w="0"/>
                <a:solidFill>
                  <a:schemeClr val="bg1"/>
                </a:solidFill>
                <a:effectLst>
                  <a:innerShdw blurRad="63500" dist="50800" dir="13500000">
                    <a:srgbClr val="000000">
                      <a:alpha val="50000"/>
                    </a:srgbClr>
                  </a:innerShdw>
                </a:effectLst>
                <a:ea typeface="GE SS Text Bold" panose="020A0503020102020204" pitchFamily="18" charset="-78"/>
                <a:cs typeface="Adobe Arabic" panose="02040503050201020203" pitchFamily="18" charset="-78"/>
              </a:rPr>
              <a:t>1448-2026</a:t>
            </a:r>
            <a:endParaRPr lang="en-US" sz="2177" b="1" spc="45" dirty="0">
              <a:ln w="0"/>
              <a:solidFill>
                <a:schemeClr val="bg1"/>
              </a:solidFill>
              <a:effectLst>
                <a:innerShdw blurRad="63500" dist="50800" dir="13500000">
                  <a:srgbClr val="000000">
                    <a:alpha val="50000"/>
                  </a:srgbClr>
                </a:innerShdw>
              </a:effectLst>
              <a:ea typeface="GE SS Text Bold" panose="020A0503020102020204" pitchFamily="18" charset="-78"/>
              <a:cs typeface="Adobe Arabic" panose="02040503050201020203" pitchFamily="18" charset="-78"/>
            </a:endParaRPr>
          </a:p>
        </p:txBody>
      </p:sp>
      <p:sp>
        <p:nvSpPr>
          <p:cNvPr id="11" name="Rectangle 10">
            <a:extLst>
              <a:ext uri="{FF2B5EF4-FFF2-40B4-BE49-F238E27FC236}">
                <a16:creationId xmlns:a16="http://schemas.microsoft.com/office/drawing/2014/main" id="{61BACE25-549E-08E0-DB0D-649604EE4519}"/>
              </a:ext>
            </a:extLst>
          </p:cNvPr>
          <p:cNvSpPr/>
          <p:nvPr/>
        </p:nvSpPr>
        <p:spPr>
          <a:xfrm>
            <a:off x="-26262" y="9121978"/>
            <a:ext cx="4153474" cy="418790"/>
          </a:xfrm>
          <a:prstGeom prst="rect">
            <a:avLst/>
          </a:prstGeom>
          <a:noFill/>
          <a:effectLst/>
        </p:spPr>
        <p:txBody>
          <a:bodyPr wrap="square" lIns="82953" tIns="41476" rIns="82953" bIns="41476">
            <a:spAutoFit/>
          </a:bodyPr>
          <a:lstStyle/>
          <a:p>
            <a:pPr algn="ctr"/>
            <a:r>
              <a:rPr lang="ar-SA" sz="2177" b="1" spc="45" dirty="0">
                <a:ln w="0"/>
                <a:solidFill>
                  <a:schemeClr val="tx1">
                    <a:lumMod val="65000"/>
                    <a:lumOff val="35000"/>
                  </a:schemeClr>
                </a:solidFill>
                <a:effectLst>
                  <a:innerShdw blurRad="63500" dist="50800" dir="13500000">
                    <a:srgbClr val="000000">
                      <a:alpha val="50000"/>
                    </a:srgbClr>
                  </a:innerShdw>
                </a:effectLst>
                <a:latin typeface="Adobe Arabic" panose="02040503050201020203" pitchFamily="18" charset="-78"/>
                <a:ea typeface="GE SS Text Bold" panose="020A0503020102020204" pitchFamily="18" charset="-78"/>
                <a:cs typeface="Adobe Arabic" panose="02040503050201020203" pitchFamily="18" charset="-78"/>
              </a:rPr>
              <a:t>المشرف الأكاديمي: </a:t>
            </a:r>
            <a:endParaRPr lang="en-US" sz="2177" b="1" spc="45" dirty="0">
              <a:ln w="0"/>
              <a:solidFill>
                <a:schemeClr val="tx1">
                  <a:lumMod val="65000"/>
                  <a:lumOff val="35000"/>
                </a:schemeClr>
              </a:solidFill>
              <a:effectLst>
                <a:innerShdw blurRad="63500" dist="50800" dir="13500000">
                  <a:srgbClr val="000000">
                    <a:alpha val="50000"/>
                  </a:srgbClr>
                </a:innerShdw>
              </a:effectLst>
              <a:latin typeface="Adobe Arabic" panose="02040503050201020203" pitchFamily="18" charset="-78"/>
              <a:ea typeface="GE SS Text Bold" panose="020A0503020102020204" pitchFamily="18" charset="-78"/>
              <a:cs typeface="Adobe Arabic" panose="02040503050201020203" pitchFamily="18" charset="-78"/>
            </a:endParaRPr>
          </a:p>
        </p:txBody>
      </p:sp>
    </p:spTree>
    <p:extLst>
      <p:ext uri="{BB962C8B-B14F-4D97-AF65-F5344CB8AC3E}">
        <p14:creationId xmlns:p14="http://schemas.microsoft.com/office/powerpoint/2010/main" val="277265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p:cNvCxnSpPr/>
          <p:nvPr/>
        </p:nvCxnSpPr>
        <p:spPr>
          <a:xfrm rot="5400000">
            <a:off x="1135375" y="695873"/>
            <a:ext cx="457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4" y="8566433"/>
            <a:ext cx="6858000" cy="518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7" name="Rectangle 6"/>
          <p:cNvSpPr/>
          <p:nvPr/>
        </p:nvSpPr>
        <p:spPr>
          <a:xfrm>
            <a:off x="4" y="8670126"/>
            <a:ext cx="6858000" cy="108075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3" y="415428"/>
            <a:ext cx="6858000" cy="518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5" name="Rectangle 4"/>
          <p:cNvSpPr/>
          <p:nvPr/>
        </p:nvSpPr>
        <p:spPr>
          <a:xfrm>
            <a:off x="457220" y="103293"/>
            <a:ext cx="180335" cy="964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9" name="TextBox 8"/>
          <p:cNvSpPr txBox="1"/>
          <p:nvPr/>
        </p:nvSpPr>
        <p:spPr>
          <a:xfrm>
            <a:off x="450307" y="291784"/>
            <a:ext cx="180335" cy="259943"/>
          </a:xfrm>
          <a:prstGeom prst="rect">
            <a:avLst/>
          </a:prstGeom>
          <a:noFill/>
        </p:spPr>
        <p:txBody>
          <a:bodyPr wrap="square" rtlCol="0">
            <a:spAutoFit/>
          </a:bodyPr>
          <a:lstStyle/>
          <a:p>
            <a:pPr algn="ctr"/>
            <a:r>
              <a:rPr lang="en-US" sz="1089" dirty="0">
                <a:solidFill>
                  <a:schemeClr val="tx1">
                    <a:lumMod val="75000"/>
                    <a:lumOff val="25000"/>
                  </a:schemeClr>
                </a:solidFill>
              </a:rPr>
              <a:t>1</a:t>
            </a:r>
          </a:p>
        </p:txBody>
      </p:sp>
      <p:sp>
        <p:nvSpPr>
          <p:cNvPr id="2" name="TextBox 1"/>
          <p:cNvSpPr txBox="1"/>
          <p:nvPr/>
        </p:nvSpPr>
        <p:spPr>
          <a:xfrm>
            <a:off x="547390" y="840233"/>
            <a:ext cx="5633157" cy="7182992"/>
          </a:xfrm>
          <a:prstGeom prst="rect">
            <a:avLst/>
          </a:prstGeom>
          <a:noFill/>
        </p:spPr>
        <p:txBody>
          <a:bodyPr wrap="square" rtlCol="0">
            <a:spAutoFit/>
          </a:bodyPr>
          <a:lstStyle/>
          <a:p>
            <a:pPr marL="259235" indent="-259235" algn="r" rtl="1">
              <a:lnSpc>
                <a:spcPct val="200000"/>
              </a:lnSpc>
              <a:buFont typeface="Wingdings" panose="05000000000000000000" pitchFamily="2" charset="2"/>
              <a:buChar char="v"/>
            </a:pPr>
            <a:r>
              <a:rPr lang="ar-SA" sz="1600" b="1" u="sng" dirty="0">
                <a:ea typeface="GE SS Text Light" panose="020A0503020102020204" pitchFamily="18" charset="-78"/>
                <a:cs typeface="Adobe Arabic" panose="02040503050201020203" pitchFamily="18" charset="-78"/>
              </a:rPr>
              <a:t>يرجى قراءة التعليمات التالية بعناية قبل ملء التقرير</a:t>
            </a:r>
            <a:r>
              <a:rPr lang="en-US" sz="1600" b="1" u="sng" dirty="0">
                <a:ea typeface="GE SS Text Light" panose="020A0503020102020204" pitchFamily="18" charset="-78"/>
                <a:cs typeface="Adobe Arabic" panose="02040503050201020203" pitchFamily="18" charset="-78"/>
              </a:rPr>
              <a:t>.</a:t>
            </a:r>
            <a:endParaRPr lang="en-US" sz="1600" dirty="0">
              <a:ea typeface="GE SS Text Light" panose="020A0503020102020204" pitchFamily="18" charset="-78"/>
              <a:cs typeface="Adobe Arabic" panose="02040503050201020203" pitchFamily="18" charset="-78"/>
            </a:endParaRPr>
          </a:p>
          <a:p>
            <a:pPr marL="259235" indent="-259235" algn="justLow" rtl="1">
              <a:lnSpc>
                <a:spcPct val="150000"/>
              </a:lnSpc>
              <a:buFont typeface="+mj-lt"/>
              <a:buAutoNum type="arabicPeriod"/>
            </a:pPr>
            <a:r>
              <a:rPr lang="ar-SA" b="1" dirty="0">
                <a:solidFill>
                  <a:srgbClr val="FF0000"/>
                </a:solidFill>
                <a:ea typeface="GE SS Text Light" panose="020A0503020102020204" pitchFamily="18" charset="-78"/>
                <a:cs typeface="Adobe Arabic" panose="02040503050201020203" pitchFamily="18" charset="-78"/>
              </a:rPr>
              <a:t>يُعدّ هذا التقرير متطلباً أساسياً لاجتياز مقرر التدريب التعاوني في قسمي العمارة والتخطيط العمراني.</a:t>
            </a:r>
          </a:p>
          <a:p>
            <a:pPr marL="259235" indent="-259235" algn="justLow" rtl="1">
              <a:lnSpc>
                <a:spcPct val="150000"/>
              </a:lnSpc>
              <a:buFont typeface="+mj-lt"/>
              <a:buAutoNum type="arabicPeriod"/>
            </a:pPr>
            <a:r>
              <a:rPr lang="ar-SA" b="1" dirty="0">
                <a:solidFill>
                  <a:srgbClr val="FF0000"/>
                </a:solidFill>
                <a:ea typeface="GE SS Text Light" panose="020A0503020102020204" pitchFamily="18" charset="-78"/>
                <a:cs typeface="Adobe Arabic" panose="02040503050201020203" pitchFamily="18" charset="-78"/>
              </a:rPr>
              <a:t>تُعدّ جميع العبارات المكتوبة باللون الأحمر إرشادات توضيحية للطالب، ويجب حذفها بالكامل، بما في ذلك الإرشادات الواردة في هذه الصفحة، من النسخة الإلكترونية قبل تسليم التقرير وطباعته بصورته النهائية.</a:t>
            </a:r>
          </a:p>
          <a:p>
            <a:pPr marL="259235" indent="-259235" algn="justLow" rtl="1">
              <a:lnSpc>
                <a:spcPct val="150000"/>
              </a:lnSpc>
              <a:buFont typeface="+mj-lt"/>
              <a:buAutoNum type="arabicPeriod"/>
            </a:pPr>
            <a:r>
              <a:rPr lang="ar-SA" b="1" dirty="0">
                <a:solidFill>
                  <a:srgbClr val="FF0000"/>
                </a:solidFill>
                <a:ea typeface="GE SS Text Light" panose="020A0503020102020204" pitchFamily="18" charset="-78"/>
                <a:cs typeface="Adobe Arabic" panose="02040503050201020203" pitchFamily="18" charset="-78"/>
              </a:rPr>
              <a:t>يجب اختيار قالب مناسب وموحّد للتقرير، مع مراعاة نوع الخط وحجمه، وتناسق الألوان، ووضوح الصور والرسومات، وجودة الإخراج العام.</a:t>
            </a:r>
          </a:p>
          <a:p>
            <a:pPr marL="259235" indent="-259235" algn="justLow" rtl="1">
              <a:lnSpc>
                <a:spcPct val="150000"/>
              </a:lnSpc>
              <a:buFont typeface="+mj-lt"/>
              <a:buAutoNum type="arabicPeriod"/>
            </a:pPr>
            <a:r>
              <a:rPr lang="ar-SA" b="1" dirty="0">
                <a:solidFill>
                  <a:srgbClr val="FF0000"/>
                </a:solidFill>
                <a:ea typeface="GE SS Text Light" panose="020A0503020102020204" pitchFamily="18" charset="-78"/>
                <a:cs typeface="Adobe Arabic" panose="02040503050201020203" pitchFamily="18" charset="-78"/>
              </a:rPr>
              <a:t>يلزم أن تكون جميع الأعمال والمحتويات الواردة في التقرير من إعداد الطالب شخصياً. وفي حال الاستعانة بأي معلومات أو مواد من مصادر أخرى، يجب توثيقها وذكر مراجعها بصورة واضحة تتيح الرجوع إليها. ولن يُتسامح مع أي شكل من أشكال الانتحال أو السرقة الأدبية.</a:t>
            </a:r>
          </a:p>
          <a:p>
            <a:pPr marL="259235" indent="-259235" algn="justLow" rtl="1">
              <a:lnSpc>
                <a:spcPct val="150000"/>
              </a:lnSpc>
              <a:buFont typeface="+mj-lt"/>
              <a:buAutoNum type="arabicPeriod"/>
            </a:pPr>
            <a:r>
              <a:rPr lang="ar-SA" b="1" dirty="0">
                <a:solidFill>
                  <a:srgbClr val="FF0000"/>
                </a:solidFill>
                <a:ea typeface="GE SS Text Light" panose="020A0503020102020204" pitchFamily="18" charset="-78"/>
                <a:cs typeface="Adobe Arabic" panose="02040503050201020203" pitchFamily="18" charset="-78"/>
              </a:rPr>
              <a:t>لا يُسمح بإعداد تقرير مشترك بين طالبين أو أكثر.</a:t>
            </a:r>
          </a:p>
          <a:p>
            <a:pPr marL="259235" indent="-259235" algn="justLow" rtl="1">
              <a:lnSpc>
                <a:spcPct val="150000"/>
              </a:lnSpc>
              <a:buFont typeface="+mj-lt"/>
              <a:buAutoNum type="arabicPeriod"/>
            </a:pPr>
            <a:r>
              <a:rPr lang="ar-SA" b="1" dirty="0">
                <a:solidFill>
                  <a:srgbClr val="FF0000"/>
                </a:solidFill>
                <a:ea typeface="GE SS Text Light" panose="020A0503020102020204" pitchFamily="18" charset="-78"/>
                <a:cs typeface="Adobe Arabic" panose="02040503050201020203" pitchFamily="18" charset="-78"/>
              </a:rPr>
              <a:t>يجب ترقيم جميع صفحات التقرير، على ألا يقل إجمالي عدد صفحاته عن ثلاثين صفحة.</a:t>
            </a:r>
          </a:p>
          <a:p>
            <a:pPr marL="259235" indent="-259235" algn="justLow" rtl="1">
              <a:lnSpc>
                <a:spcPct val="150000"/>
              </a:lnSpc>
              <a:buFont typeface="+mj-lt"/>
              <a:buAutoNum type="arabicPeriod"/>
            </a:pPr>
            <a:r>
              <a:rPr lang="ar-SA" b="1" dirty="0">
                <a:solidFill>
                  <a:srgbClr val="FF0000"/>
                </a:solidFill>
                <a:ea typeface="GE SS Text Light" panose="020A0503020102020204" pitchFamily="18" charset="-78"/>
                <a:cs typeface="Adobe Arabic" panose="02040503050201020203" pitchFamily="18" charset="-78"/>
              </a:rPr>
              <a:t>يجب إعداد جميع النصوص وكتابتها إلكترونياً، باستثناء الرسومات المعمارية والتخطيطية والصور التي يجوز إدراجها بصيغتها الأصلية.</a:t>
            </a:r>
          </a:p>
        </p:txBody>
      </p:sp>
      <p:sp>
        <p:nvSpPr>
          <p:cNvPr id="10" name="TextBox 9"/>
          <p:cNvSpPr txBox="1"/>
          <p:nvPr/>
        </p:nvSpPr>
        <p:spPr>
          <a:xfrm>
            <a:off x="547390" y="8642233"/>
            <a:ext cx="5969508" cy="323165"/>
          </a:xfrm>
          <a:prstGeom prst="rect">
            <a:avLst/>
          </a:prstGeom>
          <a:noFill/>
        </p:spPr>
        <p:txBody>
          <a:bodyPr wrap="square" rtlCol="0">
            <a:spAutoFit/>
          </a:bodyPr>
          <a:lstStyle/>
          <a:p>
            <a:r>
              <a:rPr lang="en-US" sz="1500" dirty="0">
                <a:solidFill>
                  <a:schemeClr val="tx1">
                    <a:lumMod val="50000"/>
                    <a:lumOff val="50000"/>
                  </a:schemeClr>
                </a:solidFill>
              </a:rPr>
              <a:t>* NOTES :</a:t>
            </a:r>
          </a:p>
        </p:txBody>
      </p:sp>
      <p:sp>
        <p:nvSpPr>
          <p:cNvPr id="3" name="Rectangle 2"/>
          <p:cNvSpPr/>
          <p:nvPr/>
        </p:nvSpPr>
        <p:spPr>
          <a:xfrm>
            <a:off x="450308" y="924472"/>
            <a:ext cx="5943600" cy="7184761"/>
          </a:xfrm>
          <a:prstGeom prst="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cxnSp>
        <p:nvCxnSpPr>
          <p:cNvPr id="17" name="Straight Connector 16"/>
          <p:cNvCxnSpPr/>
          <p:nvPr/>
        </p:nvCxnSpPr>
        <p:spPr>
          <a:xfrm>
            <a:off x="-6893" y="6211470"/>
            <a:ext cx="457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393907" y="6211470"/>
            <a:ext cx="457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1013455" y="8337833"/>
            <a:ext cx="457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8449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 y="8566433"/>
            <a:ext cx="6858000" cy="518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7" name="Rectangle 6"/>
          <p:cNvSpPr/>
          <p:nvPr/>
        </p:nvSpPr>
        <p:spPr>
          <a:xfrm>
            <a:off x="4" y="8670126"/>
            <a:ext cx="6858000" cy="108075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3" y="415428"/>
            <a:ext cx="6858000" cy="518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5" name="Rectangle 4"/>
          <p:cNvSpPr/>
          <p:nvPr/>
        </p:nvSpPr>
        <p:spPr>
          <a:xfrm>
            <a:off x="6205124" y="103293"/>
            <a:ext cx="180335" cy="964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9" name="TextBox 8"/>
          <p:cNvSpPr txBox="1"/>
          <p:nvPr/>
        </p:nvSpPr>
        <p:spPr>
          <a:xfrm>
            <a:off x="6205124" y="291784"/>
            <a:ext cx="180335" cy="259943"/>
          </a:xfrm>
          <a:prstGeom prst="rect">
            <a:avLst/>
          </a:prstGeom>
          <a:noFill/>
        </p:spPr>
        <p:txBody>
          <a:bodyPr wrap="square" rtlCol="0">
            <a:spAutoFit/>
          </a:bodyPr>
          <a:lstStyle/>
          <a:p>
            <a:pPr algn="ctr"/>
            <a:r>
              <a:rPr lang="en-US" sz="1089" dirty="0">
                <a:solidFill>
                  <a:schemeClr val="tx1">
                    <a:lumMod val="75000"/>
                    <a:lumOff val="25000"/>
                  </a:schemeClr>
                </a:solidFill>
              </a:rPr>
              <a:t>2</a:t>
            </a:r>
          </a:p>
        </p:txBody>
      </p:sp>
      <p:sp>
        <p:nvSpPr>
          <p:cNvPr id="10" name="Rectangle 9"/>
          <p:cNvSpPr/>
          <p:nvPr/>
        </p:nvSpPr>
        <p:spPr>
          <a:xfrm>
            <a:off x="450308" y="924472"/>
            <a:ext cx="5943600" cy="7184761"/>
          </a:xfrm>
          <a:prstGeom prst="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1" name="TextBox 10"/>
          <p:cNvSpPr txBox="1"/>
          <p:nvPr/>
        </p:nvSpPr>
        <p:spPr>
          <a:xfrm>
            <a:off x="342962" y="2560878"/>
            <a:ext cx="5969508" cy="338554"/>
          </a:xfrm>
          <a:prstGeom prst="rect">
            <a:avLst/>
          </a:prstGeom>
          <a:noFill/>
        </p:spPr>
        <p:txBody>
          <a:bodyPr wrap="square" rtlCol="0">
            <a:spAutoFit/>
          </a:bodyPr>
          <a:lstStyle/>
          <a:p>
            <a:pPr algn="r" rtl="1"/>
            <a:r>
              <a:rPr lang="ar-SA" sz="1600" dirty="0">
                <a:latin typeface="Adobe Arabic" panose="02040503050201020203" pitchFamily="18" charset="-78"/>
                <a:ea typeface="GE SS Text Bold" panose="020A0503020102020204" pitchFamily="18" charset="-78"/>
                <a:cs typeface="Adobe Arabic" panose="02040503050201020203" pitchFamily="18" charset="-78"/>
              </a:rPr>
              <a:t>جدول المحتويات (الفهرس):</a:t>
            </a:r>
            <a:endParaRPr lang="en-US" sz="1600" dirty="0">
              <a:latin typeface="Adobe Arabic" panose="02040503050201020203" pitchFamily="18" charset="-78"/>
              <a:ea typeface="GE SS Text Bold" panose="020A0503020102020204" pitchFamily="18" charset="-78"/>
              <a:cs typeface="Adobe Arabic" panose="02040503050201020203" pitchFamily="18" charset="-78"/>
            </a:endParaRPr>
          </a:p>
        </p:txBody>
      </p:sp>
      <p:sp>
        <p:nvSpPr>
          <p:cNvPr id="2" name="TextBox 1"/>
          <p:cNvSpPr txBox="1"/>
          <p:nvPr/>
        </p:nvSpPr>
        <p:spPr>
          <a:xfrm>
            <a:off x="630646" y="2837713"/>
            <a:ext cx="5447730" cy="5078313"/>
          </a:xfrm>
          <a:prstGeom prst="rect">
            <a:avLst/>
          </a:prstGeom>
          <a:noFill/>
        </p:spPr>
        <p:txBody>
          <a:bodyPr wrap="square" rtlCol="0">
            <a:spAutoFit/>
          </a:bodyPr>
          <a:lstStyle/>
          <a:p>
            <a:pPr marL="259235" indent="-259235" algn="r" rtl="1">
              <a:lnSpc>
                <a:spcPct val="200000"/>
              </a:lnSpc>
              <a:buFont typeface="Wingdings" panose="05000000000000000000" pitchFamily="2" charset="2"/>
              <a:buChar char="v"/>
            </a:pPr>
            <a:r>
              <a:rPr lang="ar-SA"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سجل فيما يلي فهرس التقرير على شكل نقاط</a:t>
            </a:r>
            <a:r>
              <a:rPr lang="en-US"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a:t>
            </a:r>
          </a:p>
          <a:p>
            <a:pPr marL="259235" indent="-259235" algn="r" rtl="1">
              <a:lnSpc>
                <a:spcPct val="200000"/>
              </a:lnSpc>
              <a:buFont typeface="Arial" panose="020B0604020202020204" pitchFamily="34" charset="0"/>
              <a:buChar char="•"/>
            </a:pPr>
            <a:r>
              <a:rPr lang="ar-SA" b="1" dirty="0">
                <a:ea typeface="GE SS Text Light" panose="020A0503020102020204" pitchFamily="18" charset="-78"/>
                <a:cs typeface="Adobe Arabic" panose="02040503050201020203" pitchFamily="18" charset="-78"/>
              </a:rPr>
              <a:t>لمحة عامة.</a:t>
            </a:r>
            <a:endParaRPr lang="en-US" b="1" dirty="0">
              <a:ea typeface="GE SS Text Light" panose="020A0503020102020204" pitchFamily="18" charset="-78"/>
              <a:cs typeface="Adobe Arabic" panose="02040503050201020203" pitchFamily="18" charset="-78"/>
            </a:endParaRPr>
          </a:p>
          <a:p>
            <a:pPr marL="259235" indent="-259235" algn="r" rtl="1">
              <a:lnSpc>
                <a:spcPct val="200000"/>
              </a:lnSpc>
              <a:buFont typeface="Arial" panose="020B0604020202020204" pitchFamily="34" charset="0"/>
              <a:buChar char="•"/>
            </a:pPr>
            <a:r>
              <a:rPr lang="ar-SA" b="1" dirty="0">
                <a:ea typeface="GE SS Text Light" panose="020A0503020102020204" pitchFamily="18" charset="-78"/>
                <a:cs typeface="Adobe Arabic" panose="02040503050201020203" pitchFamily="18" charset="-78"/>
              </a:rPr>
              <a:t>العمل المكتبي:</a:t>
            </a:r>
            <a:endParaRPr lang="en-US" b="1" dirty="0">
              <a:ea typeface="GE SS Text Light" panose="020A0503020102020204" pitchFamily="18" charset="-78"/>
              <a:cs typeface="Adobe Arabic" panose="02040503050201020203" pitchFamily="18" charset="-78"/>
            </a:endParaRPr>
          </a:p>
          <a:p>
            <a:pPr marL="674013" lvl="1" indent="-259235" algn="r" rtl="1">
              <a:lnSpc>
                <a:spcPct val="200000"/>
              </a:lnSpc>
              <a:buFont typeface="Wingdings" panose="05000000000000000000" pitchFamily="2" charset="2"/>
              <a:buChar char="ü"/>
            </a:pPr>
            <a:r>
              <a:rPr lang="ar-SA" b="1" dirty="0">
                <a:ea typeface="GE SS Text Light" panose="020A0503020102020204" pitchFamily="18" charset="-78"/>
                <a:cs typeface="Adobe Arabic" panose="02040503050201020203" pitchFamily="18" charset="-78"/>
              </a:rPr>
              <a:t>مجال العمل.</a:t>
            </a:r>
            <a:endParaRPr lang="en-US" b="1" dirty="0">
              <a:ea typeface="GE SS Text Light" panose="020A0503020102020204" pitchFamily="18" charset="-78"/>
              <a:cs typeface="Adobe Arabic" panose="02040503050201020203" pitchFamily="18" charset="-78"/>
            </a:endParaRPr>
          </a:p>
          <a:p>
            <a:pPr marL="674013" lvl="1" indent="-259235" algn="r" rtl="1">
              <a:lnSpc>
                <a:spcPct val="200000"/>
              </a:lnSpc>
              <a:buFont typeface="Wingdings" panose="05000000000000000000" pitchFamily="2" charset="2"/>
              <a:buChar char="ü"/>
            </a:pPr>
            <a:r>
              <a:rPr lang="ar-SA" b="1" dirty="0">
                <a:ea typeface="GE SS Text Light" panose="020A0503020102020204" pitchFamily="18" charset="-78"/>
                <a:cs typeface="Adobe Arabic" panose="02040503050201020203" pitchFamily="18" charset="-78"/>
              </a:rPr>
              <a:t>تفصيل المهام.</a:t>
            </a:r>
            <a:endParaRPr lang="en-US" b="1" dirty="0">
              <a:ea typeface="GE SS Text Light" panose="020A0503020102020204" pitchFamily="18" charset="-78"/>
              <a:cs typeface="Adobe Arabic" panose="02040503050201020203" pitchFamily="18" charset="-78"/>
            </a:endParaRPr>
          </a:p>
          <a:p>
            <a:pPr marL="674013" lvl="1" indent="-259235" algn="r" rtl="1">
              <a:lnSpc>
                <a:spcPct val="200000"/>
              </a:lnSpc>
              <a:buFont typeface="Wingdings" panose="05000000000000000000" pitchFamily="2" charset="2"/>
              <a:buChar char="ü"/>
            </a:pPr>
            <a:r>
              <a:rPr lang="ar-SA" b="1" dirty="0">
                <a:ea typeface="GE SS Text Light" panose="020A0503020102020204" pitchFamily="18" charset="-78"/>
                <a:cs typeface="Adobe Arabic" panose="02040503050201020203" pitchFamily="18" charset="-78"/>
              </a:rPr>
              <a:t>الخبرات المكتسبة.</a:t>
            </a:r>
            <a:endParaRPr lang="en-US" b="1" dirty="0">
              <a:ea typeface="GE SS Text Light" panose="020A0503020102020204" pitchFamily="18" charset="-78"/>
              <a:cs typeface="Adobe Arabic" panose="02040503050201020203" pitchFamily="18" charset="-78"/>
            </a:endParaRPr>
          </a:p>
          <a:p>
            <a:pPr marL="674013" lvl="1" indent="-259235" algn="r" rtl="1">
              <a:lnSpc>
                <a:spcPct val="200000"/>
              </a:lnSpc>
              <a:buFont typeface="Wingdings" panose="05000000000000000000" pitchFamily="2" charset="2"/>
              <a:buChar char="ü"/>
            </a:pPr>
            <a:r>
              <a:rPr lang="ar-SA" b="1" dirty="0">
                <a:ea typeface="GE SS Text Light" panose="020A0503020102020204" pitchFamily="18" charset="-78"/>
                <a:cs typeface="Adobe Arabic" panose="02040503050201020203" pitchFamily="18" charset="-78"/>
              </a:rPr>
              <a:t>الشهادة</a:t>
            </a:r>
            <a:r>
              <a:rPr lang="en-US" b="1" dirty="0">
                <a:ea typeface="GE SS Text Light" panose="020A0503020102020204" pitchFamily="18" charset="-78"/>
                <a:cs typeface="Adobe Arabic" panose="02040503050201020203" pitchFamily="18" charset="-78"/>
              </a:rPr>
              <a:t> </a:t>
            </a:r>
            <a:r>
              <a:rPr lang="ar-SA" b="1" dirty="0">
                <a:ea typeface="GE SS Text Light" panose="020A0503020102020204" pitchFamily="18" charset="-78"/>
                <a:cs typeface="Adobe Arabic" panose="02040503050201020203" pitchFamily="18" charset="-78"/>
              </a:rPr>
              <a:t> (غير إلزامية).</a:t>
            </a:r>
            <a:endParaRPr lang="en-US" b="1" dirty="0">
              <a:ea typeface="GE SS Text Light" panose="020A0503020102020204" pitchFamily="18" charset="-78"/>
              <a:cs typeface="Adobe Arabic" panose="02040503050201020203" pitchFamily="18" charset="-78"/>
            </a:endParaRPr>
          </a:p>
          <a:p>
            <a:pPr marL="259235" indent="-259235" algn="r" rtl="1">
              <a:lnSpc>
                <a:spcPct val="200000"/>
              </a:lnSpc>
              <a:buFont typeface="Arial" panose="020B0604020202020204" pitchFamily="34" charset="0"/>
              <a:buChar char="•"/>
            </a:pPr>
            <a:r>
              <a:rPr lang="ar-SA" b="1" dirty="0">
                <a:ea typeface="GE SS Text Light" panose="020A0503020102020204" pitchFamily="18" charset="-78"/>
                <a:cs typeface="Adobe Arabic" panose="02040503050201020203" pitchFamily="18" charset="-78"/>
              </a:rPr>
              <a:t>رحلات العمل الميدانية.</a:t>
            </a:r>
            <a:endParaRPr lang="en-US" b="1" dirty="0">
              <a:ea typeface="GE SS Text Light" panose="020A0503020102020204" pitchFamily="18" charset="-78"/>
              <a:cs typeface="Adobe Arabic" panose="02040503050201020203" pitchFamily="18" charset="-78"/>
            </a:endParaRPr>
          </a:p>
          <a:p>
            <a:pPr marL="259235" indent="-259235" algn="r" rtl="1">
              <a:lnSpc>
                <a:spcPct val="200000"/>
              </a:lnSpc>
              <a:buFont typeface="Arial" panose="020B0604020202020204" pitchFamily="34" charset="0"/>
              <a:buChar char="•"/>
            </a:pPr>
            <a:r>
              <a:rPr lang="ar-SA" b="1" dirty="0">
                <a:ea typeface="GE SS Text Light" panose="020A0503020102020204" pitchFamily="18" charset="-78"/>
                <a:cs typeface="Adobe Arabic" panose="02040503050201020203" pitchFamily="18" charset="-78"/>
              </a:rPr>
              <a:t>تقييم المتدرب لجهة التدريب.</a:t>
            </a:r>
            <a:endParaRPr lang="en-US" b="1" dirty="0">
              <a:ea typeface="GE SS Text Light" panose="020A0503020102020204" pitchFamily="18" charset="-78"/>
              <a:cs typeface="Adobe Arabic" panose="02040503050201020203" pitchFamily="18" charset="-78"/>
            </a:endParaRPr>
          </a:p>
        </p:txBody>
      </p:sp>
      <p:sp>
        <p:nvSpPr>
          <p:cNvPr id="12" name="TextBox 11"/>
          <p:cNvSpPr txBox="1"/>
          <p:nvPr/>
        </p:nvSpPr>
        <p:spPr>
          <a:xfrm>
            <a:off x="547390" y="8642233"/>
            <a:ext cx="5969508" cy="323165"/>
          </a:xfrm>
          <a:prstGeom prst="rect">
            <a:avLst/>
          </a:prstGeom>
          <a:noFill/>
        </p:spPr>
        <p:txBody>
          <a:bodyPr wrap="square" rtlCol="0">
            <a:spAutoFit/>
          </a:bodyPr>
          <a:lstStyle/>
          <a:p>
            <a:r>
              <a:rPr lang="en-US" sz="1500" dirty="0">
                <a:solidFill>
                  <a:schemeClr val="tx1">
                    <a:lumMod val="50000"/>
                    <a:lumOff val="50000"/>
                  </a:schemeClr>
                </a:solidFill>
              </a:rPr>
              <a:t>* NOTES :</a:t>
            </a:r>
          </a:p>
        </p:txBody>
      </p:sp>
      <p:sp>
        <p:nvSpPr>
          <p:cNvPr id="13" name="TextBox 12"/>
          <p:cNvSpPr txBox="1"/>
          <p:nvPr/>
        </p:nvSpPr>
        <p:spPr>
          <a:xfrm>
            <a:off x="450308" y="1268216"/>
            <a:ext cx="5623377" cy="1525418"/>
          </a:xfrm>
          <a:prstGeom prst="rect">
            <a:avLst/>
          </a:prstGeom>
          <a:noFill/>
        </p:spPr>
        <p:txBody>
          <a:bodyPr wrap="square" rtlCol="0">
            <a:spAutoFit/>
          </a:bodyPr>
          <a:lstStyle/>
          <a:p>
            <a:pPr algn="ctr" rtl="1">
              <a:lnSpc>
                <a:spcPct val="150000"/>
              </a:lnSpc>
            </a:pPr>
            <a:r>
              <a:rPr lang="ar-SA" sz="1600" b="1" dirty="0">
                <a:latin typeface="Adobe Arabic" panose="02040503050201020203" pitchFamily="18" charset="-78"/>
                <a:ea typeface="GE SS Text Bold" panose="020A0503020102020204" pitchFamily="18" charset="-78"/>
                <a:cs typeface="Adobe Arabic" panose="02040503050201020203" pitchFamily="18" charset="-78"/>
              </a:rPr>
              <a:t>شكر وتقدير: </a:t>
            </a:r>
            <a:endParaRPr lang="ar-SA" sz="1600" b="1" dirty="0">
              <a:latin typeface="Adobe Arabic" panose="02040503050201020203" pitchFamily="18" charset="-78"/>
              <a:ea typeface="GE SS Text Light" panose="020A0503020102020204" pitchFamily="18" charset="-78"/>
              <a:cs typeface="Adobe Arabic" panose="02040503050201020203" pitchFamily="18" charset="-78"/>
            </a:endParaRPr>
          </a:p>
          <a:p>
            <a:pPr algn="r" rtl="1">
              <a:lnSpc>
                <a:spcPct val="150000"/>
              </a:lnSpc>
            </a:pPr>
            <a:r>
              <a:rPr lang="ar-SA" sz="16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أكتب  رسالة شكر وتقدير لأستاذك، مشرفك، غيرهما... الخ </a:t>
            </a:r>
          </a:p>
          <a:p>
            <a:pPr algn="r" rtl="1">
              <a:lnSpc>
                <a:spcPct val="150000"/>
              </a:lnSpc>
            </a:pPr>
            <a:r>
              <a:rPr lang="ar-SA" sz="16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بحيث لا يتجاوز نص هذه الرسالة صفحة واحدة.</a:t>
            </a:r>
          </a:p>
          <a:p>
            <a:pPr algn="ctr" rtl="1">
              <a:lnSpc>
                <a:spcPct val="150000"/>
              </a:lnSpc>
            </a:pPr>
            <a:endParaRPr lang="ar-SA" sz="1600" dirty="0">
              <a:latin typeface="Adobe Arabic" panose="02040503050201020203" pitchFamily="18" charset="-78"/>
              <a:ea typeface="GE SS Text Light" panose="020A0503020102020204" pitchFamily="18" charset="-78"/>
              <a:cs typeface="Adobe Arabic" panose="02040503050201020203" pitchFamily="18" charset="-78"/>
            </a:endParaRPr>
          </a:p>
        </p:txBody>
      </p:sp>
    </p:spTree>
    <p:extLst>
      <p:ext uri="{BB962C8B-B14F-4D97-AF65-F5344CB8AC3E}">
        <p14:creationId xmlns:p14="http://schemas.microsoft.com/office/powerpoint/2010/main" val="3651692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 y="8566433"/>
            <a:ext cx="6858000" cy="518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7" name="Rectangle 6"/>
          <p:cNvSpPr/>
          <p:nvPr/>
        </p:nvSpPr>
        <p:spPr>
          <a:xfrm>
            <a:off x="4" y="8670126"/>
            <a:ext cx="6858000" cy="108075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3" y="415428"/>
            <a:ext cx="6858000" cy="518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5" name="Rectangle 4"/>
          <p:cNvSpPr/>
          <p:nvPr/>
        </p:nvSpPr>
        <p:spPr>
          <a:xfrm>
            <a:off x="457220" y="103293"/>
            <a:ext cx="180335" cy="964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9" name="TextBox 8"/>
          <p:cNvSpPr txBox="1"/>
          <p:nvPr/>
        </p:nvSpPr>
        <p:spPr>
          <a:xfrm>
            <a:off x="450307" y="291784"/>
            <a:ext cx="180335" cy="259943"/>
          </a:xfrm>
          <a:prstGeom prst="rect">
            <a:avLst/>
          </a:prstGeom>
          <a:noFill/>
        </p:spPr>
        <p:txBody>
          <a:bodyPr wrap="square" rtlCol="0">
            <a:spAutoFit/>
          </a:bodyPr>
          <a:lstStyle/>
          <a:p>
            <a:pPr algn="ctr"/>
            <a:r>
              <a:rPr lang="en-US" sz="1089" dirty="0">
                <a:solidFill>
                  <a:schemeClr val="tx1">
                    <a:lumMod val="75000"/>
                    <a:lumOff val="25000"/>
                  </a:schemeClr>
                </a:solidFill>
              </a:rPr>
              <a:t>3</a:t>
            </a:r>
          </a:p>
        </p:txBody>
      </p:sp>
      <p:sp>
        <p:nvSpPr>
          <p:cNvPr id="10" name="Rectangle 9"/>
          <p:cNvSpPr/>
          <p:nvPr/>
        </p:nvSpPr>
        <p:spPr>
          <a:xfrm>
            <a:off x="443339" y="5205352"/>
            <a:ext cx="5943600" cy="1897763"/>
          </a:xfrm>
          <a:prstGeom prst="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3" name="TextBox 12"/>
          <p:cNvSpPr txBox="1"/>
          <p:nvPr/>
        </p:nvSpPr>
        <p:spPr>
          <a:xfrm>
            <a:off x="547390" y="8642233"/>
            <a:ext cx="5969508" cy="323165"/>
          </a:xfrm>
          <a:prstGeom prst="rect">
            <a:avLst/>
          </a:prstGeom>
          <a:noFill/>
        </p:spPr>
        <p:txBody>
          <a:bodyPr wrap="square" rtlCol="0">
            <a:spAutoFit/>
          </a:bodyPr>
          <a:lstStyle/>
          <a:p>
            <a:r>
              <a:rPr lang="en-US" sz="1500" dirty="0">
                <a:solidFill>
                  <a:schemeClr val="tx1">
                    <a:lumMod val="50000"/>
                    <a:lumOff val="50000"/>
                  </a:schemeClr>
                </a:solidFill>
              </a:rPr>
              <a:t>* NOTES :</a:t>
            </a:r>
          </a:p>
        </p:txBody>
      </p:sp>
      <p:sp>
        <p:nvSpPr>
          <p:cNvPr id="14" name="TextBox 13"/>
          <p:cNvSpPr txBox="1"/>
          <p:nvPr/>
        </p:nvSpPr>
        <p:spPr>
          <a:xfrm>
            <a:off x="627192" y="4871146"/>
            <a:ext cx="5969508" cy="338554"/>
          </a:xfrm>
          <a:prstGeom prst="rect">
            <a:avLst/>
          </a:prstGeom>
          <a:noFill/>
        </p:spPr>
        <p:txBody>
          <a:bodyPr wrap="square" rtlCol="0">
            <a:spAutoFit/>
          </a:bodyPr>
          <a:lstStyle>
            <a:defPPr>
              <a:defRPr lang="en-US"/>
            </a:defPPr>
            <a:lvl1pPr algn="r" rtl="1">
              <a:defRPr sz="1500">
                <a:latin typeface="GE SS Text Medium" panose="020A0503020102020204" pitchFamily="18" charset="-78"/>
                <a:ea typeface="GE SS Text Medium" panose="020A0503020102020204" pitchFamily="18" charset="-78"/>
                <a:cs typeface="GE SS Text Medium" panose="020A0503020102020204" pitchFamily="18" charset="-78"/>
              </a:defRPr>
            </a:lvl1pPr>
          </a:lstStyle>
          <a:p>
            <a:pPr marL="285750" indent="-285750">
              <a:buFont typeface="Wingdings" panose="05000000000000000000" pitchFamily="2" charset="2"/>
              <a:buChar char="Ø"/>
            </a:pPr>
            <a:r>
              <a:rPr lang="ar-SA" sz="1600" dirty="0">
                <a:latin typeface="Adobe Arabic" panose="02040503050201020203" pitchFamily="18" charset="-78"/>
                <a:cs typeface="Adobe Arabic" panose="02040503050201020203" pitchFamily="18" charset="-78"/>
              </a:rPr>
              <a:t>العمل المكتبي: </a:t>
            </a:r>
            <a:r>
              <a:rPr lang="ar-SA" sz="1600" dirty="0">
                <a:solidFill>
                  <a:srgbClr val="FF0000"/>
                </a:solidFill>
                <a:latin typeface="Adobe Arabic" panose="02040503050201020203" pitchFamily="18" charset="-78"/>
                <a:cs typeface="Adobe Arabic" panose="02040503050201020203" pitchFamily="18" charset="-78"/>
              </a:rPr>
              <a:t>كتابة التفاصيل مرتبة سواء بالموضوع أو التوقيت الزمني</a:t>
            </a:r>
            <a:r>
              <a:rPr lang="ar-SA" sz="1600" dirty="0">
                <a:latin typeface="Adobe Arabic" panose="02040503050201020203" pitchFamily="18" charset="-78"/>
                <a:cs typeface="Adobe Arabic" panose="02040503050201020203" pitchFamily="18" charset="-78"/>
              </a:rPr>
              <a:t>:</a:t>
            </a:r>
            <a:endParaRPr lang="en-US" sz="1600" dirty="0">
              <a:latin typeface="Adobe Arabic" panose="02040503050201020203" pitchFamily="18" charset="-78"/>
              <a:cs typeface="Adobe Arabic" panose="02040503050201020203" pitchFamily="18" charset="-78"/>
            </a:endParaRPr>
          </a:p>
        </p:txBody>
      </p:sp>
      <p:sp>
        <p:nvSpPr>
          <p:cNvPr id="15" name="TextBox 14"/>
          <p:cNvSpPr txBox="1"/>
          <p:nvPr/>
        </p:nvSpPr>
        <p:spPr>
          <a:xfrm>
            <a:off x="775306" y="5205354"/>
            <a:ext cx="5447730" cy="1815882"/>
          </a:xfrm>
          <a:prstGeom prst="rect">
            <a:avLst/>
          </a:prstGeom>
          <a:noFill/>
        </p:spPr>
        <p:txBody>
          <a:bodyPr wrap="square" rtlCol="0">
            <a:spAutoFit/>
          </a:bodyPr>
          <a:lstStyle/>
          <a:p>
            <a:pPr marL="259235" indent="-259235" algn="r" rtl="1">
              <a:lnSpc>
                <a:spcPct val="20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مجال التدريب، مثلاً (دراسات، تصميم معماري، تخطيط عمراني، تصميم عمراني... الخ).</a:t>
            </a:r>
          </a:p>
          <a:p>
            <a:pPr marL="259235" indent="-259235" algn="r" rtl="1">
              <a:lnSpc>
                <a:spcPct val="20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المهمة بالتحديد (تنفيذ مشروع</a:t>
            </a:r>
            <a:r>
              <a:rPr lang="en-US" sz="1400" dirty="0">
                <a:latin typeface="Adobe Arabic" panose="02040503050201020203" pitchFamily="18" charset="-78"/>
                <a:ea typeface="GE SS Text Light" panose="020A0503020102020204" pitchFamily="18" charset="-78"/>
                <a:cs typeface="Adobe Arabic" panose="02040503050201020203" pitchFamily="18" charset="-78"/>
              </a:rPr>
              <a:t>، </a:t>
            </a:r>
            <a:r>
              <a:rPr lang="ar-SA" sz="1400" dirty="0">
                <a:latin typeface="Adobe Arabic" panose="02040503050201020203" pitchFamily="18" charset="-78"/>
                <a:ea typeface="GE SS Text Light" panose="020A0503020102020204" pitchFamily="18" charset="-78"/>
                <a:cs typeface="Adobe Arabic" panose="02040503050201020203" pitchFamily="18" charset="-78"/>
              </a:rPr>
              <a:t>صور، شروحات ... الخ).</a:t>
            </a:r>
          </a:p>
          <a:p>
            <a:pPr marL="259235" indent="-259235" algn="r" rtl="1">
              <a:lnSpc>
                <a:spcPct val="20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الخبرات المكتسبة من التدريب (خلاصة تجربتك).</a:t>
            </a:r>
          </a:p>
          <a:p>
            <a:pPr marL="259235" indent="-259235" algn="r" rtl="1">
              <a:lnSpc>
                <a:spcPct val="20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نسخة من الشهادة إن أمكن الحصول عليها من قبل جهة التدريب (بصيغة </a:t>
            </a:r>
            <a:r>
              <a:rPr lang="en-US" sz="1400" dirty="0">
                <a:latin typeface="Adobe Arabic" panose="02040503050201020203" pitchFamily="18" charset="-78"/>
                <a:cs typeface="Adobe Arabic" panose="02040503050201020203" pitchFamily="18" charset="-78"/>
              </a:rPr>
              <a:t>PDF</a:t>
            </a:r>
            <a:r>
              <a:rPr lang="ar-SA" sz="1400" dirty="0">
                <a:latin typeface="Adobe Arabic" panose="02040503050201020203" pitchFamily="18" charset="-78"/>
                <a:ea typeface="GE SS Text Light" panose="020A0503020102020204" pitchFamily="18" charset="-78"/>
                <a:cs typeface="Adobe Arabic" panose="02040503050201020203" pitchFamily="18" charset="-78"/>
              </a:rPr>
              <a:t>).</a:t>
            </a:r>
            <a:endParaRPr lang="en-US" sz="1400" dirty="0">
              <a:latin typeface="Adobe Arabic" panose="02040503050201020203" pitchFamily="18" charset="-78"/>
              <a:ea typeface="GE SS Text Light" panose="020A0503020102020204" pitchFamily="18" charset="-78"/>
              <a:cs typeface="Adobe Arabic" panose="02040503050201020203" pitchFamily="18" charset="-78"/>
            </a:endParaRPr>
          </a:p>
        </p:txBody>
      </p:sp>
      <p:sp>
        <p:nvSpPr>
          <p:cNvPr id="20" name="TextBox 19"/>
          <p:cNvSpPr txBox="1"/>
          <p:nvPr/>
        </p:nvSpPr>
        <p:spPr>
          <a:xfrm>
            <a:off x="618933" y="2877372"/>
            <a:ext cx="5969508" cy="338554"/>
          </a:xfrm>
          <a:prstGeom prst="rect">
            <a:avLst/>
          </a:prstGeom>
          <a:noFill/>
        </p:spPr>
        <p:txBody>
          <a:bodyPr wrap="square" rtlCol="0">
            <a:spAutoFit/>
          </a:bodyPr>
          <a:lstStyle>
            <a:defPPr>
              <a:defRPr lang="en-US"/>
            </a:defPPr>
            <a:lvl1pPr algn="r" rtl="1">
              <a:defRPr sz="1500">
                <a:latin typeface="GE SS Text Medium" panose="020A0503020102020204" pitchFamily="18" charset="-78"/>
                <a:ea typeface="GE SS Text Medium" panose="020A0503020102020204" pitchFamily="18" charset="-78"/>
                <a:cs typeface="GE SS Text Medium" panose="020A0503020102020204" pitchFamily="18" charset="-78"/>
              </a:defRPr>
            </a:lvl1pPr>
          </a:lstStyle>
          <a:p>
            <a:pPr marL="285750" indent="-285750">
              <a:buFont typeface="Wingdings" panose="05000000000000000000" pitchFamily="2" charset="2"/>
              <a:buChar char="Ø"/>
            </a:pPr>
            <a:r>
              <a:rPr lang="ar-SA" sz="1600" dirty="0">
                <a:latin typeface="Adobe Arabic" panose="02040503050201020203" pitchFamily="18" charset="-78"/>
                <a:cs typeface="Adobe Arabic" panose="02040503050201020203" pitchFamily="18" charset="-78"/>
              </a:rPr>
              <a:t> آلية انجاز التقرير : </a:t>
            </a:r>
            <a:r>
              <a:rPr lang="ar-SA" sz="1600" dirty="0">
                <a:solidFill>
                  <a:srgbClr val="FF0000"/>
                </a:solidFill>
                <a:latin typeface="Adobe Arabic" panose="02040503050201020203" pitchFamily="18" charset="-78"/>
                <a:cs typeface="Adobe Arabic" panose="02040503050201020203" pitchFamily="18" charset="-78"/>
              </a:rPr>
              <a:t>كتابة التفاصيل مرتبة سواء بالموضوع أو التوقيت الزمني</a:t>
            </a:r>
            <a:r>
              <a:rPr lang="ar-SA" sz="1600" dirty="0">
                <a:latin typeface="Adobe Arabic" panose="02040503050201020203" pitchFamily="18" charset="-78"/>
                <a:cs typeface="Adobe Arabic" panose="02040503050201020203" pitchFamily="18" charset="-78"/>
              </a:rPr>
              <a:t>:</a:t>
            </a:r>
            <a:endParaRPr lang="en-US" sz="1600" dirty="0">
              <a:latin typeface="Adobe Arabic" panose="02040503050201020203" pitchFamily="18" charset="-78"/>
              <a:cs typeface="Adobe Arabic" panose="02040503050201020203" pitchFamily="18" charset="-78"/>
            </a:endParaRPr>
          </a:p>
        </p:txBody>
      </p:sp>
      <p:sp>
        <p:nvSpPr>
          <p:cNvPr id="21" name="TextBox 20"/>
          <p:cNvSpPr txBox="1"/>
          <p:nvPr/>
        </p:nvSpPr>
        <p:spPr>
          <a:xfrm>
            <a:off x="769125" y="3284028"/>
            <a:ext cx="5447730" cy="1384995"/>
          </a:xfrm>
          <a:prstGeom prst="rect">
            <a:avLst/>
          </a:prstGeom>
          <a:noFill/>
        </p:spPr>
        <p:txBody>
          <a:bodyPr wrap="square" rtlCol="0">
            <a:spAutoFit/>
          </a:bodyPr>
          <a:lstStyle/>
          <a:p>
            <a:pPr marL="342900" lvl="0" indent="-342900" algn="r" rtl="1">
              <a:lnSpc>
                <a:spcPct val="15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يربط انجاز العمل اليومي في التدريب بانجاز موثق من قبل جهة التدريب.</a:t>
            </a:r>
            <a:endParaRPr lang="en-US" sz="1400" dirty="0">
              <a:latin typeface="Adobe Arabic" panose="02040503050201020203" pitchFamily="18" charset="-78"/>
              <a:ea typeface="GE SS Text Light" panose="020A0503020102020204" pitchFamily="18" charset="-78"/>
              <a:cs typeface="Adobe Arabic" panose="02040503050201020203" pitchFamily="18" charset="-78"/>
            </a:endParaRPr>
          </a:p>
          <a:p>
            <a:pPr marL="342900" lvl="0" indent="-342900" algn="r" rtl="1">
              <a:lnSpc>
                <a:spcPct val="15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يجب انجاز التقرير بشكل يومي.</a:t>
            </a:r>
            <a:endParaRPr lang="en-US" sz="1400" dirty="0">
              <a:latin typeface="Adobe Arabic" panose="02040503050201020203" pitchFamily="18" charset="-78"/>
              <a:ea typeface="GE SS Text Light" panose="020A0503020102020204" pitchFamily="18" charset="-78"/>
              <a:cs typeface="Adobe Arabic" panose="02040503050201020203" pitchFamily="18" charset="-78"/>
            </a:endParaRPr>
          </a:p>
          <a:p>
            <a:pPr marL="342900" lvl="0" indent="-342900" algn="r" rtl="1">
              <a:lnSpc>
                <a:spcPct val="15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تسلم التقرير النهائي بعد اعتماده من جهة التدريب.</a:t>
            </a:r>
            <a:endParaRPr lang="en-US" sz="1400" dirty="0">
              <a:latin typeface="Adobe Arabic" panose="02040503050201020203" pitchFamily="18" charset="-78"/>
              <a:ea typeface="GE SS Text Light" panose="020A0503020102020204" pitchFamily="18" charset="-78"/>
              <a:cs typeface="Adobe Arabic" panose="02040503050201020203" pitchFamily="18" charset="-78"/>
            </a:endParaRPr>
          </a:p>
          <a:p>
            <a:pPr marL="342900" lvl="0" indent="-342900" algn="r" rtl="1">
              <a:lnSpc>
                <a:spcPct val="15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ارفاق جدول زمني في التقرير للمهام ومدتها.</a:t>
            </a:r>
            <a:endParaRPr lang="en-US" sz="1400" dirty="0">
              <a:latin typeface="Adobe Arabic" panose="02040503050201020203" pitchFamily="18" charset="-78"/>
              <a:ea typeface="GE SS Text Light" panose="020A0503020102020204" pitchFamily="18" charset="-78"/>
              <a:cs typeface="Adobe Arabic" panose="02040503050201020203" pitchFamily="18" charset="-78"/>
            </a:endParaRPr>
          </a:p>
        </p:txBody>
      </p:sp>
      <p:sp>
        <p:nvSpPr>
          <p:cNvPr id="22" name="Rectangle 21"/>
          <p:cNvSpPr/>
          <p:nvPr/>
        </p:nvSpPr>
        <p:spPr>
          <a:xfrm>
            <a:off x="443414" y="3213053"/>
            <a:ext cx="5943600" cy="1458545"/>
          </a:xfrm>
          <a:prstGeom prst="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23" name="TextBox 22"/>
          <p:cNvSpPr txBox="1"/>
          <p:nvPr/>
        </p:nvSpPr>
        <p:spPr>
          <a:xfrm>
            <a:off x="527493" y="924473"/>
            <a:ext cx="5969508" cy="338554"/>
          </a:xfrm>
          <a:prstGeom prst="rect">
            <a:avLst/>
          </a:prstGeom>
          <a:noFill/>
        </p:spPr>
        <p:txBody>
          <a:bodyPr wrap="square" rtlCol="0">
            <a:spAutoFit/>
          </a:bodyPr>
          <a:lstStyle/>
          <a:p>
            <a:pPr marL="285750" indent="-285750" algn="r" rtl="1">
              <a:buFont typeface="Wingdings" panose="05000000000000000000" pitchFamily="2" charset="2"/>
              <a:buChar char="Ø"/>
            </a:pPr>
            <a:r>
              <a:rPr lang="ar-SA" sz="1600" dirty="0">
                <a:latin typeface="Adobe Arabic" panose="02040503050201020203" pitchFamily="18" charset="-78"/>
                <a:ea typeface="GE SS Text Medium" panose="020A0503020102020204" pitchFamily="18" charset="-78"/>
                <a:cs typeface="Adobe Arabic" panose="02040503050201020203" pitchFamily="18" charset="-78"/>
              </a:rPr>
              <a:t>لمحة عامة عن مكان التدريب (</a:t>
            </a:r>
            <a:r>
              <a:rPr lang="ar-SA" sz="1600" dirty="0">
                <a:solidFill>
                  <a:srgbClr val="FF0000"/>
                </a:solidFill>
                <a:latin typeface="Adobe Arabic" panose="02040503050201020203" pitchFamily="18" charset="-78"/>
                <a:ea typeface="GE SS Text Medium" panose="020A0503020102020204" pitchFamily="18" charset="-78"/>
                <a:cs typeface="Adobe Arabic" panose="02040503050201020203" pitchFamily="18" charset="-78"/>
              </a:rPr>
              <a:t>الشركة والدولة</a:t>
            </a:r>
            <a:r>
              <a:rPr lang="ar-SA" sz="1600" dirty="0">
                <a:latin typeface="Adobe Arabic" panose="02040503050201020203" pitchFamily="18" charset="-78"/>
                <a:ea typeface="GE SS Text Medium" panose="020A0503020102020204" pitchFamily="18" charset="-78"/>
                <a:cs typeface="Adobe Arabic" panose="02040503050201020203" pitchFamily="18" charset="-78"/>
              </a:rPr>
              <a:t>):</a:t>
            </a:r>
            <a:endParaRPr lang="en-US" sz="1600" dirty="0">
              <a:latin typeface="Adobe Arabic" panose="02040503050201020203" pitchFamily="18" charset="-78"/>
              <a:ea typeface="GE SS Text Medium" panose="020A0503020102020204" pitchFamily="18" charset="-78"/>
              <a:cs typeface="Adobe Arabic" panose="02040503050201020203" pitchFamily="18" charset="-78"/>
            </a:endParaRPr>
          </a:p>
        </p:txBody>
      </p:sp>
      <p:sp>
        <p:nvSpPr>
          <p:cNvPr id="24" name="TextBox 23"/>
          <p:cNvSpPr txBox="1"/>
          <p:nvPr/>
        </p:nvSpPr>
        <p:spPr>
          <a:xfrm>
            <a:off x="549423" y="1283482"/>
            <a:ext cx="5667432" cy="1384995"/>
          </a:xfrm>
          <a:prstGeom prst="rect">
            <a:avLst/>
          </a:prstGeom>
          <a:noFill/>
        </p:spPr>
        <p:txBody>
          <a:bodyPr wrap="square" rtlCol="0">
            <a:spAutoFit/>
          </a:bodyPr>
          <a:lstStyle/>
          <a:p>
            <a:pPr marL="342900" indent="-342900" algn="r" rtl="1">
              <a:lnSpc>
                <a:spcPct val="15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وصف موجز عن الدولة (في حال كان التدريب خارج المملكة العربية السعودية).</a:t>
            </a:r>
          </a:p>
          <a:p>
            <a:pPr marL="342900" indent="-342900" algn="r" rtl="1">
              <a:lnSpc>
                <a:spcPct val="15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وصف موجز عن مقر التدريب (المكتب، الشركة، ... الخ).</a:t>
            </a:r>
          </a:p>
          <a:p>
            <a:pPr marL="342900" indent="-342900" algn="r" rtl="1">
              <a:lnSpc>
                <a:spcPct val="15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معلومات أساسية عن المشروع (إن تطلب التدريب تنفيذ مشروع).</a:t>
            </a:r>
          </a:p>
          <a:p>
            <a:pPr marL="342900" indent="-342900" algn="r" rtl="1">
              <a:lnSpc>
                <a:spcPct val="150000"/>
              </a:lnSpc>
              <a:buFont typeface="Wingdings" panose="05000000000000000000" pitchFamily="2" charset="2"/>
              <a:buChar char="q"/>
            </a:pPr>
            <a:r>
              <a:rPr lang="ar-SA" sz="1400" dirty="0">
                <a:latin typeface="Adobe Arabic" panose="02040503050201020203" pitchFamily="18" charset="-78"/>
                <a:ea typeface="GE SS Text Light" panose="020A0503020102020204" pitchFamily="18" charset="-78"/>
                <a:cs typeface="Adobe Arabic" panose="02040503050201020203" pitchFamily="18" charset="-78"/>
              </a:rPr>
              <a:t>ما هو الهدف العام من التدريب الذي تقوم به.</a:t>
            </a:r>
            <a:endParaRPr lang="en-US" sz="1400" dirty="0">
              <a:latin typeface="Adobe Arabic" panose="02040503050201020203" pitchFamily="18" charset="-78"/>
              <a:ea typeface="GE SS Text Light" panose="020A0503020102020204" pitchFamily="18" charset="-78"/>
              <a:cs typeface="Adobe Arabic" panose="02040503050201020203" pitchFamily="18" charset="-78"/>
            </a:endParaRPr>
          </a:p>
        </p:txBody>
      </p:sp>
      <p:sp>
        <p:nvSpPr>
          <p:cNvPr id="25" name="Rectangle 24"/>
          <p:cNvSpPr/>
          <p:nvPr/>
        </p:nvSpPr>
        <p:spPr>
          <a:xfrm>
            <a:off x="443339" y="1263708"/>
            <a:ext cx="5943600" cy="1458545"/>
          </a:xfrm>
          <a:prstGeom prst="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Tree>
    <p:extLst>
      <p:ext uri="{BB962C8B-B14F-4D97-AF65-F5344CB8AC3E}">
        <p14:creationId xmlns:p14="http://schemas.microsoft.com/office/powerpoint/2010/main" val="449557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 y="8566433"/>
            <a:ext cx="6858000" cy="518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7" name="Rectangle 6"/>
          <p:cNvSpPr/>
          <p:nvPr/>
        </p:nvSpPr>
        <p:spPr>
          <a:xfrm>
            <a:off x="4" y="8670126"/>
            <a:ext cx="6858000" cy="108075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3" y="415428"/>
            <a:ext cx="6858000" cy="518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5" name="Rectangle 4"/>
          <p:cNvSpPr/>
          <p:nvPr/>
        </p:nvSpPr>
        <p:spPr>
          <a:xfrm>
            <a:off x="457220" y="103293"/>
            <a:ext cx="180335" cy="964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9" name="TextBox 8"/>
          <p:cNvSpPr txBox="1"/>
          <p:nvPr/>
        </p:nvSpPr>
        <p:spPr>
          <a:xfrm>
            <a:off x="450307" y="291784"/>
            <a:ext cx="180335" cy="259943"/>
          </a:xfrm>
          <a:prstGeom prst="rect">
            <a:avLst/>
          </a:prstGeom>
          <a:noFill/>
        </p:spPr>
        <p:txBody>
          <a:bodyPr wrap="square" rtlCol="0">
            <a:spAutoFit/>
          </a:bodyPr>
          <a:lstStyle/>
          <a:p>
            <a:pPr algn="ctr"/>
            <a:r>
              <a:rPr lang="en-US" sz="1089" dirty="0">
                <a:solidFill>
                  <a:schemeClr val="tx1">
                    <a:lumMod val="75000"/>
                    <a:lumOff val="25000"/>
                  </a:schemeClr>
                </a:solidFill>
              </a:rPr>
              <a:t>5</a:t>
            </a:r>
          </a:p>
        </p:txBody>
      </p:sp>
      <p:sp>
        <p:nvSpPr>
          <p:cNvPr id="10" name="TextBox 9"/>
          <p:cNvSpPr txBox="1"/>
          <p:nvPr/>
        </p:nvSpPr>
        <p:spPr>
          <a:xfrm>
            <a:off x="630646" y="943737"/>
            <a:ext cx="5969508" cy="338554"/>
          </a:xfrm>
          <a:prstGeom prst="rect">
            <a:avLst/>
          </a:prstGeom>
          <a:noFill/>
        </p:spPr>
        <p:txBody>
          <a:bodyPr wrap="square" rtlCol="0">
            <a:spAutoFit/>
          </a:bodyPr>
          <a:lstStyle/>
          <a:p>
            <a:pPr marL="259235" indent="-259235" algn="r" rtl="1">
              <a:buFont typeface="Wingdings" panose="05000000000000000000" pitchFamily="2" charset="2"/>
              <a:buChar char="q"/>
            </a:pPr>
            <a:r>
              <a:rPr lang="ar-SA" sz="1600" dirty="0">
                <a:latin typeface="Adobe Arabic" panose="02040503050201020203" pitchFamily="18" charset="-78"/>
                <a:ea typeface="GE SS Text Medium" panose="020A0503020102020204" pitchFamily="18" charset="-78"/>
                <a:cs typeface="Adobe Arabic" panose="02040503050201020203" pitchFamily="18" charset="-78"/>
              </a:rPr>
              <a:t>مجال التدريب:</a:t>
            </a:r>
            <a:endParaRPr lang="en-US" sz="1600" dirty="0">
              <a:latin typeface="Adobe Arabic" panose="02040503050201020203" pitchFamily="18" charset="-78"/>
              <a:ea typeface="GE SS Text Medium" panose="020A0503020102020204" pitchFamily="18" charset="-78"/>
              <a:cs typeface="Adobe Arabic" panose="02040503050201020203" pitchFamily="18" charset="-78"/>
            </a:endParaRPr>
          </a:p>
        </p:txBody>
      </p:sp>
      <p:sp>
        <p:nvSpPr>
          <p:cNvPr id="2" name="Rectangle 1"/>
          <p:cNvSpPr/>
          <p:nvPr/>
        </p:nvSpPr>
        <p:spPr>
          <a:xfrm>
            <a:off x="450307" y="1276846"/>
            <a:ext cx="5943600" cy="1135858"/>
          </a:xfrm>
          <a:prstGeom prst="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500" dirty="0">
              <a:latin typeface="Adobe Arabic" panose="02040503050201020203" pitchFamily="18" charset="-78"/>
              <a:cs typeface="Adobe Arabic" panose="02040503050201020203" pitchFamily="18" charset="-78"/>
            </a:endParaRPr>
          </a:p>
        </p:txBody>
      </p:sp>
      <p:sp>
        <p:nvSpPr>
          <p:cNvPr id="16" name="TextBox 15"/>
          <p:cNvSpPr txBox="1"/>
          <p:nvPr/>
        </p:nvSpPr>
        <p:spPr>
          <a:xfrm>
            <a:off x="547390" y="8642233"/>
            <a:ext cx="5969508" cy="323165"/>
          </a:xfrm>
          <a:prstGeom prst="rect">
            <a:avLst/>
          </a:prstGeom>
          <a:noFill/>
        </p:spPr>
        <p:txBody>
          <a:bodyPr wrap="square" rtlCol="0">
            <a:spAutoFit/>
          </a:bodyPr>
          <a:lstStyle/>
          <a:p>
            <a:r>
              <a:rPr lang="en-US" sz="1500" dirty="0">
                <a:solidFill>
                  <a:schemeClr val="tx1">
                    <a:lumMod val="50000"/>
                    <a:lumOff val="50000"/>
                  </a:schemeClr>
                </a:solidFill>
              </a:rPr>
              <a:t>* NOTES :</a:t>
            </a:r>
          </a:p>
        </p:txBody>
      </p:sp>
      <p:sp>
        <p:nvSpPr>
          <p:cNvPr id="17" name="TextBox 16"/>
          <p:cNvSpPr txBox="1"/>
          <p:nvPr/>
        </p:nvSpPr>
        <p:spPr>
          <a:xfrm>
            <a:off x="981635" y="1276845"/>
            <a:ext cx="5298141" cy="1061829"/>
          </a:xfrm>
          <a:prstGeom prst="rect">
            <a:avLst/>
          </a:prstGeom>
          <a:noFill/>
          <a:ln>
            <a:noFill/>
          </a:ln>
        </p:spPr>
        <p:txBody>
          <a:bodyPr wrap="square" rtlCol="0">
            <a:spAutoFit/>
          </a:bodyPr>
          <a:lstStyle/>
          <a:p>
            <a:pPr marL="259235" indent="-259235" algn="r" rtl="1">
              <a:lnSpc>
                <a:spcPct val="150000"/>
              </a:lnSpc>
              <a:buFont typeface="Arial" panose="020B0604020202020204" pitchFamily="34" charset="0"/>
              <a:buChar char="•"/>
            </a:pPr>
            <a:r>
              <a:rPr lang="ar-SA"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في هذه المساحة تصف مجال الممارسة العملية التي تقوم بها أثناء التدريب الصيفي، مثلاً (العمارة، التخطيط العمراني، التصميم الداخلي، ... الخ).</a:t>
            </a:r>
            <a:endParaRPr lang="en-US"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endParaRPr>
          </a:p>
          <a:p>
            <a:pPr marL="259235" indent="-259235" algn="r" rtl="1">
              <a:lnSpc>
                <a:spcPct val="150000"/>
              </a:lnSpc>
              <a:buFont typeface="Arial" panose="020B0604020202020204" pitchFamily="34" charset="0"/>
              <a:buChar char="•"/>
            </a:pPr>
            <a:r>
              <a:rPr lang="ar-SA"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يمكن تغيير او تعديل تنسيق الصفحة .</a:t>
            </a:r>
            <a:endParaRPr lang="en-US"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endParaRPr>
          </a:p>
        </p:txBody>
      </p:sp>
      <p:sp>
        <p:nvSpPr>
          <p:cNvPr id="18" name="TextBox 17"/>
          <p:cNvSpPr txBox="1"/>
          <p:nvPr/>
        </p:nvSpPr>
        <p:spPr>
          <a:xfrm>
            <a:off x="630645" y="2533867"/>
            <a:ext cx="5969508" cy="338554"/>
          </a:xfrm>
          <a:prstGeom prst="rect">
            <a:avLst/>
          </a:prstGeom>
          <a:noFill/>
        </p:spPr>
        <p:txBody>
          <a:bodyPr wrap="square" rtlCol="0">
            <a:spAutoFit/>
          </a:bodyPr>
          <a:lstStyle/>
          <a:p>
            <a:pPr marL="259235" indent="-259235" algn="r" rtl="1">
              <a:buFont typeface="Wingdings" panose="05000000000000000000" pitchFamily="2" charset="2"/>
              <a:buChar char="q"/>
            </a:pPr>
            <a:r>
              <a:rPr lang="ar-SA" sz="1600" dirty="0">
                <a:latin typeface="Adobe Arabic" panose="02040503050201020203" pitchFamily="18" charset="-78"/>
                <a:ea typeface="GE SS Text Medium" panose="020A0503020102020204" pitchFamily="18" charset="-78"/>
                <a:cs typeface="Adobe Arabic" panose="02040503050201020203" pitchFamily="18" charset="-78"/>
              </a:rPr>
              <a:t>المهام الموكلة لك:</a:t>
            </a:r>
            <a:endParaRPr lang="en-US" sz="1600" dirty="0">
              <a:latin typeface="Adobe Arabic" panose="02040503050201020203" pitchFamily="18" charset="-78"/>
              <a:ea typeface="GE SS Text Medium" panose="020A0503020102020204" pitchFamily="18" charset="-78"/>
              <a:cs typeface="Adobe Arabic" panose="02040503050201020203" pitchFamily="18" charset="-78"/>
            </a:endParaRPr>
          </a:p>
        </p:txBody>
      </p:sp>
      <p:sp>
        <p:nvSpPr>
          <p:cNvPr id="19" name="Rectangle 18"/>
          <p:cNvSpPr/>
          <p:nvPr/>
        </p:nvSpPr>
        <p:spPr>
          <a:xfrm>
            <a:off x="457220" y="2880422"/>
            <a:ext cx="5936687" cy="2111693"/>
          </a:xfrm>
          <a:prstGeom prst="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atin typeface="Adobe Arabic" panose="02040503050201020203" pitchFamily="18" charset="-78"/>
              <a:cs typeface="Adobe Arabic" panose="02040503050201020203" pitchFamily="18" charset="-78"/>
            </a:endParaRPr>
          </a:p>
        </p:txBody>
      </p:sp>
      <p:sp>
        <p:nvSpPr>
          <p:cNvPr id="20" name="TextBox 19"/>
          <p:cNvSpPr txBox="1"/>
          <p:nvPr/>
        </p:nvSpPr>
        <p:spPr>
          <a:xfrm>
            <a:off x="1242054" y="2880425"/>
            <a:ext cx="5037721" cy="2031325"/>
          </a:xfrm>
          <a:prstGeom prst="rect">
            <a:avLst/>
          </a:prstGeom>
          <a:noFill/>
          <a:ln>
            <a:noFill/>
          </a:ln>
        </p:spPr>
        <p:txBody>
          <a:bodyPr wrap="square" rtlCol="0">
            <a:spAutoFit/>
          </a:bodyPr>
          <a:lstStyle/>
          <a:p>
            <a:pPr marL="259235" indent="-259235" algn="r" rtl="1">
              <a:lnSpc>
                <a:spcPct val="150000"/>
              </a:lnSpc>
              <a:buFont typeface="Arial" panose="020B0604020202020204" pitchFamily="34" charset="0"/>
              <a:buChar char="•"/>
            </a:pPr>
            <a:r>
              <a:rPr lang="ar-SA"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أكتب وصفاً واضحاً وموجزاً للمهمة الموكلة إليك من قبل مشرف التدريب.</a:t>
            </a:r>
          </a:p>
          <a:p>
            <a:pPr marL="259235" indent="-259235" algn="r" rtl="1">
              <a:lnSpc>
                <a:spcPct val="150000"/>
              </a:lnSpc>
              <a:buFont typeface="Arial" panose="020B0604020202020204" pitchFamily="34" charset="0"/>
              <a:buChar char="•"/>
            </a:pPr>
            <a:r>
              <a:rPr lang="ar-SA"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أذكر المعلومات الأساسية عن المشروع، الموقع والحجم، والعملاء.</a:t>
            </a:r>
          </a:p>
          <a:p>
            <a:pPr marL="259235" indent="-259235" algn="r" rtl="1">
              <a:lnSpc>
                <a:spcPct val="150000"/>
              </a:lnSpc>
              <a:buFont typeface="Arial" panose="020B0604020202020204" pitchFamily="34" charset="0"/>
              <a:buChar char="•"/>
            </a:pPr>
            <a:r>
              <a:rPr lang="ar-SA"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دورك في هذا المشروع.</a:t>
            </a:r>
          </a:p>
          <a:p>
            <a:pPr marL="259235" indent="-259235" algn="r" rtl="1">
              <a:lnSpc>
                <a:spcPct val="150000"/>
              </a:lnSpc>
              <a:buFont typeface="Arial" panose="020B0604020202020204" pitchFamily="34" charset="0"/>
              <a:buChar char="•"/>
            </a:pPr>
            <a:r>
              <a:rPr lang="ar-SA"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ما الذي كان متوقعا منك، وماذا أنجزت في هذا الشأن.</a:t>
            </a:r>
          </a:p>
          <a:p>
            <a:pPr marL="259235" indent="-259235" algn="r" rtl="1">
              <a:lnSpc>
                <a:spcPct val="150000"/>
              </a:lnSpc>
              <a:buFont typeface="Arial" panose="020B0604020202020204" pitchFamily="34" charset="0"/>
              <a:buChar char="•"/>
            </a:pPr>
            <a:r>
              <a:rPr lang="ar-SA"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حدد فترة إنجاز هذه المهمة (وكذلك بقية المهام إن لزم).</a:t>
            </a:r>
          </a:p>
          <a:p>
            <a:pPr marL="259235" indent="-259235" algn="r" rtl="1">
              <a:lnSpc>
                <a:spcPct val="150000"/>
              </a:lnSpc>
              <a:buFont typeface="Arial" panose="020B0604020202020204" pitchFamily="34" charset="0"/>
              <a:buChar char="•"/>
            </a:pPr>
            <a:r>
              <a:rPr lang="ar-SA"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يمكن تغيير او تعديل تنسيق الصفحة .</a:t>
            </a:r>
            <a:endParaRPr lang="en-US"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endParaRPr>
          </a:p>
        </p:txBody>
      </p:sp>
      <p:sp>
        <p:nvSpPr>
          <p:cNvPr id="21" name="TextBox 20"/>
          <p:cNvSpPr txBox="1"/>
          <p:nvPr/>
        </p:nvSpPr>
        <p:spPr>
          <a:xfrm>
            <a:off x="630645" y="5123367"/>
            <a:ext cx="5969508" cy="338554"/>
          </a:xfrm>
          <a:prstGeom prst="rect">
            <a:avLst/>
          </a:prstGeom>
          <a:noFill/>
        </p:spPr>
        <p:txBody>
          <a:bodyPr wrap="square" rtlCol="0">
            <a:spAutoFit/>
          </a:bodyPr>
          <a:lstStyle/>
          <a:p>
            <a:pPr marL="259235" indent="-259235" algn="r" rtl="1">
              <a:buFont typeface="Wingdings" panose="05000000000000000000" pitchFamily="2" charset="2"/>
              <a:buChar char="q"/>
            </a:pPr>
            <a:r>
              <a:rPr lang="ar-SA" sz="1600" dirty="0">
                <a:latin typeface="Adobe Arabic" panose="02040503050201020203" pitchFamily="18" charset="-78"/>
                <a:ea typeface="GE SS Text Medium" panose="020A0503020102020204" pitchFamily="18" charset="-78"/>
                <a:cs typeface="Adobe Arabic" panose="02040503050201020203" pitchFamily="18" charset="-78"/>
              </a:rPr>
              <a:t>الخبرة المكتسبة</a:t>
            </a:r>
            <a:r>
              <a:rPr lang="en-US" sz="1600" dirty="0">
                <a:latin typeface="Adobe Arabic" panose="02040503050201020203" pitchFamily="18" charset="-78"/>
                <a:ea typeface="GE SS Text Medium" panose="020A0503020102020204" pitchFamily="18" charset="-78"/>
                <a:cs typeface="Adobe Arabic" panose="02040503050201020203" pitchFamily="18" charset="-78"/>
              </a:rPr>
              <a:t>:</a:t>
            </a:r>
          </a:p>
        </p:txBody>
      </p:sp>
      <p:sp>
        <p:nvSpPr>
          <p:cNvPr id="22" name="Rectangle 21"/>
          <p:cNvSpPr/>
          <p:nvPr/>
        </p:nvSpPr>
        <p:spPr>
          <a:xfrm>
            <a:off x="457220" y="5456475"/>
            <a:ext cx="5936687" cy="1451353"/>
          </a:xfrm>
          <a:prstGeom prst="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atin typeface="Adobe Arabic" panose="02040503050201020203" pitchFamily="18" charset="-78"/>
              <a:cs typeface="Adobe Arabic" panose="02040503050201020203" pitchFamily="18" charset="-78"/>
            </a:endParaRPr>
          </a:p>
        </p:txBody>
      </p:sp>
      <p:sp>
        <p:nvSpPr>
          <p:cNvPr id="23" name="TextBox 22"/>
          <p:cNvSpPr txBox="1"/>
          <p:nvPr/>
        </p:nvSpPr>
        <p:spPr>
          <a:xfrm>
            <a:off x="1242055" y="5456476"/>
            <a:ext cx="5037720" cy="1384995"/>
          </a:xfrm>
          <a:prstGeom prst="rect">
            <a:avLst/>
          </a:prstGeom>
          <a:noFill/>
          <a:ln>
            <a:noFill/>
          </a:ln>
        </p:spPr>
        <p:txBody>
          <a:bodyPr wrap="square" rtlCol="0">
            <a:spAutoFit/>
          </a:bodyPr>
          <a:lstStyle>
            <a:defPPr>
              <a:defRPr lang="en-US"/>
            </a:defPPr>
            <a:lvl1pPr marL="259235" indent="-259235" algn="r" rtl="1">
              <a:lnSpc>
                <a:spcPct val="150000"/>
              </a:lnSpc>
              <a:buFont typeface="Arial" panose="020B0604020202020204" pitchFamily="34" charset="0"/>
              <a:buChar char="•"/>
              <a:defRPr sz="1200">
                <a:solidFill>
                  <a:srgbClr val="FF0000"/>
                </a:solidFill>
                <a:latin typeface="GE SS Text Light" panose="020A0503020102020204" pitchFamily="18" charset="-78"/>
                <a:ea typeface="GE SS Text Light" panose="020A0503020102020204" pitchFamily="18" charset="-78"/>
                <a:cs typeface="GE SS Text Light" panose="020A0503020102020204" pitchFamily="18" charset="-78"/>
              </a:defRPr>
            </a:lvl1pPr>
          </a:lstStyle>
          <a:p>
            <a:r>
              <a:rPr lang="ar-SA" sz="1400" b="1" dirty="0">
                <a:latin typeface="Adobe Arabic" panose="02040503050201020203" pitchFamily="18" charset="-78"/>
                <a:cs typeface="Adobe Arabic" panose="02040503050201020203" pitchFamily="18" charset="-78"/>
              </a:rPr>
              <a:t>يمكن تغيير او تعديل تنسيق الصفحة .</a:t>
            </a:r>
            <a:endParaRPr lang="en-US" sz="1400" b="1" dirty="0">
              <a:latin typeface="Adobe Arabic" panose="02040503050201020203" pitchFamily="18" charset="-78"/>
              <a:cs typeface="Adobe Arabic" panose="02040503050201020203" pitchFamily="18" charset="-78"/>
            </a:endParaRPr>
          </a:p>
          <a:p>
            <a:r>
              <a:rPr lang="ar-SA" sz="1400" b="1" dirty="0">
                <a:latin typeface="Adobe Arabic" panose="02040503050201020203" pitchFamily="18" charset="-78"/>
                <a:cs typeface="Adobe Arabic" panose="02040503050201020203" pitchFamily="18" charset="-78"/>
              </a:rPr>
              <a:t>اذكر الخبرات التي اكتسبتها خلال فترة التدريب.</a:t>
            </a:r>
          </a:p>
          <a:p>
            <a:r>
              <a:rPr lang="ar-SA" sz="1400" b="1" dirty="0">
                <a:latin typeface="Adobe Arabic" panose="02040503050201020203" pitchFamily="18" charset="-78"/>
                <a:cs typeface="Adobe Arabic" panose="02040503050201020203" pitchFamily="18" charset="-78"/>
              </a:rPr>
              <a:t>ماهي الجوانب الفنية التي عملت عليها.</a:t>
            </a:r>
          </a:p>
          <a:p>
            <a:r>
              <a:rPr lang="ar-SA" sz="1400" b="1" dirty="0">
                <a:latin typeface="Adobe Arabic" panose="02040503050201020203" pitchFamily="18" charset="-78"/>
                <a:cs typeface="Adobe Arabic" panose="02040503050201020203" pitchFamily="18" charset="-78"/>
              </a:rPr>
              <a:t>في حال اكتسابك لمهارات جديدة، اذكرها.</a:t>
            </a:r>
          </a:p>
        </p:txBody>
      </p:sp>
      <p:sp>
        <p:nvSpPr>
          <p:cNvPr id="28" name="TextBox 27"/>
          <p:cNvSpPr txBox="1"/>
          <p:nvPr/>
        </p:nvSpPr>
        <p:spPr>
          <a:xfrm>
            <a:off x="630645" y="7039080"/>
            <a:ext cx="5969508" cy="338554"/>
          </a:xfrm>
          <a:prstGeom prst="rect">
            <a:avLst/>
          </a:prstGeom>
          <a:noFill/>
        </p:spPr>
        <p:txBody>
          <a:bodyPr wrap="square" rtlCol="0">
            <a:spAutoFit/>
          </a:bodyPr>
          <a:lstStyle/>
          <a:p>
            <a:pPr marL="259235" indent="-259235" algn="r" rtl="1">
              <a:buFont typeface="Wingdings" panose="05000000000000000000" pitchFamily="2" charset="2"/>
              <a:buChar char="q"/>
            </a:pPr>
            <a:r>
              <a:rPr lang="ar-SA" sz="1600" dirty="0">
                <a:latin typeface="Adobe Arabic" panose="02040503050201020203" pitchFamily="18" charset="-78"/>
                <a:ea typeface="GE SS Text Medium" panose="020A0503020102020204" pitchFamily="18" charset="-78"/>
                <a:cs typeface="Adobe Arabic" panose="02040503050201020203" pitchFamily="18" charset="-78"/>
              </a:rPr>
              <a:t>المرفقات</a:t>
            </a:r>
            <a:r>
              <a:rPr lang="en-US" sz="1600" dirty="0">
                <a:latin typeface="Adobe Arabic" panose="02040503050201020203" pitchFamily="18" charset="-78"/>
                <a:ea typeface="GE SS Text Medium" panose="020A0503020102020204" pitchFamily="18" charset="-78"/>
                <a:cs typeface="Adobe Arabic" panose="02040503050201020203" pitchFamily="18" charset="-78"/>
              </a:rPr>
              <a:t>:</a:t>
            </a:r>
          </a:p>
        </p:txBody>
      </p:sp>
      <p:sp>
        <p:nvSpPr>
          <p:cNvPr id="29" name="Rectangle 28"/>
          <p:cNvSpPr/>
          <p:nvPr/>
        </p:nvSpPr>
        <p:spPr>
          <a:xfrm>
            <a:off x="450308" y="7383084"/>
            <a:ext cx="5943600" cy="726149"/>
          </a:xfrm>
          <a:prstGeom prst="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atin typeface="Adobe Arabic" panose="02040503050201020203" pitchFamily="18" charset="-78"/>
              <a:cs typeface="Adobe Arabic" panose="02040503050201020203" pitchFamily="18" charset="-78"/>
            </a:endParaRPr>
          </a:p>
        </p:txBody>
      </p:sp>
      <p:sp>
        <p:nvSpPr>
          <p:cNvPr id="30" name="TextBox 29"/>
          <p:cNvSpPr txBox="1"/>
          <p:nvPr/>
        </p:nvSpPr>
        <p:spPr>
          <a:xfrm>
            <a:off x="547388" y="7386724"/>
            <a:ext cx="5732387" cy="388568"/>
          </a:xfrm>
          <a:prstGeom prst="rect">
            <a:avLst/>
          </a:prstGeom>
          <a:noFill/>
          <a:ln>
            <a:noFill/>
          </a:ln>
        </p:spPr>
        <p:txBody>
          <a:bodyPr wrap="square" rtlCol="0">
            <a:spAutoFit/>
          </a:bodyPr>
          <a:lstStyle>
            <a:defPPr>
              <a:defRPr lang="en-US"/>
            </a:defPPr>
            <a:lvl1pPr marL="259235" indent="-259235" algn="r" rtl="1">
              <a:lnSpc>
                <a:spcPct val="150000"/>
              </a:lnSpc>
              <a:buFont typeface="Arial" panose="020B0604020202020204" pitchFamily="34" charset="0"/>
              <a:buChar char="•"/>
              <a:defRPr sz="1200">
                <a:solidFill>
                  <a:srgbClr val="FF0000"/>
                </a:solidFill>
                <a:latin typeface="GE SS Text Light" panose="020A0503020102020204" pitchFamily="18" charset="-78"/>
                <a:ea typeface="GE SS Text Light" panose="020A0503020102020204" pitchFamily="18" charset="-78"/>
                <a:cs typeface="GE SS Text Light" panose="020A0503020102020204" pitchFamily="18" charset="-78"/>
              </a:defRPr>
            </a:lvl1pPr>
          </a:lstStyle>
          <a:p>
            <a:r>
              <a:rPr lang="ar-SA" sz="1400" b="1" dirty="0">
                <a:latin typeface="Adobe Arabic" panose="02040503050201020203" pitchFamily="18" charset="-78"/>
                <a:cs typeface="Adobe Arabic" panose="02040503050201020203" pitchFamily="18" charset="-78"/>
              </a:rPr>
              <a:t>أرفق نسخة من شهادة</a:t>
            </a:r>
            <a:r>
              <a:rPr lang="en-US" sz="1400" b="1" dirty="0">
                <a:latin typeface="Adobe Arabic" panose="02040503050201020203" pitchFamily="18" charset="-78"/>
                <a:cs typeface="Adobe Arabic" panose="02040503050201020203" pitchFamily="18" charset="-78"/>
              </a:rPr>
              <a:t> </a:t>
            </a:r>
            <a:r>
              <a:rPr lang="ar-SA" sz="1400" b="1" dirty="0">
                <a:latin typeface="Adobe Arabic" panose="02040503050201020203" pitchFamily="18" charset="-78"/>
                <a:cs typeface="Adobe Arabic" panose="02040503050201020203" pitchFamily="18" charset="-78"/>
              </a:rPr>
              <a:t>التدريب. (في حال توفرها). </a:t>
            </a:r>
          </a:p>
        </p:txBody>
      </p:sp>
    </p:spTree>
    <p:extLst>
      <p:ext uri="{BB962C8B-B14F-4D97-AF65-F5344CB8AC3E}">
        <p14:creationId xmlns:p14="http://schemas.microsoft.com/office/powerpoint/2010/main" val="1393054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 y="8566433"/>
            <a:ext cx="6858000" cy="518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7" name="Rectangle 6"/>
          <p:cNvSpPr/>
          <p:nvPr/>
        </p:nvSpPr>
        <p:spPr>
          <a:xfrm>
            <a:off x="4" y="8670126"/>
            <a:ext cx="6858000" cy="108075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3" y="415428"/>
            <a:ext cx="6858000" cy="518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5" name="Rectangle 4"/>
          <p:cNvSpPr/>
          <p:nvPr/>
        </p:nvSpPr>
        <p:spPr>
          <a:xfrm>
            <a:off x="457220" y="103293"/>
            <a:ext cx="180335" cy="964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9" name="TextBox 8"/>
          <p:cNvSpPr txBox="1"/>
          <p:nvPr/>
        </p:nvSpPr>
        <p:spPr>
          <a:xfrm>
            <a:off x="450307" y="291784"/>
            <a:ext cx="180335" cy="259943"/>
          </a:xfrm>
          <a:prstGeom prst="rect">
            <a:avLst/>
          </a:prstGeom>
          <a:noFill/>
        </p:spPr>
        <p:txBody>
          <a:bodyPr wrap="square" rtlCol="0">
            <a:spAutoFit/>
          </a:bodyPr>
          <a:lstStyle/>
          <a:p>
            <a:pPr algn="ctr"/>
            <a:r>
              <a:rPr lang="en-US" sz="1089" dirty="0">
                <a:solidFill>
                  <a:schemeClr val="tx1">
                    <a:lumMod val="75000"/>
                    <a:lumOff val="25000"/>
                  </a:schemeClr>
                </a:solidFill>
              </a:rPr>
              <a:t>9</a:t>
            </a:r>
          </a:p>
        </p:txBody>
      </p:sp>
      <p:sp>
        <p:nvSpPr>
          <p:cNvPr id="17" name="TextBox 16"/>
          <p:cNvSpPr txBox="1"/>
          <p:nvPr/>
        </p:nvSpPr>
        <p:spPr>
          <a:xfrm>
            <a:off x="547390" y="8642233"/>
            <a:ext cx="5969508" cy="323165"/>
          </a:xfrm>
          <a:prstGeom prst="rect">
            <a:avLst/>
          </a:prstGeom>
          <a:noFill/>
        </p:spPr>
        <p:txBody>
          <a:bodyPr wrap="square" rtlCol="0">
            <a:spAutoFit/>
          </a:bodyPr>
          <a:lstStyle/>
          <a:p>
            <a:r>
              <a:rPr lang="en-US" sz="1500" dirty="0">
                <a:solidFill>
                  <a:schemeClr val="tx1">
                    <a:lumMod val="50000"/>
                    <a:lumOff val="50000"/>
                  </a:schemeClr>
                </a:solidFill>
              </a:rPr>
              <a:t>* NOTES :</a:t>
            </a:r>
          </a:p>
        </p:txBody>
      </p:sp>
      <p:sp>
        <p:nvSpPr>
          <p:cNvPr id="18" name="TextBox 17"/>
          <p:cNvSpPr txBox="1"/>
          <p:nvPr/>
        </p:nvSpPr>
        <p:spPr>
          <a:xfrm>
            <a:off x="547390" y="1256323"/>
            <a:ext cx="5732386" cy="376834"/>
          </a:xfrm>
          <a:prstGeom prst="rect">
            <a:avLst/>
          </a:prstGeom>
          <a:noFill/>
          <a:ln>
            <a:noFill/>
          </a:ln>
        </p:spPr>
        <p:txBody>
          <a:bodyPr wrap="square" rtlCol="0">
            <a:spAutoFit/>
          </a:bodyPr>
          <a:lstStyle/>
          <a:p>
            <a:pPr marL="259235" indent="-259235" algn="r" rtl="1">
              <a:lnSpc>
                <a:spcPct val="150000"/>
              </a:lnSpc>
              <a:buFont typeface="Wingdings" panose="05000000000000000000" pitchFamily="2" charset="2"/>
              <a:buChar char="v"/>
            </a:pPr>
            <a:r>
              <a:rPr lang="ar-SA"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rPr>
              <a:t>في حال قيامك بزيارات ميدانية صف كل زيارة في شريحة منفصلة، على النحو التالي:</a:t>
            </a:r>
            <a:endParaRPr lang="en-US" sz="1400" b="1" dirty="0">
              <a:solidFill>
                <a:srgbClr val="FF0000"/>
              </a:solidFill>
              <a:latin typeface="Adobe Arabic" panose="02040503050201020203" pitchFamily="18" charset="-78"/>
              <a:ea typeface="GE SS Text Light" panose="020A0503020102020204" pitchFamily="18" charset="-78"/>
              <a:cs typeface="Adobe Arabic" panose="02040503050201020203" pitchFamily="18" charset="-78"/>
            </a:endParaRPr>
          </a:p>
        </p:txBody>
      </p:sp>
      <p:sp>
        <p:nvSpPr>
          <p:cNvPr id="19" name="TextBox 18"/>
          <p:cNvSpPr txBox="1"/>
          <p:nvPr/>
        </p:nvSpPr>
        <p:spPr>
          <a:xfrm>
            <a:off x="547390" y="1676631"/>
            <a:ext cx="5544128" cy="1384995"/>
          </a:xfrm>
          <a:prstGeom prst="rect">
            <a:avLst/>
          </a:prstGeom>
          <a:noFill/>
          <a:ln>
            <a:noFill/>
          </a:ln>
        </p:spPr>
        <p:txBody>
          <a:bodyPr wrap="square" rtlCol="0">
            <a:spAutoFit/>
          </a:bodyPr>
          <a:lstStyle>
            <a:defPPr>
              <a:defRPr lang="en-US"/>
            </a:defPPr>
            <a:lvl1pPr marL="259235" indent="-259235" algn="r" rtl="1">
              <a:lnSpc>
                <a:spcPct val="150000"/>
              </a:lnSpc>
              <a:buFont typeface="Arial" panose="020B0604020202020204" pitchFamily="34" charset="0"/>
              <a:buChar char="•"/>
              <a:defRPr sz="1200">
                <a:solidFill>
                  <a:srgbClr val="FF0000"/>
                </a:solidFill>
                <a:latin typeface="GE SS Text Light" panose="020A0503020102020204" pitchFamily="18" charset="-78"/>
                <a:ea typeface="GE SS Text Light" panose="020A0503020102020204" pitchFamily="18" charset="-78"/>
                <a:cs typeface="GE SS Text Light" panose="020A0503020102020204" pitchFamily="18" charset="-78"/>
              </a:defRPr>
            </a:lvl1pPr>
          </a:lstStyle>
          <a:p>
            <a:r>
              <a:rPr lang="ar-SA" sz="1400" b="1" dirty="0">
                <a:latin typeface="Adobe Arabic" panose="02040503050201020203" pitchFamily="18" charset="-78"/>
                <a:cs typeface="Adobe Arabic" panose="02040503050201020203" pitchFamily="18" charset="-78"/>
              </a:rPr>
              <a:t>صف الرحلة الميدانية (المدينة، الموقع ... الخ)</a:t>
            </a:r>
            <a:r>
              <a:rPr lang="en-US" sz="1400" b="1" dirty="0">
                <a:latin typeface="Adobe Arabic" panose="02040503050201020203" pitchFamily="18" charset="-78"/>
                <a:cs typeface="Adobe Arabic" panose="02040503050201020203" pitchFamily="18" charset="-78"/>
              </a:rPr>
              <a:t>.</a:t>
            </a:r>
            <a:endParaRPr lang="ar-SA" sz="1400" b="1" dirty="0">
              <a:latin typeface="Adobe Arabic" panose="02040503050201020203" pitchFamily="18" charset="-78"/>
              <a:cs typeface="Adobe Arabic" panose="02040503050201020203" pitchFamily="18" charset="-78"/>
            </a:endParaRPr>
          </a:p>
          <a:p>
            <a:r>
              <a:rPr lang="ar-SA" sz="1400" b="1" dirty="0">
                <a:latin typeface="Adobe Arabic" panose="02040503050201020203" pitchFamily="18" charset="-78"/>
                <a:cs typeface="Adobe Arabic" panose="02040503050201020203" pitchFamily="18" charset="-78"/>
              </a:rPr>
              <a:t>صف موقع العمل وماذا كان دورك فيه.</a:t>
            </a:r>
          </a:p>
          <a:p>
            <a:r>
              <a:rPr lang="ar-SA" sz="1400" b="1" dirty="0">
                <a:latin typeface="Adobe Arabic" panose="02040503050201020203" pitchFamily="18" charset="-78"/>
                <a:cs typeface="Adobe Arabic" panose="02040503050201020203" pitchFamily="18" charset="-78"/>
              </a:rPr>
              <a:t>ما هي الخبرات أو المعلومات المكتسبة.</a:t>
            </a:r>
          </a:p>
          <a:p>
            <a:r>
              <a:rPr lang="ar-SA" sz="1400" b="1" dirty="0">
                <a:latin typeface="Adobe Arabic" panose="02040503050201020203" pitchFamily="18" charset="-78"/>
                <a:cs typeface="Adobe Arabic" panose="02040503050201020203" pitchFamily="18" charset="-78"/>
              </a:rPr>
              <a:t>يمكن تغيير او تعديل تنسيق الصفحة .</a:t>
            </a:r>
            <a:endParaRPr lang="en-US" sz="1400" b="1" dirty="0">
              <a:latin typeface="Adobe Arabic" panose="02040503050201020203" pitchFamily="18" charset="-78"/>
              <a:cs typeface="Adobe Arabic" panose="02040503050201020203" pitchFamily="18" charset="-78"/>
            </a:endParaRPr>
          </a:p>
        </p:txBody>
      </p:sp>
      <p:sp>
        <p:nvSpPr>
          <p:cNvPr id="27" name="TextBox 26"/>
          <p:cNvSpPr txBox="1"/>
          <p:nvPr/>
        </p:nvSpPr>
        <p:spPr>
          <a:xfrm>
            <a:off x="617199" y="920547"/>
            <a:ext cx="5969508" cy="338554"/>
          </a:xfrm>
          <a:prstGeom prst="rect">
            <a:avLst/>
          </a:prstGeom>
          <a:noFill/>
        </p:spPr>
        <p:txBody>
          <a:bodyPr wrap="square" rtlCol="0">
            <a:spAutoFit/>
          </a:bodyPr>
          <a:lstStyle/>
          <a:p>
            <a:pPr marL="285750" indent="-285750" algn="r" rtl="1">
              <a:buFont typeface="Wingdings" panose="05000000000000000000" pitchFamily="2" charset="2"/>
              <a:buChar char="q"/>
            </a:pPr>
            <a:r>
              <a:rPr lang="ar-SA" sz="1600" b="1" dirty="0">
                <a:latin typeface="Adobe Arabic" panose="02040503050201020203" pitchFamily="18" charset="-78"/>
                <a:ea typeface="GE SS Text Medium" panose="020A0503020102020204" pitchFamily="18" charset="-78"/>
                <a:cs typeface="Adobe Arabic" panose="02040503050201020203" pitchFamily="18" charset="-78"/>
              </a:rPr>
              <a:t>زيارات العمل الميدانية (</a:t>
            </a:r>
            <a:r>
              <a:rPr lang="ar-SA" sz="1600" b="1" dirty="0">
                <a:solidFill>
                  <a:srgbClr val="FF0000"/>
                </a:solidFill>
                <a:latin typeface="Adobe Arabic" panose="02040503050201020203" pitchFamily="18" charset="-78"/>
                <a:ea typeface="GE SS Text Medium" panose="020A0503020102020204" pitchFamily="18" charset="-78"/>
                <a:cs typeface="Adobe Arabic" panose="02040503050201020203" pitchFamily="18" charset="-78"/>
              </a:rPr>
              <a:t>بحسب الموضوع أو التوقيت</a:t>
            </a:r>
            <a:r>
              <a:rPr lang="ar-SA" sz="1600" b="1" dirty="0">
                <a:latin typeface="Adobe Arabic" panose="02040503050201020203" pitchFamily="18" charset="-78"/>
                <a:ea typeface="GE SS Text Medium" panose="020A0503020102020204" pitchFamily="18" charset="-78"/>
                <a:cs typeface="Adobe Arabic" panose="02040503050201020203" pitchFamily="18" charset="-78"/>
              </a:rPr>
              <a:t>):</a:t>
            </a:r>
            <a:endParaRPr lang="en-US" sz="1600" b="1" dirty="0">
              <a:latin typeface="Adobe Arabic" panose="02040503050201020203" pitchFamily="18" charset="-78"/>
              <a:ea typeface="GE SS Text Medium" panose="020A0503020102020204" pitchFamily="18" charset="-78"/>
              <a:cs typeface="Adobe Arabic" panose="02040503050201020203" pitchFamily="18" charset="-78"/>
            </a:endParaRPr>
          </a:p>
        </p:txBody>
      </p:sp>
      <p:sp>
        <p:nvSpPr>
          <p:cNvPr id="28" name="Rectangle 27"/>
          <p:cNvSpPr/>
          <p:nvPr/>
        </p:nvSpPr>
        <p:spPr>
          <a:xfrm>
            <a:off x="450307" y="1254453"/>
            <a:ext cx="5943599" cy="1847790"/>
          </a:xfrm>
          <a:prstGeom prst="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500" dirty="0"/>
          </a:p>
        </p:txBody>
      </p:sp>
      <p:sp>
        <p:nvSpPr>
          <p:cNvPr id="36" name="TextBox 35"/>
          <p:cNvSpPr txBox="1"/>
          <p:nvPr/>
        </p:nvSpPr>
        <p:spPr>
          <a:xfrm>
            <a:off x="617199" y="3184267"/>
            <a:ext cx="5969508" cy="338554"/>
          </a:xfrm>
          <a:prstGeom prst="rect">
            <a:avLst/>
          </a:prstGeom>
          <a:noFill/>
        </p:spPr>
        <p:txBody>
          <a:bodyPr wrap="square" rtlCol="0">
            <a:spAutoFit/>
          </a:bodyPr>
          <a:lstStyle/>
          <a:p>
            <a:pPr marL="259235" indent="-259235" algn="r" rtl="1">
              <a:buFont typeface="Wingdings" panose="05000000000000000000" pitchFamily="2" charset="2"/>
              <a:buChar char="q"/>
            </a:pPr>
            <a:r>
              <a:rPr lang="ar-SA" sz="1600" b="1" dirty="0">
                <a:latin typeface="Adobe Arabic" panose="02040503050201020203" pitchFamily="18" charset="-78"/>
                <a:ea typeface="GE SS Text Medium" panose="020A0503020102020204" pitchFamily="18" charset="-78"/>
                <a:cs typeface="Adobe Arabic" panose="02040503050201020203" pitchFamily="18" charset="-78"/>
              </a:rPr>
              <a:t>تقييم الطالب (</a:t>
            </a:r>
            <a:r>
              <a:rPr lang="ar-SA" sz="1600" b="1" dirty="0">
                <a:solidFill>
                  <a:srgbClr val="FF0000"/>
                </a:solidFill>
                <a:latin typeface="Adobe Arabic" panose="02040503050201020203" pitchFamily="18" charset="-78"/>
                <a:ea typeface="GE SS Text Medium" panose="020A0503020102020204" pitchFamily="18" charset="-78"/>
                <a:cs typeface="Adobe Arabic" panose="02040503050201020203" pitchFamily="18" charset="-78"/>
              </a:rPr>
              <a:t>سجل تقييمك العام للتدريب الذي قمت به</a:t>
            </a:r>
            <a:r>
              <a:rPr lang="ar-SA" sz="1600" b="1" dirty="0">
                <a:latin typeface="Adobe Arabic" panose="02040503050201020203" pitchFamily="18" charset="-78"/>
                <a:ea typeface="GE SS Text Medium" panose="020A0503020102020204" pitchFamily="18" charset="-78"/>
                <a:cs typeface="Adobe Arabic" panose="02040503050201020203" pitchFamily="18" charset="-78"/>
              </a:rPr>
              <a:t>)</a:t>
            </a:r>
            <a:r>
              <a:rPr lang="en-US" sz="1600" b="1" dirty="0">
                <a:latin typeface="Adobe Arabic" panose="02040503050201020203" pitchFamily="18" charset="-78"/>
                <a:ea typeface="GE SS Text Medium" panose="020A0503020102020204" pitchFamily="18" charset="-78"/>
                <a:cs typeface="Adobe Arabic" panose="02040503050201020203" pitchFamily="18" charset="-78"/>
              </a:rPr>
              <a:t>:</a:t>
            </a:r>
          </a:p>
        </p:txBody>
      </p:sp>
      <p:sp>
        <p:nvSpPr>
          <p:cNvPr id="37" name="Rectangle 36"/>
          <p:cNvSpPr/>
          <p:nvPr/>
        </p:nvSpPr>
        <p:spPr>
          <a:xfrm>
            <a:off x="450307" y="3531621"/>
            <a:ext cx="5943599" cy="2155525"/>
          </a:xfrm>
          <a:prstGeom prst="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38" name="TextBox 37"/>
          <p:cNvSpPr txBox="1"/>
          <p:nvPr/>
        </p:nvSpPr>
        <p:spPr>
          <a:xfrm>
            <a:off x="1242054" y="3534590"/>
            <a:ext cx="4849463" cy="1992661"/>
          </a:xfrm>
          <a:prstGeom prst="rect">
            <a:avLst/>
          </a:prstGeom>
          <a:noFill/>
          <a:ln>
            <a:noFill/>
          </a:ln>
        </p:spPr>
        <p:txBody>
          <a:bodyPr wrap="square" rtlCol="0">
            <a:spAutoFit/>
          </a:bodyPr>
          <a:lstStyle>
            <a:defPPr>
              <a:defRPr lang="en-US"/>
            </a:defPPr>
            <a:lvl1pPr marL="259235" indent="-259235" algn="r" rtl="1">
              <a:lnSpc>
                <a:spcPct val="150000"/>
              </a:lnSpc>
              <a:buFont typeface="Arial" panose="020B0604020202020204" pitchFamily="34" charset="0"/>
              <a:buChar char="•"/>
              <a:defRPr sz="1200">
                <a:solidFill>
                  <a:srgbClr val="FF0000"/>
                </a:solidFill>
                <a:latin typeface="GE SS Text Light" panose="020A0503020102020204" pitchFamily="18" charset="-78"/>
                <a:ea typeface="GE SS Text Light" panose="020A0503020102020204" pitchFamily="18" charset="-78"/>
                <a:cs typeface="GE SS Text Light" panose="020A0503020102020204" pitchFamily="18" charset="-78"/>
              </a:defRPr>
            </a:lvl1pPr>
          </a:lstStyle>
          <a:p>
            <a:r>
              <a:rPr lang="en-US" sz="1400" b="1" dirty="0">
                <a:latin typeface="Adobe Arabic" panose="02040503050201020203" pitchFamily="18" charset="-78"/>
                <a:cs typeface="Adobe Arabic" panose="02040503050201020203" pitchFamily="18" charset="-78"/>
              </a:rPr>
              <a:t> </a:t>
            </a:r>
            <a:r>
              <a:rPr lang="ar-SA" sz="1400" b="1" dirty="0">
                <a:latin typeface="Adobe Arabic" panose="02040503050201020203" pitchFamily="18" charset="-78"/>
                <a:cs typeface="Adobe Arabic" panose="02040503050201020203" pitchFamily="18" charset="-78"/>
              </a:rPr>
              <a:t>أذكر إيجابيات وسلبيات التدريب الذي حصلت عليه ( على شكل جدول أو نقاط).</a:t>
            </a:r>
          </a:p>
          <a:p>
            <a:r>
              <a:rPr lang="ar-SA" sz="1400" b="1" dirty="0">
                <a:latin typeface="Adobe Arabic" panose="02040503050201020203" pitchFamily="18" charset="-78"/>
                <a:cs typeface="Adobe Arabic" panose="02040503050201020203" pitchFamily="18" charset="-78"/>
              </a:rPr>
              <a:t>أذكر الخبرات التي مارستها.</a:t>
            </a:r>
          </a:p>
          <a:p>
            <a:r>
              <a:rPr lang="ar-SA" sz="1400" b="1" dirty="0">
                <a:latin typeface="Adobe Arabic" panose="02040503050201020203" pitchFamily="18" charset="-78"/>
                <a:cs typeface="Adobe Arabic" panose="02040503050201020203" pitchFamily="18" charset="-78"/>
              </a:rPr>
              <a:t>أذكر المهارات التي حصلت عليها.</a:t>
            </a:r>
          </a:p>
          <a:p>
            <a:r>
              <a:rPr lang="ar-SA" sz="1400" b="1" dirty="0">
                <a:latin typeface="Adobe Arabic" panose="02040503050201020203" pitchFamily="18" charset="-78"/>
                <a:cs typeface="Adobe Arabic" panose="02040503050201020203" pitchFamily="18" charset="-78"/>
              </a:rPr>
              <a:t>ما هو مستوى رضاك عن التدريب.</a:t>
            </a:r>
          </a:p>
          <a:p>
            <a:r>
              <a:rPr lang="ar-SA" sz="1400" b="1" dirty="0">
                <a:latin typeface="Adobe Arabic" panose="02040503050201020203" pitchFamily="18" charset="-78"/>
                <a:cs typeface="Adobe Arabic" panose="02040503050201020203" pitchFamily="18" charset="-78"/>
              </a:rPr>
              <a:t>هل تنصح بقية الطلاب بالتدرب في نفس المكان؟ (ما هي أسباب ذلك)</a:t>
            </a:r>
            <a:r>
              <a:rPr lang="en-US" sz="1400" b="1" dirty="0">
                <a:latin typeface="Adobe Arabic" panose="02040503050201020203" pitchFamily="18" charset="-78"/>
                <a:cs typeface="Adobe Arabic" panose="02040503050201020203" pitchFamily="18" charset="-78"/>
              </a:rPr>
              <a:t>.</a:t>
            </a:r>
            <a:endParaRPr lang="ar-SA" sz="1400" b="1" dirty="0">
              <a:latin typeface="Adobe Arabic" panose="02040503050201020203" pitchFamily="18" charset="-78"/>
              <a:cs typeface="Adobe Arabic" panose="02040503050201020203" pitchFamily="18" charset="-78"/>
            </a:endParaRPr>
          </a:p>
        </p:txBody>
      </p:sp>
      <p:sp>
        <p:nvSpPr>
          <p:cNvPr id="15" name="TextBox 14"/>
          <p:cNvSpPr txBox="1"/>
          <p:nvPr/>
        </p:nvSpPr>
        <p:spPr>
          <a:xfrm>
            <a:off x="457220" y="5738994"/>
            <a:ext cx="5829469" cy="1384995"/>
          </a:xfrm>
          <a:prstGeom prst="rect">
            <a:avLst/>
          </a:prstGeom>
          <a:noFill/>
          <a:ln>
            <a:noFill/>
          </a:ln>
        </p:spPr>
        <p:txBody>
          <a:bodyPr wrap="square" rtlCol="0">
            <a:spAutoFit/>
          </a:bodyPr>
          <a:lstStyle>
            <a:defPPr>
              <a:defRPr lang="en-US"/>
            </a:defPPr>
            <a:lvl1pPr marL="259235" indent="-259235" algn="r" rtl="1">
              <a:lnSpc>
                <a:spcPct val="150000"/>
              </a:lnSpc>
              <a:buFont typeface="Arial" panose="020B0604020202020204" pitchFamily="34" charset="0"/>
              <a:buChar char="•"/>
              <a:defRPr sz="1200">
                <a:solidFill>
                  <a:srgbClr val="FF0000"/>
                </a:solidFill>
                <a:latin typeface="GE SS Text Light" panose="020A0503020102020204" pitchFamily="18" charset="-78"/>
                <a:ea typeface="GE SS Text Light" panose="020A0503020102020204" pitchFamily="18" charset="-78"/>
                <a:cs typeface="GE SS Text Light" panose="020A0503020102020204" pitchFamily="18" charset="-78"/>
              </a:defRPr>
            </a:lvl1pPr>
          </a:lstStyle>
          <a:p>
            <a:pPr marL="0" indent="0">
              <a:buNone/>
            </a:pPr>
            <a:r>
              <a:rPr lang="ar-SA" sz="2000" b="1" dirty="0">
                <a:latin typeface="Adobe Arabic" panose="02040503050201020203" pitchFamily="18" charset="-78"/>
                <a:cs typeface="Adobe Arabic" panose="02040503050201020203" pitchFamily="18" charset="-78"/>
              </a:rPr>
              <a:t> ملاحظة هامه:</a:t>
            </a:r>
          </a:p>
          <a:p>
            <a:pPr marL="0" indent="0">
              <a:buNone/>
            </a:pPr>
            <a:r>
              <a:rPr lang="ar-SA" sz="1400" dirty="0">
                <a:latin typeface="Adobe Arabic" panose="02040503050201020203" pitchFamily="18" charset="-78"/>
                <a:cs typeface="Adobe Arabic" panose="02040503050201020203" pitchFamily="18" charset="-78"/>
              </a:rPr>
              <a:t> </a:t>
            </a:r>
            <a:r>
              <a:rPr lang="ar-SA" sz="1800" b="1" u="sng" dirty="0">
                <a:latin typeface="Adobe Arabic" panose="02040503050201020203" pitchFamily="18" charset="-78"/>
                <a:cs typeface="Adobe Arabic" panose="02040503050201020203" pitchFamily="18" charset="-78"/>
              </a:rPr>
              <a:t>كل ما سبق ذكره مجرد إرشادات وتعليمات لعمل التقرير، يجب الاخذ بها والعمل عليها بحيث لا تقل عدد صفحات التقرير عن 30 صفحة كحد أدنى، وللطالب ان يخرج التقرير بالإخراج المناسب. </a:t>
            </a:r>
          </a:p>
        </p:txBody>
      </p:sp>
    </p:spTree>
    <p:extLst>
      <p:ext uri="{BB962C8B-B14F-4D97-AF65-F5344CB8AC3E}">
        <p14:creationId xmlns:p14="http://schemas.microsoft.com/office/powerpoint/2010/main" val="2255016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16986</TotalTime>
  <Words>754</Words>
  <Application>Microsoft Office PowerPoint</Application>
  <PresentationFormat>A4 Paper (210x297 mm)</PresentationFormat>
  <Paragraphs>86</Paragraphs>
  <Slides>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Adobe Arabic</vt:lpstr>
      <vt:lpstr>Arial</vt:lpstr>
      <vt:lpstr>Calibri</vt:lpstr>
      <vt:lpstr>Calibri Light</vt:lpstr>
      <vt:lpstr>GE SS Text Bold</vt:lpstr>
      <vt:lpstr>GE SS Text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Ali Moh Ajlan</cp:lastModifiedBy>
  <cp:revision>285</cp:revision>
  <cp:lastPrinted>2015-11-25T23:07:33Z</cp:lastPrinted>
  <dcterms:created xsi:type="dcterms:W3CDTF">2015-11-03T15:58:11Z</dcterms:created>
  <dcterms:modified xsi:type="dcterms:W3CDTF">2026-08-05T12:16:52Z</dcterms:modified>
</cp:coreProperties>
</file>