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D3B92-F5CB-41CA-80BE-45D6CE0D3C90}" type="datetimeFigureOut">
              <a:rPr lang="ar-SA" smtClean="0"/>
              <a:pPr/>
              <a:t>09/04/31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8208-F425-49BB-AA4F-DCE463FBD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السادس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نظم معالجة البيانات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معالجة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تشمل:</a:t>
            </a:r>
          </a:p>
          <a:p>
            <a:pPr lvl="1"/>
            <a:r>
              <a:rPr lang="ar-SA" dirty="0" smtClean="0"/>
              <a:t>ترتيب البيانات</a:t>
            </a:r>
          </a:p>
          <a:p>
            <a:pPr lvl="1"/>
            <a:r>
              <a:rPr lang="ar-SA" dirty="0" smtClean="0"/>
              <a:t>تحديث البيانات</a:t>
            </a:r>
          </a:p>
          <a:p>
            <a:pPr lvl="1"/>
            <a:r>
              <a:rPr lang="ar-SA" dirty="0" err="1" smtClean="0"/>
              <a:t>اجراء</a:t>
            </a:r>
            <a:r>
              <a:rPr lang="ar-SA" dirty="0" smtClean="0"/>
              <a:t> العمليات الحسابية</a:t>
            </a:r>
          </a:p>
          <a:p>
            <a:pPr lvl="1"/>
            <a:r>
              <a:rPr lang="ar-SA" dirty="0" smtClean="0"/>
              <a:t>التلخيص</a:t>
            </a:r>
          </a:p>
          <a:p>
            <a:pPr lvl="1"/>
            <a:r>
              <a:rPr lang="ar-SA" dirty="0" err="1" smtClean="0"/>
              <a:t>انشاء</a:t>
            </a:r>
            <a:r>
              <a:rPr lang="ar-SA" dirty="0" smtClean="0"/>
              <a:t> الملفات</a:t>
            </a:r>
          </a:p>
          <a:p>
            <a:pPr lvl="1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تخزين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كم هائل من البيانات</a:t>
            </a:r>
          </a:p>
          <a:p>
            <a:r>
              <a:rPr lang="ar-SA" dirty="0" smtClean="0"/>
              <a:t>كم هائل من التفاصيل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إعداد التقارير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عرض البيانات بطريقة صالحة للاستخدام من قبل المستخدمين</a:t>
            </a:r>
          </a:p>
          <a:p>
            <a:r>
              <a:rPr lang="ar-SA" dirty="0" smtClean="0"/>
              <a:t>يتم إعداد التقارير إما</a:t>
            </a:r>
          </a:p>
          <a:p>
            <a:pPr lvl="1"/>
            <a:r>
              <a:rPr lang="ar-SA" dirty="0" smtClean="0"/>
              <a:t>بعد إدخال و معالجة البيانات مباشرة أو</a:t>
            </a:r>
          </a:p>
          <a:p>
            <a:pPr lvl="1"/>
            <a:r>
              <a:rPr lang="ar-SA" dirty="0" smtClean="0"/>
              <a:t>على أساس زمني</a:t>
            </a:r>
          </a:p>
          <a:p>
            <a:pPr lvl="1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الهداف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تعريف الطالب على نظم معالجة البيانات</a:t>
            </a:r>
          </a:p>
          <a:p>
            <a:r>
              <a:rPr lang="ar-SA" dirty="0" smtClean="0"/>
              <a:t>إكساب الطالب المعرفة بالمسميات المختلفة لنظم المعلومات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نظام معالجة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هو ذلك النظام الذي يتولى عملية تجميع البيانات من مصادرها المختلفة (داخلية و خارجية) و إجراء عمليات المعالجة لها (يدويا و آليا) و إخراجها بشكل تقارير يمكن استخدامها بواسطة العديد من الأطراف داخل المؤسسة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اختلاف في التسميات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نظام معالجة البيانات</a:t>
            </a:r>
          </a:p>
          <a:p>
            <a:r>
              <a:rPr lang="ar-SA" dirty="0" smtClean="0"/>
              <a:t>نظام معالجة التعاملات</a:t>
            </a:r>
          </a:p>
          <a:p>
            <a:r>
              <a:rPr lang="ar-SA" dirty="0" smtClean="0"/>
              <a:t>نظام المعالجة الإلكترونية للبيانات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الخصائص المميزة لنظم معالجة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أن نظام معالجة البيانات يؤدي مهاما أساسية لا غنى عنها للمنظمة.</a:t>
            </a:r>
          </a:p>
          <a:p>
            <a:r>
              <a:rPr lang="ar-SA" dirty="0" smtClean="0"/>
              <a:t>أن هناك قواعد </a:t>
            </a:r>
            <a:r>
              <a:rPr lang="ar-SA" dirty="0" err="1" smtClean="0"/>
              <a:t>و</a:t>
            </a:r>
            <a:r>
              <a:rPr lang="ar-SA" dirty="0" smtClean="0"/>
              <a:t> إجراءات معينة تحدد الكيفية التي التي يجب أن تتم فيها معالجة البيانات.</a:t>
            </a:r>
          </a:p>
          <a:p>
            <a:r>
              <a:rPr lang="ar-SA" dirty="0" smtClean="0"/>
              <a:t>أن نظام معالجة البيانات يتعامل مع بيانات تفصيلية </a:t>
            </a:r>
            <a:r>
              <a:rPr lang="ar-SA" dirty="0" err="1" smtClean="0"/>
              <a:t>و</a:t>
            </a:r>
            <a:r>
              <a:rPr lang="ar-SA" dirty="0" smtClean="0"/>
              <a:t> ليست </a:t>
            </a:r>
            <a:r>
              <a:rPr lang="ar-SA" dirty="0" err="1" smtClean="0"/>
              <a:t>اجمالية</a:t>
            </a:r>
            <a:endParaRPr lang="ar-SA" dirty="0" smtClean="0"/>
          </a:p>
          <a:p>
            <a:r>
              <a:rPr lang="ar-SA" dirty="0" smtClean="0"/>
              <a:t>أن نظام معالجة البيانات يتعامل مع بيانات تاريخية</a:t>
            </a:r>
          </a:p>
          <a:p>
            <a:r>
              <a:rPr lang="ar-SA" dirty="0" smtClean="0"/>
              <a:t>أن نظام معالجة البيانات يوفر الحد الأدنى من المعلومات لحل المشكلات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نظم معالجة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النظم اليدوية</a:t>
            </a:r>
          </a:p>
          <a:p>
            <a:r>
              <a:rPr lang="ar-SA" dirty="0" smtClean="0"/>
              <a:t>الآلات التي تعمل بالمفاتيح</a:t>
            </a:r>
          </a:p>
          <a:p>
            <a:r>
              <a:rPr lang="ar-SA" dirty="0" smtClean="0"/>
              <a:t>آلات البطاقات المثقبة</a:t>
            </a:r>
          </a:p>
          <a:p>
            <a:r>
              <a:rPr lang="ar-SA" dirty="0" smtClean="0"/>
              <a:t>الحاسبات الآلية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المهام الأساسية لنظام معالجة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تجميع </a:t>
            </a:r>
            <a:r>
              <a:rPr lang="ar-SA" dirty="0" err="1" smtClean="0"/>
              <a:t>و</a:t>
            </a:r>
            <a:r>
              <a:rPr lang="ar-SA" dirty="0" smtClean="0"/>
              <a:t> إعداد البيانات</a:t>
            </a:r>
          </a:p>
          <a:p>
            <a:r>
              <a:rPr lang="ar-SA" dirty="0" smtClean="0"/>
              <a:t>مراجعة البيانات</a:t>
            </a:r>
          </a:p>
          <a:p>
            <a:r>
              <a:rPr lang="ar-SA" dirty="0" smtClean="0"/>
              <a:t>معالجة البيانات</a:t>
            </a:r>
          </a:p>
          <a:p>
            <a:r>
              <a:rPr lang="ar-SA" dirty="0" smtClean="0"/>
              <a:t>تخزين البيانات</a:t>
            </a:r>
          </a:p>
          <a:p>
            <a:r>
              <a:rPr lang="ar-SA" dirty="0" smtClean="0"/>
              <a:t>إعداد التقارير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تجميع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اعداد</a:t>
            </a:r>
            <a:r>
              <a:rPr lang="ar-SA" dirty="0" smtClean="0"/>
              <a:t>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تجميع البيانات</a:t>
            </a:r>
          </a:p>
          <a:p>
            <a:pPr lvl="1"/>
            <a:r>
              <a:rPr lang="ar-SA" dirty="0" smtClean="0"/>
              <a:t>سجلات أو</a:t>
            </a:r>
          </a:p>
          <a:p>
            <a:pPr lvl="1"/>
            <a:r>
              <a:rPr lang="ar-SA" dirty="0" smtClean="0"/>
              <a:t>نهايات طرفية</a:t>
            </a:r>
          </a:p>
          <a:p>
            <a:r>
              <a:rPr lang="ar-SA" dirty="0" smtClean="0"/>
              <a:t>إعداد البيانات</a:t>
            </a:r>
          </a:p>
          <a:p>
            <a:pPr lvl="1"/>
            <a:r>
              <a:rPr lang="ar-SA" dirty="0" smtClean="0"/>
              <a:t>تصنيف </a:t>
            </a:r>
            <a:r>
              <a:rPr lang="ar-SA" dirty="0" err="1" smtClean="0"/>
              <a:t>و</a:t>
            </a:r>
            <a:r>
              <a:rPr lang="ar-SA" dirty="0" smtClean="0"/>
              <a:t> ترميز</a:t>
            </a:r>
          </a:p>
          <a:p>
            <a:pPr lvl="1"/>
            <a:r>
              <a:rPr lang="ar-SA" dirty="0" smtClean="0"/>
              <a:t>إعدادها لتكون صالحة للإدخال</a:t>
            </a:r>
          </a:p>
          <a:p>
            <a:pPr lvl="1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 البيانات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التأكد من صحة البيانات قبل المعالجة</a:t>
            </a:r>
          </a:p>
          <a:p>
            <a:pPr lvl="1"/>
            <a:r>
              <a:rPr lang="ar-SA" dirty="0" smtClean="0"/>
              <a:t>يدويا</a:t>
            </a:r>
          </a:p>
          <a:p>
            <a:pPr lvl="1"/>
            <a:r>
              <a:rPr lang="ar-SA" dirty="0" smtClean="0"/>
              <a:t>آليا</a:t>
            </a:r>
          </a:p>
          <a:p>
            <a:r>
              <a:rPr lang="ar-SA" dirty="0" smtClean="0"/>
              <a:t>يهدف إلى</a:t>
            </a:r>
          </a:p>
          <a:p>
            <a:pPr lvl="1"/>
            <a:r>
              <a:rPr lang="ar-SA" dirty="0" smtClean="0"/>
              <a:t>التأكد من إعداد البيانات بالشكل المناسب</a:t>
            </a:r>
          </a:p>
          <a:p>
            <a:pPr lvl="1"/>
            <a:r>
              <a:rPr lang="ar-SA" dirty="0" smtClean="0"/>
              <a:t>التأكد من صدق </a:t>
            </a:r>
            <a:r>
              <a:rPr lang="ar-SA" dirty="0" err="1" smtClean="0"/>
              <a:t>المدخلات</a:t>
            </a:r>
            <a:endParaRPr lang="ar-SA" dirty="0" smtClean="0"/>
          </a:p>
          <a:p>
            <a:pPr lvl="1"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الفصل السادس</vt:lpstr>
      <vt:lpstr>الهداف</vt:lpstr>
      <vt:lpstr>تعريف نظام معالجة البيانات</vt:lpstr>
      <vt:lpstr>اختلاف في التسميات</vt:lpstr>
      <vt:lpstr>الخصائص المميزة لنظم معالجة البيانات</vt:lpstr>
      <vt:lpstr>أنواع نظم معالجة البيانات</vt:lpstr>
      <vt:lpstr>المهام الأساسية لنظام معالجة البيانات</vt:lpstr>
      <vt:lpstr>تجميع و اعداد البيانات</vt:lpstr>
      <vt:lpstr>مراجعة البيانات</vt:lpstr>
      <vt:lpstr>معالجة البيانات</vt:lpstr>
      <vt:lpstr>تخزين البيانات</vt:lpstr>
      <vt:lpstr>إعداد التقارير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السادس</dc:title>
  <dc:creator>Dr.Kharma</dc:creator>
  <cp:lastModifiedBy>Dr.Kharma</cp:lastModifiedBy>
  <cp:revision>16</cp:revision>
  <dcterms:created xsi:type="dcterms:W3CDTF">2010-03-23T06:06:32Z</dcterms:created>
  <dcterms:modified xsi:type="dcterms:W3CDTF">2010-03-24T05:47:16Z</dcterms:modified>
</cp:coreProperties>
</file>