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668" r:id="rId2"/>
  </p:sldMasterIdLst>
  <p:notesMasterIdLst>
    <p:notesMasterId r:id="rId27"/>
  </p:notesMasterIdLst>
  <p:sldIdLst>
    <p:sldId id="256" r:id="rId3"/>
    <p:sldId id="259" r:id="rId4"/>
    <p:sldId id="260" r:id="rId5"/>
    <p:sldId id="261" r:id="rId6"/>
    <p:sldId id="263" r:id="rId7"/>
    <p:sldId id="265" r:id="rId8"/>
    <p:sldId id="266" r:id="rId9"/>
    <p:sldId id="269" r:id="rId10"/>
    <p:sldId id="267" r:id="rId11"/>
    <p:sldId id="277" r:id="rId12"/>
    <p:sldId id="278" r:id="rId13"/>
    <p:sldId id="279" r:id="rId14"/>
    <p:sldId id="280" r:id="rId15"/>
    <p:sldId id="282" r:id="rId16"/>
    <p:sldId id="284" r:id="rId17"/>
    <p:sldId id="285" r:id="rId18"/>
    <p:sldId id="287" r:id="rId19"/>
    <p:sldId id="289" r:id="rId20"/>
    <p:sldId id="290" r:id="rId21"/>
    <p:sldId id="291" r:id="rId22"/>
    <p:sldId id="292" r:id="rId23"/>
    <p:sldId id="298" r:id="rId24"/>
    <p:sldId id="306" r:id="rId25"/>
    <p:sldId id="314"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a:cs typeface="Arial" charset="0"/>
      </a:defRPr>
    </a:lvl1pPr>
    <a:lvl2pPr marL="457200" algn="l" rtl="0" fontAlgn="base">
      <a:spcBef>
        <a:spcPct val="0"/>
      </a:spcBef>
      <a:spcAft>
        <a:spcPct val="0"/>
      </a:spcAft>
      <a:defRPr kern="1200">
        <a:solidFill>
          <a:schemeClr val="tx1"/>
        </a:solidFill>
        <a:latin typeface="Arial" charset="0"/>
        <a:ea typeface="ヒラギノ角ゴ Pro W3"/>
        <a:cs typeface="Arial" charset="0"/>
      </a:defRPr>
    </a:lvl2pPr>
    <a:lvl3pPr marL="914400" algn="l" rtl="0" fontAlgn="base">
      <a:spcBef>
        <a:spcPct val="0"/>
      </a:spcBef>
      <a:spcAft>
        <a:spcPct val="0"/>
      </a:spcAft>
      <a:defRPr kern="1200">
        <a:solidFill>
          <a:schemeClr val="tx1"/>
        </a:solidFill>
        <a:latin typeface="Arial" charset="0"/>
        <a:ea typeface="ヒラギノ角ゴ Pro W3"/>
        <a:cs typeface="Arial" charset="0"/>
      </a:defRPr>
    </a:lvl3pPr>
    <a:lvl4pPr marL="1371600" algn="l" rtl="0" fontAlgn="base">
      <a:spcBef>
        <a:spcPct val="0"/>
      </a:spcBef>
      <a:spcAft>
        <a:spcPct val="0"/>
      </a:spcAft>
      <a:defRPr kern="1200">
        <a:solidFill>
          <a:schemeClr val="tx1"/>
        </a:solidFill>
        <a:latin typeface="Arial" charset="0"/>
        <a:ea typeface="ヒラギノ角ゴ Pro W3"/>
        <a:cs typeface="Arial" charset="0"/>
      </a:defRPr>
    </a:lvl4pPr>
    <a:lvl5pPr marL="1828800" algn="l" rtl="0" fontAlgn="base">
      <a:spcBef>
        <a:spcPct val="0"/>
      </a:spcBef>
      <a:spcAft>
        <a:spcPct val="0"/>
      </a:spcAft>
      <a:defRPr kern="1200">
        <a:solidFill>
          <a:schemeClr val="tx1"/>
        </a:solidFill>
        <a:latin typeface="Arial" charset="0"/>
        <a:ea typeface="ヒラギノ角ゴ Pro W3"/>
        <a:cs typeface="Arial" charset="0"/>
      </a:defRPr>
    </a:lvl5pPr>
    <a:lvl6pPr marL="2286000" algn="l" defTabSz="914400" rtl="0" eaLnBrk="1" latinLnBrk="0" hangingPunct="1">
      <a:defRPr kern="1200">
        <a:solidFill>
          <a:schemeClr val="tx1"/>
        </a:solidFill>
        <a:latin typeface="Arial" charset="0"/>
        <a:ea typeface="ヒラギノ角ゴ Pro W3"/>
        <a:cs typeface="Arial" charset="0"/>
      </a:defRPr>
    </a:lvl6pPr>
    <a:lvl7pPr marL="2743200" algn="l" defTabSz="914400" rtl="0" eaLnBrk="1" latinLnBrk="0" hangingPunct="1">
      <a:defRPr kern="1200">
        <a:solidFill>
          <a:schemeClr val="tx1"/>
        </a:solidFill>
        <a:latin typeface="Arial" charset="0"/>
        <a:ea typeface="ヒラギノ角ゴ Pro W3"/>
        <a:cs typeface="Arial" charset="0"/>
      </a:defRPr>
    </a:lvl7pPr>
    <a:lvl8pPr marL="3200400" algn="l" defTabSz="914400" rtl="0" eaLnBrk="1" latinLnBrk="0" hangingPunct="1">
      <a:defRPr kern="1200">
        <a:solidFill>
          <a:schemeClr val="tx1"/>
        </a:solidFill>
        <a:latin typeface="Arial" charset="0"/>
        <a:ea typeface="ヒラギノ角ゴ Pro W3"/>
        <a:cs typeface="Arial" charset="0"/>
      </a:defRPr>
    </a:lvl8pPr>
    <a:lvl9pPr marL="3657600" algn="l" defTabSz="914400" rtl="0" eaLnBrk="1" latinLnBrk="0" hangingPunct="1">
      <a:defRPr kern="1200">
        <a:solidFill>
          <a:schemeClr val="tx1"/>
        </a:solidFill>
        <a:latin typeface="Arial" charset="0"/>
        <a:ea typeface="ヒラギノ角ゴ Pro W3"/>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84" autoAdjust="0"/>
    <p:restoredTop sz="76143" autoAdjust="0"/>
  </p:normalViewPr>
  <p:slideViewPr>
    <p:cSldViewPr>
      <p:cViewPr>
        <p:scale>
          <a:sx n="87" d="100"/>
          <a:sy n="87" d="100"/>
        </p:scale>
        <p:origin x="-150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p:scale>
          <a:sx n="80" d="100"/>
          <a:sy n="80" d="100"/>
        </p:scale>
        <p:origin x="-1408" y="3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6">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7">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E17990-1B36-4882-9547-0AB35B157D7D}" type="doc">
      <dgm:prSet loTypeId="urn:microsoft.com/office/officeart/2005/8/layout/hList1" loCatId="list" qsTypeId="urn:microsoft.com/office/officeart/2005/8/quickstyle/simple1#11" qsCatId="simple" csTypeId="urn:microsoft.com/office/officeart/2005/8/colors/colorful4" csCatId="colorful"/>
      <dgm:spPr/>
      <dgm:t>
        <a:bodyPr/>
        <a:lstStyle/>
        <a:p>
          <a:endParaRPr lang="en-US"/>
        </a:p>
      </dgm:t>
    </dgm:pt>
    <dgm:pt modelId="{B772A1BA-20A0-4DAE-AAE9-3D73CA6A16EF}">
      <dgm:prSet/>
      <dgm:spPr/>
      <dgm:t>
        <a:bodyPr/>
        <a:lstStyle/>
        <a:p>
          <a:pPr rtl="0"/>
          <a:r>
            <a:rPr lang="en-US" b="0" dirty="0" smtClean="0"/>
            <a:t>Business objectives  </a:t>
          </a:r>
          <a:endParaRPr lang="en-US" dirty="0"/>
        </a:p>
      </dgm:t>
    </dgm:pt>
    <dgm:pt modelId="{58099CFC-C6C9-481F-90AA-A95028687CB8}" type="parTrans" cxnId="{AEE361FC-9D3C-4226-90BA-40A0D8810A40}">
      <dgm:prSet/>
      <dgm:spPr/>
      <dgm:t>
        <a:bodyPr/>
        <a:lstStyle/>
        <a:p>
          <a:endParaRPr lang="en-US"/>
        </a:p>
      </dgm:t>
    </dgm:pt>
    <dgm:pt modelId="{9B34DE0D-4FFD-44C7-9EB4-A44DEC4135A6}" type="sibTrans" cxnId="{AEE361FC-9D3C-4226-90BA-40A0D8810A40}">
      <dgm:prSet/>
      <dgm:spPr/>
      <dgm:t>
        <a:bodyPr/>
        <a:lstStyle/>
        <a:p>
          <a:endParaRPr lang="en-US"/>
        </a:p>
      </dgm:t>
    </dgm:pt>
    <dgm:pt modelId="{C38C1299-EF6D-4824-9BEE-0558F2CDDF7C}">
      <dgm:prSet/>
      <dgm:spPr/>
      <dgm:t>
        <a:bodyPr/>
        <a:lstStyle/>
        <a:p>
          <a:pPr rtl="0"/>
          <a:r>
            <a:rPr lang="en-US" b="0" dirty="0" smtClean="0"/>
            <a:t>Build profitable customer relationships</a:t>
          </a:r>
          <a:endParaRPr lang="en-US" dirty="0"/>
        </a:p>
      </dgm:t>
    </dgm:pt>
    <dgm:pt modelId="{6D3F3598-8474-4F44-BDC4-000A9F2F1C51}" type="parTrans" cxnId="{EE0FACBD-42B1-4956-9903-6D9654CA2C29}">
      <dgm:prSet/>
      <dgm:spPr/>
      <dgm:t>
        <a:bodyPr/>
        <a:lstStyle/>
        <a:p>
          <a:endParaRPr lang="en-US"/>
        </a:p>
      </dgm:t>
    </dgm:pt>
    <dgm:pt modelId="{E779480A-86A1-46A2-970F-7A2376440122}" type="sibTrans" cxnId="{EE0FACBD-42B1-4956-9903-6D9654CA2C29}">
      <dgm:prSet/>
      <dgm:spPr/>
      <dgm:t>
        <a:bodyPr/>
        <a:lstStyle/>
        <a:p>
          <a:endParaRPr lang="en-US"/>
        </a:p>
      </dgm:t>
    </dgm:pt>
    <dgm:pt modelId="{C872B7DB-D280-4A5B-A044-868D7B68E09B}">
      <dgm:prSet/>
      <dgm:spPr/>
      <dgm:t>
        <a:bodyPr/>
        <a:lstStyle/>
        <a:p>
          <a:pPr rtl="0"/>
          <a:r>
            <a:rPr lang="en-US" b="0" dirty="0" smtClean="0"/>
            <a:t>Invest in research</a:t>
          </a:r>
          <a:endParaRPr lang="en-US" dirty="0"/>
        </a:p>
      </dgm:t>
    </dgm:pt>
    <dgm:pt modelId="{0C00FFAF-D812-4224-B733-D4546CA47A73}" type="parTrans" cxnId="{7587ACEA-5F3B-4B1A-83A7-4801A2B36849}">
      <dgm:prSet/>
      <dgm:spPr/>
      <dgm:t>
        <a:bodyPr/>
        <a:lstStyle/>
        <a:p>
          <a:endParaRPr lang="en-US"/>
        </a:p>
      </dgm:t>
    </dgm:pt>
    <dgm:pt modelId="{F25FFD7D-D856-42BF-A066-AEEB31A7C7A7}" type="sibTrans" cxnId="{7587ACEA-5F3B-4B1A-83A7-4801A2B36849}">
      <dgm:prSet/>
      <dgm:spPr/>
      <dgm:t>
        <a:bodyPr/>
        <a:lstStyle/>
        <a:p>
          <a:endParaRPr lang="en-US"/>
        </a:p>
      </dgm:t>
    </dgm:pt>
    <dgm:pt modelId="{08F25F2E-CE35-4023-84C0-3F4BA5D293B7}">
      <dgm:prSet/>
      <dgm:spPr/>
      <dgm:t>
        <a:bodyPr/>
        <a:lstStyle/>
        <a:p>
          <a:pPr rtl="0"/>
          <a:r>
            <a:rPr lang="en-US" b="0" dirty="0" smtClean="0"/>
            <a:t>Improve profits</a:t>
          </a:r>
          <a:endParaRPr lang="en-US" dirty="0"/>
        </a:p>
      </dgm:t>
    </dgm:pt>
    <dgm:pt modelId="{E7386F7E-02B6-4225-B2D0-A3A6BE8A9965}" type="parTrans" cxnId="{66CCF02B-EBAC-4530-BE0F-ABFE4A30805A}">
      <dgm:prSet/>
      <dgm:spPr/>
      <dgm:t>
        <a:bodyPr/>
        <a:lstStyle/>
        <a:p>
          <a:endParaRPr lang="en-US"/>
        </a:p>
      </dgm:t>
    </dgm:pt>
    <dgm:pt modelId="{0EA42ACF-4C63-4F89-B6AE-B249F1EBC6E1}" type="sibTrans" cxnId="{66CCF02B-EBAC-4530-BE0F-ABFE4A30805A}">
      <dgm:prSet/>
      <dgm:spPr/>
      <dgm:t>
        <a:bodyPr/>
        <a:lstStyle/>
        <a:p>
          <a:endParaRPr lang="en-US"/>
        </a:p>
      </dgm:t>
    </dgm:pt>
    <dgm:pt modelId="{9187F990-89D1-425D-B2B1-96F78F83EC0D}">
      <dgm:prSet/>
      <dgm:spPr/>
      <dgm:t>
        <a:bodyPr/>
        <a:lstStyle/>
        <a:p>
          <a:pPr rtl="0"/>
          <a:r>
            <a:rPr lang="en-US" b="0" dirty="0" smtClean="0"/>
            <a:t>Marketing objectives</a:t>
          </a:r>
          <a:endParaRPr lang="en-US" dirty="0"/>
        </a:p>
      </dgm:t>
    </dgm:pt>
    <dgm:pt modelId="{E4EEB799-1215-4799-B8A5-FE1982A827AF}" type="parTrans" cxnId="{8AF764E8-5C65-4B00-959E-6CDBE4297F88}">
      <dgm:prSet/>
      <dgm:spPr/>
      <dgm:t>
        <a:bodyPr/>
        <a:lstStyle/>
        <a:p>
          <a:endParaRPr lang="en-US"/>
        </a:p>
      </dgm:t>
    </dgm:pt>
    <dgm:pt modelId="{9A8F5D54-9D82-4ECF-BCF3-9DE2BD6B125F}" type="sibTrans" cxnId="{8AF764E8-5C65-4B00-959E-6CDBE4297F88}">
      <dgm:prSet/>
      <dgm:spPr/>
      <dgm:t>
        <a:bodyPr/>
        <a:lstStyle/>
        <a:p>
          <a:endParaRPr lang="en-US"/>
        </a:p>
      </dgm:t>
    </dgm:pt>
    <dgm:pt modelId="{EF52BE60-D87E-4787-ACD7-0082DC3B7285}">
      <dgm:prSet/>
      <dgm:spPr/>
      <dgm:t>
        <a:bodyPr/>
        <a:lstStyle/>
        <a:p>
          <a:pPr rtl="0"/>
          <a:r>
            <a:rPr lang="en-US" b="0" dirty="0" smtClean="0"/>
            <a:t>Increase market share</a:t>
          </a:r>
          <a:endParaRPr lang="en-US" dirty="0"/>
        </a:p>
      </dgm:t>
    </dgm:pt>
    <dgm:pt modelId="{6AC32FE1-7178-4542-A331-C31FF79A914C}" type="parTrans" cxnId="{C3FDB3B5-7711-48F3-A9D8-34691CE53BEA}">
      <dgm:prSet/>
      <dgm:spPr/>
      <dgm:t>
        <a:bodyPr/>
        <a:lstStyle/>
        <a:p>
          <a:endParaRPr lang="en-US"/>
        </a:p>
      </dgm:t>
    </dgm:pt>
    <dgm:pt modelId="{7E3BD09E-DDE7-4F78-B992-72589D095391}" type="sibTrans" cxnId="{C3FDB3B5-7711-48F3-A9D8-34691CE53BEA}">
      <dgm:prSet/>
      <dgm:spPr/>
      <dgm:t>
        <a:bodyPr/>
        <a:lstStyle/>
        <a:p>
          <a:endParaRPr lang="en-US"/>
        </a:p>
      </dgm:t>
    </dgm:pt>
    <dgm:pt modelId="{DC425323-1F2A-4120-B88C-2CDD559FF9C6}">
      <dgm:prSet/>
      <dgm:spPr/>
      <dgm:t>
        <a:bodyPr/>
        <a:lstStyle/>
        <a:p>
          <a:pPr rtl="0"/>
          <a:r>
            <a:rPr lang="en-US" b="0" dirty="0" smtClean="0"/>
            <a:t>Create local partnerships</a:t>
          </a:r>
          <a:endParaRPr lang="en-US" dirty="0"/>
        </a:p>
      </dgm:t>
    </dgm:pt>
    <dgm:pt modelId="{F78B18B0-5820-4BF3-B724-2BB1A628F689}" type="parTrans" cxnId="{A7591078-CD86-4675-8A4B-0B80E4BFF3FF}">
      <dgm:prSet/>
      <dgm:spPr/>
      <dgm:t>
        <a:bodyPr/>
        <a:lstStyle/>
        <a:p>
          <a:endParaRPr lang="en-US"/>
        </a:p>
      </dgm:t>
    </dgm:pt>
    <dgm:pt modelId="{B6805086-FADD-4961-B650-FB0202DA72D9}" type="sibTrans" cxnId="{A7591078-CD86-4675-8A4B-0B80E4BFF3FF}">
      <dgm:prSet/>
      <dgm:spPr/>
      <dgm:t>
        <a:bodyPr/>
        <a:lstStyle/>
        <a:p>
          <a:endParaRPr lang="en-US"/>
        </a:p>
      </dgm:t>
    </dgm:pt>
    <dgm:pt modelId="{2496CA23-B3FF-4F65-91FF-BF29B322FC56}">
      <dgm:prSet/>
      <dgm:spPr/>
      <dgm:t>
        <a:bodyPr/>
        <a:lstStyle/>
        <a:p>
          <a:pPr rtl="0"/>
          <a:r>
            <a:rPr lang="en-US" b="0" dirty="0" smtClean="0"/>
            <a:t>Increase promotion</a:t>
          </a:r>
          <a:endParaRPr lang="en-US" dirty="0"/>
        </a:p>
      </dgm:t>
    </dgm:pt>
    <dgm:pt modelId="{ADB102C4-D182-46A5-9878-62352ED2808A}" type="parTrans" cxnId="{5AB868BB-684B-4976-892F-4E5CA7F58F47}">
      <dgm:prSet/>
      <dgm:spPr/>
      <dgm:t>
        <a:bodyPr/>
        <a:lstStyle/>
        <a:p>
          <a:endParaRPr lang="en-US"/>
        </a:p>
      </dgm:t>
    </dgm:pt>
    <dgm:pt modelId="{9D4C903D-094D-4B58-A731-3F44F9FC46DB}" type="sibTrans" cxnId="{5AB868BB-684B-4976-892F-4E5CA7F58F47}">
      <dgm:prSet/>
      <dgm:spPr/>
      <dgm:t>
        <a:bodyPr/>
        <a:lstStyle/>
        <a:p>
          <a:endParaRPr lang="en-US"/>
        </a:p>
      </dgm:t>
    </dgm:pt>
    <dgm:pt modelId="{D0C07292-0D04-4CC4-B4A2-01F7C0FDE2D2}" type="pres">
      <dgm:prSet presAssocID="{91E17990-1B36-4882-9547-0AB35B157D7D}" presName="Name0" presStyleCnt="0">
        <dgm:presLayoutVars>
          <dgm:dir/>
          <dgm:animLvl val="lvl"/>
          <dgm:resizeHandles val="exact"/>
        </dgm:presLayoutVars>
      </dgm:prSet>
      <dgm:spPr/>
      <dgm:t>
        <a:bodyPr/>
        <a:lstStyle/>
        <a:p>
          <a:endParaRPr lang="en-US"/>
        </a:p>
      </dgm:t>
    </dgm:pt>
    <dgm:pt modelId="{4BE3F5B8-F767-4D9C-9B91-F36AACDCD055}" type="pres">
      <dgm:prSet presAssocID="{B772A1BA-20A0-4DAE-AAE9-3D73CA6A16EF}" presName="composite" presStyleCnt="0"/>
      <dgm:spPr/>
    </dgm:pt>
    <dgm:pt modelId="{854D64B1-368B-4A61-A48D-50C68040DE27}" type="pres">
      <dgm:prSet presAssocID="{B772A1BA-20A0-4DAE-AAE9-3D73CA6A16EF}" presName="parTx" presStyleLbl="alignNode1" presStyleIdx="0" presStyleCnt="2">
        <dgm:presLayoutVars>
          <dgm:chMax val="0"/>
          <dgm:chPref val="0"/>
          <dgm:bulletEnabled val="1"/>
        </dgm:presLayoutVars>
      </dgm:prSet>
      <dgm:spPr/>
      <dgm:t>
        <a:bodyPr/>
        <a:lstStyle/>
        <a:p>
          <a:endParaRPr lang="en-US"/>
        </a:p>
      </dgm:t>
    </dgm:pt>
    <dgm:pt modelId="{1E8DA66C-F1E4-406A-95DB-2ADB228D16C7}" type="pres">
      <dgm:prSet presAssocID="{B772A1BA-20A0-4DAE-AAE9-3D73CA6A16EF}" presName="desTx" presStyleLbl="alignAccFollowNode1" presStyleIdx="0" presStyleCnt="2">
        <dgm:presLayoutVars>
          <dgm:bulletEnabled val="1"/>
        </dgm:presLayoutVars>
      </dgm:prSet>
      <dgm:spPr/>
      <dgm:t>
        <a:bodyPr/>
        <a:lstStyle/>
        <a:p>
          <a:endParaRPr lang="en-US"/>
        </a:p>
      </dgm:t>
    </dgm:pt>
    <dgm:pt modelId="{E2DD084C-B9D2-4181-97E8-A4EBC6190008}" type="pres">
      <dgm:prSet presAssocID="{9B34DE0D-4FFD-44C7-9EB4-A44DEC4135A6}" presName="space" presStyleCnt="0"/>
      <dgm:spPr/>
    </dgm:pt>
    <dgm:pt modelId="{DBFF0C25-5524-4867-9C26-6F23A7108B99}" type="pres">
      <dgm:prSet presAssocID="{9187F990-89D1-425D-B2B1-96F78F83EC0D}" presName="composite" presStyleCnt="0"/>
      <dgm:spPr/>
    </dgm:pt>
    <dgm:pt modelId="{BBF4D3C0-2DEE-46A2-BCD0-D9DCDFEE486C}" type="pres">
      <dgm:prSet presAssocID="{9187F990-89D1-425D-B2B1-96F78F83EC0D}" presName="parTx" presStyleLbl="alignNode1" presStyleIdx="1" presStyleCnt="2">
        <dgm:presLayoutVars>
          <dgm:chMax val="0"/>
          <dgm:chPref val="0"/>
          <dgm:bulletEnabled val="1"/>
        </dgm:presLayoutVars>
      </dgm:prSet>
      <dgm:spPr/>
      <dgm:t>
        <a:bodyPr/>
        <a:lstStyle/>
        <a:p>
          <a:endParaRPr lang="en-US"/>
        </a:p>
      </dgm:t>
    </dgm:pt>
    <dgm:pt modelId="{BD52AD3B-B31A-4386-AE3B-6D0487278EAB}" type="pres">
      <dgm:prSet presAssocID="{9187F990-89D1-425D-B2B1-96F78F83EC0D}" presName="desTx" presStyleLbl="alignAccFollowNode1" presStyleIdx="1" presStyleCnt="2">
        <dgm:presLayoutVars>
          <dgm:bulletEnabled val="1"/>
        </dgm:presLayoutVars>
      </dgm:prSet>
      <dgm:spPr/>
      <dgm:t>
        <a:bodyPr/>
        <a:lstStyle/>
        <a:p>
          <a:endParaRPr lang="en-US"/>
        </a:p>
      </dgm:t>
    </dgm:pt>
  </dgm:ptLst>
  <dgm:cxnLst>
    <dgm:cxn modelId="{8AF764E8-5C65-4B00-959E-6CDBE4297F88}" srcId="{91E17990-1B36-4882-9547-0AB35B157D7D}" destId="{9187F990-89D1-425D-B2B1-96F78F83EC0D}" srcOrd="1" destOrd="0" parTransId="{E4EEB799-1215-4799-B8A5-FE1982A827AF}" sibTransId="{9A8F5D54-9D82-4ECF-BCF3-9DE2BD6B125F}"/>
    <dgm:cxn modelId="{AEE361FC-9D3C-4226-90BA-40A0D8810A40}" srcId="{91E17990-1B36-4882-9547-0AB35B157D7D}" destId="{B772A1BA-20A0-4DAE-AAE9-3D73CA6A16EF}" srcOrd="0" destOrd="0" parTransId="{58099CFC-C6C9-481F-90AA-A95028687CB8}" sibTransId="{9B34DE0D-4FFD-44C7-9EB4-A44DEC4135A6}"/>
    <dgm:cxn modelId="{3F560B66-4AA3-7748-A82D-DBAA703B7A17}" type="presOf" srcId="{C872B7DB-D280-4A5B-A044-868D7B68E09B}" destId="{1E8DA66C-F1E4-406A-95DB-2ADB228D16C7}" srcOrd="0" destOrd="1" presId="urn:microsoft.com/office/officeart/2005/8/layout/hList1"/>
    <dgm:cxn modelId="{C3FDB3B5-7711-48F3-A9D8-34691CE53BEA}" srcId="{9187F990-89D1-425D-B2B1-96F78F83EC0D}" destId="{EF52BE60-D87E-4787-ACD7-0082DC3B7285}" srcOrd="0" destOrd="0" parTransId="{6AC32FE1-7178-4542-A331-C31FF79A914C}" sibTransId="{7E3BD09E-DDE7-4F78-B992-72589D095391}"/>
    <dgm:cxn modelId="{2407B49C-5971-8F47-AA52-D4D8D97BE72E}" type="presOf" srcId="{08F25F2E-CE35-4023-84C0-3F4BA5D293B7}" destId="{1E8DA66C-F1E4-406A-95DB-2ADB228D16C7}" srcOrd="0" destOrd="2" presId="urn:microsoft.com/office/officeart/2005/8/layout/hList1"/>
    <dgm:cxn modelId="{7587ACEA-5F3B-4B1A-83A7-4801A2B36849}" srcId="{B772A1BA-20A0-4DAE-AAE9-3D73CA6A16EF}" destId="{C872B7DB-D280-4A5B-A044-868D7B68E09B}" srcOrd="1" destOrd="0" parTransId="{0C00FFAF-D812-4224-B733-D4546CA47A73}" sibTransId="{F25FFD7D-D856-42BF-A066-AEEB31A7C7A7}"/>
    <dgm:cxn modelId="{A7591078-CD86-4675-8A4B-0B80E4BFF3FF}" srcId="{9187F990-89D1-425D-B2B1-96F78F83EC0D}" destId="{DC425323-1F2A-4120-B88C-2CDD559FF9C6}" srcOrd="1" destOrd="0" parTransId="{F78B18B0-5820-4BF3-B724-2BB1A628F689}" sibTransId="{B6805086-FADD-4961-B650-FB0202DA72D9}"/>
    <dgm:cxn modelId="{A20F152D-1B66-8C48-93A4-14F316DCFC46}" type="presOf" srcId="{9187F990-89D1-425D-B2B1-96F78F83EC0D}" destId="{BBF4D3C0-2DEE-46A2-BCD0-D9DCDFEE486C}" srcOrd="0" destOrd="0" presId="urn:microsoft.com/office/officeart/2005/8/layout/hList1"/>
    <dgm:cxn modelId="{68B455D6-F947-A34E-96F6-0F31C3522117}" type="presOf" srcId="{EF52BE60-D87E-4787-ACD7-0082DC3B7285}" destId="{BD52AD3B-B31A-4386-AE3B-6D0487278EAB}" srcOrd="0" destOrd="0" presId="urn:microsoft.com/office/officeart/2005/8/layout/hList1"/>
    <dgm:cxn modelId="{AD1A2A5C-3E19-074E-9987-E15D08A6A409}" type="presOf" srcId="{DC425323-1F2A-4120-B88C-2CDD559FF9C6}" destId="{BD52AD3B-B31A-4386-AE3B-6D0487278EAB}" srcOrd="0" destOrd="1" presId="urn:microsoft.com/office/officeart/2005/8/layout/hList1"/>
    <dgm:cxn modelId="{130092D0-0CA4-974A-8275-906C83923A7F}" type="presOf" srcId="{2496CA23-B3FF-4F65-91FF-BF29B322FC56}" destId="{BD52AD3B-B31A-4386-AE3B-6D0487278EAB}" srcOrd="0" destOrd="2" presId="urn:microsoft.com/office/officeart/2005/8/layout/hList1"/>
    <dgm:cxn modelId="{EE0FACBD-42B1-4956-9903-6D9654CA2C29}" srcId="{B772A1BA-20A0-4DAE-AAE9-3D73CA6A16EF}" destId="{C38C1299-EF6D-4824-9BEE-0558F2CDDF7C}" srcOrd="0" destOrd="0" parTransId="{6D3F3598-8474-4F44-BDC4-000A9F2F1C51}" sibTransId="{E779480A-86A1-46A2-970F-7A2376440122}"/>
    <dgm:cxn modelId="{C874AB5F-E051-394E-8E34-68DB6FF234B1}" type="presOf" srcId="{B772A1BA-20A0-4DAE-AAE9-3D73CA6A16EF}" destId="{854D64B1-368B-4A61-A48D-50C68040DE27}" srcOrd="0" destOrd="0" presId="urn:microsoft.com/office/officeart/2005/8/layout/hList1"/>
    <dgm:cxn modelId="{66CCF02B-EBAC-4530-BE0F-ABFE4A30805A}" srcId="{B772A1BA-20A0-4DAE-AAE9-3D73CA6A16EF}" destId="{08F25F2E-CE35-4023-84C0-3F4BA5D293B7}" srcOrd="2" destOrd="0" parTransId="{E7386F7E-02B6-4225-B2D0-A3A6BE8A9965}" sibTransId="{0EA42ACF-4C63-4F89-B6AE-B249F1EBC6E1}"/>
    <dgm:cxn modelId="{5AB868BB-684B-4976-892F-4E5CA7F58F47}" srcId="{9187F990-89D1-425D-B2B1-96F78F83EC0D}" destId="{2496CA23-B3FF-4F65-91FF-BF29B322FC56}" srcOrd="2" destOrd="0" parTransId="{ADB102C4-D182-46A5-9878-62352ED2808A}" sibTransId="{9D4C903D-094D-4B58-A731-3F44F9FC46DB}"/>
    <dgm:cxn modelId="{7AE031D9-7E7A-6E4F-9653-9C3A135B8373}" type="presOf" srcId="{C38C1299-EF6D-4824-9BEE-0558F2CDDF7C}" destId="{1E8DA66C-F1E4-406A-95DB-2ADB228D16C7}" srcOrd="0" destOrd="0" presId="urn:microsoft.com/office/officeart/2005/8/layout/hList1"/>
    <dgm:cxn modelId="{2BA3B9E9-8BEA-1E4A-B9E7-5CC3F1F91214}" type="presOf" srcId="{91E17990-1B36-4882-9547-0AB35B157D7D}" destId="{D0C07292-0D04-4CC4-B4A2-01F7C0FDE2D2}" srcOrd="0" destOrd="0" presId="urn:microsoft.com/office/officeart/2005/8/layout/hList1"/>
    <dgm:cxn modelId="{39C5D3F0-47DC-A04F-8135-26E1E52531A8}" type="presParOf" srcId="{D0C07292-0D04-4CC4-B4A2-01F7C0FDE2D2}" destId="{4BE3F5B8-F767-4D9C-9B91-F36AACDCD055}" srcOrd="0" destOrd="0" presId="urn:microsoft.com/office/officeart/2005/8/layout/hList1"/>
    <dgm:cxn modelId="{C57019D2-DC2C-2F44-BD9D-0F0E2B1C8626}" type="presParOf" srcId="{4BE3F5B8-F767-4D9C-9B91-F36AACDCD055}" destId="{854D64B1-368B-4A61-A48D-50C68040DE27}" srcOrd="0" destOrd="0" presId="urn:microsoft.com/office/officeart/2005/8/layout/hList1"/>
    <dgm:cxn modelId="{5524E010-FE30-AA42-8287-346B025BA953}" type="presParOf" srcId="{4BE3F5B8-F767-4D9C-9B91-F36AACDCD055}" destId="{1E8DA66C-F1E4-406A-95DB-2ADB228D16C7}" srcOrd="1" destOrd="0" presId="urn:microsoft.com/office/officeart/2005/8/layout/hList1"/>
    <dgm:cxn modelId="{09852392-8575-774F-AA79-AAE3EC3AC95F}" type="presParOf" srcId="{D0C07292-0D04-4CC4-B4A2-01F7C0FDE2D2}" destId="{E2DD084C-B9D2-4181-97E8-A4EBC6190008}" srcOrd="1" destOrd="0" presId="urn:microsoft.com/office/officeart/2005/8/layout/hList1"/>
    <dgm:cxn modelId="{5B403130-E71C-5442-9CD4-BC1FABA69E50}" type="presParOf" srcId="{D0C07292-0D04-4CC4-B4A2-01F7C0FDE2D2}" destId="{DBFF0C25-5524-4867-9C26-6F23A7108B99}" srcOrd="2" destOrd="0" presId="urn:microsoft.com/office/officeart/2005/8/layout/hList1"/>
    <dgm:cxn modelId="{9F6890F5-CC67-C949-B135-8209C52CAC00}" type="presParOf" srcId="{DBFF0C25-5524-4867-9C26-6F23A7108B99}" destId="{BBF4D3C0-2DEE-46A2-BCD0-D9DCDFEE486C}" srcOrd="0" destOrd="0" presId="urn:microsoft.com/office/officeart/2005/8/layout/hList1"/>
    <dgm:cxn modelId="{C14D4C9C-E8DE-A54A-BE12-EB78945E7E4B}" type="presParOf" srcId="{DBFF0C25-5524-4867-9C26-6F23A7108B99}" destId="{BD52AD3B-B31A-4386-AE3B-6D0487278EA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FA3628-6233-4DA5-8FDD-8B69F989751C}" type="doc">
      <dgm:prSet loTypeId="urn:microsoft.com/office/officeart/2005/8/layout/vProcess5" loCatId="process" qsTypeId="urn:microsoft.com/office/officeart/2005/8/quickstyle/simple1#12" qsCatId="simple" csTypeId="urn:microsoft.com/office/officeart/2005/8/colors/colorful1#5" csCatId="colorful" phldr="1"/>
      <dgm:spPr/>
      <dgm:t>
        <a:bodyPr/>
        <a:lstStyle/>
        <a:p>
          <a:endParaRPr lang="en-US"/>
        </a:p>
      </dgm:t>
    </dgm:pt>
    <dgm:pt modelId="{F9109CEE-85E5-4371-AFCD-C063DA6FB5D6}">
      <dgm:prSet/>
      <dgm:spPr/>
      <dgm:t>
        <a:bodyPr/>
        <a:lstStyle/>
        <a:p>
          <a:pPr rtl="0"/>
          <a:r>
            <a:rPr lang="en-US" b="0" dirty="0" smtClean="0"/>
            <a:t>Identify key businesses (strategic business units, or SBUs) that make up the company</a:t>
          </a:r>
          <a:endParaRPr lang="en-US" dirty="0"/>
        </a:p>
      </dgm:t>
    </dgm:pt>
    <dgm:pt modelId="{C60D8882-C564-4F03-8FEC-64A6ADEAB528}" type="parTrans" cxnId="{FE9195CB-EAF6-42F3-A8D4-B64224C426A4}">
      <dgm:prSet/>
      <dgm:spPr/>
      <dgm:t>
        <a:bodyPr/>
        <a:lstStyle/>
        <a:p>
          <a:endParaRPr lang="en-US"/>
        </a:p>
      </dgm:t>
    </dgm:pt>
    <dgm:pt modelId="{C4255272-8D9F-49A6-AA6F-42CF44F12DEB}" type="sibTrans" cxnId="{FE9195CB-EAF6-42F3-A8D4-B64224C426A4}">
      <dgm:prSet/>
      <dgm:spPr/>
      <dgm:t>
        <a:bodyPr/>
        <a:lstStyle/>
        <a:p>
          <a:endParaRPr lang="en-US"/>
        </a:p>
      </dgm:t>
    </dgm:pt>
    <dgm:pt modelId="{FD0FEACE-0AA0-4EE8-98D0-CB3DAC3B2672}">
      <dgm:prSet/>
      <dgm:spPr>
        <a:solidFill>
          <a:schemeClr val="accent1">
            <a:lumMod val="75000"/>
          </a:schemeClr>
        </a:solidFill>
      </dgm:spPr>
      <dgm:t>
        <a:bodyPr/>
        <a:lstStyle/>
        <a:p>
          <a:pPr rtl="0"/>
          <a:r>
            <a:rPr lang="en-US" b="0" dirty="0" smtClean="0"/>
            <a:t>Assess the attractiveness of its various SBUs</a:t>
          </a:r>
          <a:endParaRPr lang="en-US" dirty="0"/>
        </a:p>
      </dgm:t>
    </dgm:pt>
    <dgm:pt modelId="{B1501C9C-C411-4EF5-9363-AABC7E2CE156}" type="parTrans" cxnId="{E4E99D37-893E-4874-8F37-5F4DB0D961D5}">
      <dgm:prSet/>
      <dgm:spPr/>
      <dgm:t>
        <a:bodyPr/>
        <a:lstStyle/>
        <a:p>
          <a:endParaRPr lang="en-US"/>
        </a:p>
      </dgm:t>
    </dgm:pt>
    <dgm:pt modelId="{1255F01E-F233-4826-9CEC-21E9C0CD5F85}" type="sibTrans" cxnId="{E4E99D37-893E-4874-8F37-5F4DB0D961D5}">
      <dgm:prSet/>
      <dgm:spPr/>
      <dgm:t>
        <a:bodyPr/>
        <a:lstStyle/>
        <a:p>
          <a:endParaRPr lang="en-US"/>
        </a:p>
      </dgm:t>
    </dgm:pt>
    <dgm:pt modelId="{BDD98B2D-6DF1-48C9-B4AC-2422260E8865}">
      <dgm:prSet/>
      <dgm:spPr/>
      <dgm:t>
        <a:bodyPr/>
        <a:lstStyle/>
        <a:p>
          <a:pPr rtl="0"/>
          <a:r>
            <a:rPr lang="en-US" b="0" dirty="0" smtClean="0"/>
            <a:t>Decide how much support each SBU deserves</a:t>
          </a:r>
          <a:endParaRPr lang="en-US" dirty="0"/>
        </a:p>
      </dgm:t>
    </dgm:pt>
    <dgm:pt modelId="{B50789A5-F093-46AE-BB52-7CEC276167AF}" type="parTrans" cxnId="{270D09D5-A514-47F2-92F7-0DB9E48FC7FA}">
      <dgm:prSet/>
      <dgm:spPr/>
      <dgm:t>
        <a:bodyPr/>
        <a:lstStyle/>
        <a:p>
          <a:endParaRPr lang="en-US"/>
        </a:p>
      </dgm:t>
    </dgm:pt>
    <dgm:pt modelId="{1655FC25-E65F-4586-AF06-29AE5FAFD7B7}" type="sibTrans" cxnId="{270D09D5-A514-47F2-92F7-0DB9E48FC7FA}">
      <dgm:prSet/>
      <dgm:spPr/>
      <dgm:t>
        <a:bodyPr/>
        <a:lstStyle/>
        <a:p>
          <a:endParaRPr lang="en-US"/>
        </a:p>
      </dgm:t>
    </dgm:pt>
    <dgm:pt modelId="{7B09A424-8C71-4FCB-B7CD-2BE6BC566C85}" type="pres">
      <dgm:prSet presAssocID="{54FA3628-6233-4DA5-8FDD-8B69F989751C}" presName="outerComposite" presStyleCnt="0">
        <dgm:presLayoutVars>
          <dgm:chMax val="5"/>
          <dgm:dir/>
          <dgm:resizeHandles val="exact"/>
        </dgm:presLayoutVars>
      </dgm:prSet>
      <dgm:spPr/>
      <dgm:t>
        <a:bodyPr/>
        <a:lstStyle/>
        <a:p>
          <a:endParaRPr lang="en-US"/>
        </a:p>
      </dgm:t>
    </dgm:pt>
    <dgm:pt modelId="{1BC3BA27-0C63-4FAF-A75B-14EC409124E3}" type="pres">
      <dgm:prSet presAssocID="{54FA3628-6233-4DA5-8FDD-8B69F989751C}" presName="dummyMaxCanvas" presStyleCnt="0">
        <dgm:presLayoutVars/>
      </dgm:prSet>
      <dgm:spPr/>
    </dgm:pt>
    <dgm:pt modelId="{474BC054-4A48-4384-B388-55B3B8C66D66}" type="pres">
      <dgm:prSet presAssocID="{54FA3628-6233-4DA5-8FDD-8B69F989751C}" presName="ThreeNodes_1" presStyleLbl="node1" presStyleIdx="0" presStyleCnt="3">
        <dgm:presLayoutVars>
          <dgm:bulletEnabled val="1"/>
        </dgm:presLayoutVars>
      </dgm:prSet>
      <dgm:spPr/>
      <dgm:t>
        <a:bodyPr/>
        <a:lstStyle/>
        <a:p>
          <a:endParaRPr lang="en-US"/>
        </a:p>
      </dgm:t>
    </dgm:pt>
    <dgm:pt modelId="{DF9EBD3E-B122-4754-9E37-5D4DC2A2CA46}" type="pres">
      <dgm:prSet presAssocID="{54FA3628-6233-4DA5-8FDD-8B69F989751C}" presName="ThreeNodes_2" presStyleLbl="node1" presStyleIdx="1" presStyleCnt="3">
        <dgm:presLayoutVars>
          <dgm:bulletEnabled val="1"/>
        </dgm:presLayoutVars>
      </dgm:prSet>
      <dgm:spPr/>
      <dgm:t>
        <a:bodyPr/>
        <a:lstStyle/>
        <a:p>
          <a:endParaRPr lang="en-US"/>
        </a:p>
      </dgm:t>
    </dgm:pt>
    <dgm:pt modelId="{12293353-82A9-4758-B571-62293C7C5D86}" type="pres">
      <dgm:prSet presAssocID="{54FA3628-6233-4DA5-8FDD-8B69F989751C}" presName="ThreeNodes_3" presStyleLbl="node1" presStyleIdx="2" presStyleCnt="3">
        <dgm:presLayoutVars>
          <dgm:bulletEnabled val="1"/>
        </dgm:presLayoutVars>
      </dgm:prSet>
      <dgm:spPr/>
      <dgm:t>
        <a:bodyPr/>
        <a:lstStyle/>
        <a:p>
          <a:endParaRPr lang="en-US"/>
        </a:p>
      </dgm:t>
    </dgm:pt>
    <dgm:pt modelId="{1080D2A0-7743-45D9-98E9-7AABB09FB232}" type="pres">
      <dgm:prSet presAssocID="{54FA3628-6233-4DA5-8FDD-8B69F989751C}" presName="ThreeConn_1-2" presStyleLbl="fgAccFollowNode1" presStyleIdx="0" presStyleCnt="2">
        <dgm:presLayoutVars>
          <dgm:bulletEnabled val="1"/>
        </dgm:presLayoutVars>
      </dgm:prSet>
      <dgm:spPr/>
      <dgm:t>
        <a:bodyPr/>
        <a:lstStyle/>
        <a:p>
          <a:endParaRPr lang="en-US"/>
        </a:p>
      </dgm:t>
    </dgm:pt>
    <dgm:pt modelId="{374BBDB2-766E-4E09-874A-FE2D6EB9E71D}" type="pres">
      <dgm:prSet presAssocID="{54FA3628-6233-4DA5-8FDD-8B69F989751C}" presName="ThreeConn_2-3" presStyleLbl="fgAccFollowNode1" presStyleIdx="1" presStyleCnt="2">
        <dgm:presLayoutVars>
          <dgm:bulletEnabled val="1"/>
        </dgm:presLayoutVars>
      </dgm:prSet>
      <dgm:spPr/>
      <dgm:t>
        <a:bodyPr/>
        <a:lstStyle/>
        <a:p>
          <a:endParaRPr lang="en-US"/>
        </a:p>
      </dgm:t>
    </dgm:pt>
    <dgm:pt modelId="{91253C3E-6959-4667-A7AF-460795C7BBB1}" type="pres">
      <dgm:prSet presAssocID="{54FA3628-6233-4DA5-8FDD-8B69F989751C}" presName="ThreeNodes_1_text" presStyleLbl="node1" presStyleIdx="2" presStyleCnt="3">
        <dgm:presLayoutVars>
          <dgm:bulletEnabled val="1"/>
        </dgm:presLayoutVars>
      </dgm:prSet>
      <dgm:spPr/>
      <dgm:t>
        <a:bodyPr/>
        <a:lstStyle/>
        <a:p>
          <a:endParaRPr lang="en-US"/>
        </a:p>
      </dgm:t>
    </dgm:pt>
    <dgm:pt modelId="{AA27A1BC-64D0-4EDD-B07C-822AAB606D37}" type="pres">
      <dgm:prSet presAssocID="{54FA3628-6233-4DA5-8FDD-8B69F989751C}" presName="ThreeNodes_2_text" presStyleLbl="node1" presStyleIdx="2" presStyleCnt="3">
        <dgm:presLayoutVars>
          <dgm:bulletEnabled val="1"/>
        </dgm:presLayoutVars>
      </dgm:prSet>
      <dgm:spPr/>
      <dgm:t>
        <a:bodyPr/>
        <a:lstStyle/>
        <a:p>
          <a:endParaRPr lang="en-US"/>
        </a:p>
      </dgm:t>
    </dgm:pt>
    <dgm:pt modelId="{11F5CBEA-8A9C-4BDA-97A3-F447C8A5AAA2}" type="pres">
      <dgm:prSet presAssocID="{54FA3628-6233-4DA5-8FDD-8B69F989751C}" presName="ThreeNodes_3_text" presStyleLbl="node1" presStyleIdx="2" presStyleCnt="3">
        <dgm:presLayoutVars>
          <dgm:bulletEnabled val="1"/>
        </dgm:presLayoutVars>
      </dgm:prSet>
      <dgm:spPr/>
      <dgm:t>
        <a:bodyPr/>
        <a:lstStyle/>
        <a:p>
          <a:endParaRPr lang="en-US"/>
        </a:p>
      </dgm:t>
    </dgm:pt>
  </dgm:ptLst>
  <dgm:cxnLst>
    <dgm:cxn modelId="{FE9195CB-EAF6-42F3-A8D4-B64224C426A4}" srcId="{54FA3628-6233-4DA5-8FDD-8B69F989751C}" destId="{F9109CEE-85E5-4371-AFCD-C063DA6FB5D6}" srcOrd="0" destOrd="0" parTransId="{C60D8882-C564-4F03-8FEC-64A6ADEAB528}" sibTransId="{C4255272-8D9F-49A6-AA6F-42CF44F12DEB}"/>
    <dgm:cxn modelId="{E4E99D37-893E-4874-8F37-5F4DB0D961D5}" srcId="{54FA3628-6233-4DA5-8FDD-8B69F989751C}" destId="{FD0FEACE-0AA0-4EE8-98D0-CB3DAC3B2672}" srcOrd="1" destOrd="0" parTransId="{B1501C9C-C411-4EF5-9363-AABC7E2CE156}" sibTransId="{1255F01E-F233-4826-9CEC-21E9C0CD5F85}"/>
    <dgm:cxn modelId="{BB5EFAD8-24A4-5D4F-B6B1-57352B1D3D69}" type="presOf" srcId="{FD0FEACE-0AA0-4EE8-98D0-CB3DAC3B2672}" destId="{DF9EBD3E-B122-4754-9E37-5D4DC2A2CA46}" srcOrd="0" destOrd="0" presId="urn:microsoft.com/office/officeart/2005/8/layout/vProcess5"/>
    <dgm:cxn modelId="{55AB227E-9F33-9D40-BB73-534612C10019}" type="presOf" srcId="{1255F01E-F233-4826-9CEC-21E9C0CD5F85}" destId="{374BBDB2-766E-4E09-874A-FE2D6EB9E71D}" srcOrd="0" destOrd="0" presId="urn:microsoft.com/office/officeart/2005/8/layout/vProcess5"/>
    <dgm:cxn modelId="{5677B1C8-9DF0-1940-8C53-EC8982C43422}" type="presOf" srcId="{C4255272-8D9F-49A6-AA6F-42CF44F12DEB}" destId="{1080D2A0-7743-45D9-98E9-7AABB09FB232}" srcOrd="0" destOrd="0" presId="urn:microsoft.com/office/officeart/2005/8/layout/vProcess5"/>
    <dgm:cxn modelId="{270D09D5-A514-47F2-92F7-0DB9E48FC7FA}" srcId="{54FA3628-6233-4DA5-8FDD-8B69F989751C}" destId="{BDD98B2D-6DF1-48C9-B4AC-2422260E8865}" srcOrd="2" destOrd="0" parTransId="{B50789A5-F093-46AE-BB52-7CEC276167AF}" sibTransId="{1655FC25-E65F-4586-AF06-29AE5FAFD7B7}"/>
    <dgm:cxn modelId="{94CEE9CB-9E0E-9E4B-B9B4-61CDE295823C}" type="presOf" srcId="{BDD98B2D-6DF1-48C9-B4AC-2422260E8865}" destId="{12293353-82A9-4758-B571-62293C7C5D86}" srcOrd="0" destOrd="0" presId="urn:microsoft.com/office/officeart/2005/8/layout/vProcess5"/>
    <dgm:cxn modelId="{DCE02FA4-59A5-DD43-9C42-A8914772C0FD}" type="presOf" srcId="{54FA3628-6233-4DA5-8FDD-8B69F989751C}" destId="{7B09A424-8C71-4FCB-B7CD-2BE6BC566C85}" srcOrd="0" destOrd="0" presId="urn:microsoft.com/office/officeart/2005/8/layout/vProcess5"/>
    <dgm:cxn modelId="{F3EE933F-AAAA-614B-8272-178292FD8856}" type="presOf" srcId="{F9109CEE-85E5-4371-AFCD-C063DA6FB5D6}" destId="{91253C3E-6959-4667-A7AF-460795C7BBB1}" srcOrd="1" destOrd="0" presId="urn:microsoft.com/office/officeart/2005/8/layout/vProcess5"/>
    <dgm:cxn modelId="{43B55A3B-28E6-DB44-BA12-3FBF22E3C29B}" type="presOf" srcId="{F9109CEE-85E5-4371-AFCD-C063DA6FB5D6}" destId="{474BC054-4A48-4384-B388-55B3B8C66D66}" srcOrd="0" destOrd="0" presId="urn:microsoft.com/office/officeart/2005/8/layout/vProcess5"/>
    <dgm:cxn modelId="{51B97E0D-35F0-D749-ACAD-99383D3E37C9}" type="presOf" srcId="{FD0FEACE-0AA0-4EE8-98D0-CB3DAC3B2672}" destId="{AA27A1BC-64D0-4EDD-B07C-822AAB606D37}" srcOrd="1" destOrd="0" presId="urn:microsoft.com/office/officeart/2005/8/layout/vProcess5"/>
    <dgm:cxn modelId="{750E1FD2-A848-BC42-B078-16AE91713B08}" type="presOf" srcId="{BDD98B2D-6DF1-48C9-B4AC-2422260E8865}" destId="{11F5CBEA-8A9C-4BDA-97A3-F447C8A5AAA2}" srcOrd="1" destOrd="0" presId="urn:microsoft.com/office/officeart/2005/8/layout/vProcess5"/>
    <dgm:cxn modelId="{BAC58EDD-4905-314B-804B-EA2D7B830263}" type="presParOf" srcId="{7B09A424-8C71-4FCB-B7CD-2BE6BC566C85}" destId="{1BC3BA27-0C63-4FAF-A75B-14EC409124E3}" srcOrd="0" destOrd="0" presId="urn:microsoft.com/office/officeart/2005/8/layout/vProcess5"/>
    <dgm:cxn modelId="{B52371BF-EA29-E240-BD31-8B16CFB2F37B}" type="presParOf" srcId="{7B09A424-8C71-4FCB-B7CD-2BE6BC566C85}" destId="{474BC054-4A48-4384-B388-55B3B8C66D66}" srcOrd="1" destOrd="0" presId="urn:microsoft.com/office/officeart/2005/8/layout/vProcess5"/>
    <dgm:cxn modelId="{4D82B007-94F2-0645-B918-9FB036F7B24C}" type="presParOf" srcId="{7B09A424-8C71-4FCB-B7CD-2BE6BC566C85}" destId="{DF9EBD3E-B122-4754-9E37-5D4DC2A2CA46}" srcOrd="2" destOrd="0" presId="urn:microsoft.com/office/officeart/2005/8/layout/vProcess5"/>
    <dgm:cxn modelId="{59125B19-4433-AB4A-B7CD-E29A23063CDF}" type="presParOf" srcId="{7B09A424-8C71-4FCB-B7CD-2BE6BC566C85}" destId="{12293353-82A9-4758-B571-62293C7C5D86}" srcOrd="3" destOrd="0" presId="urn:microsoft.com/office/officeart/2005/8/layout/vProcess5"/>
    <dgm:cxn modelId="{2EA0744E-AC9D-644C-8F50-444C09809C0F}" type="presParOf" srcId="{7B09A424-8C71-4FCB-B7CD-2BE6BC566C85}" destId="{1080D2A0-7743-45D9-98E9-7AABB09FB232}" srcOrd="4" destOrd="0" presId="urn:microsoft.com/office/officeart/2005/8/layout/vProcess5"/>
    <dgm:cxn modelId="{A70DC4F1-9234-AB4A-85C9-734763740EC1}" type="presParOf" srcId="{7B09A424-8C71-4FCB-B7CD-2BE6BC566C85}" destId="{374BBDB2-766E-4E09-874A-FE2D6EB9E71D}" srcOrd="5" destOrd="0" presId="urn:microsoft.com/office/officeart/2005/8/layout/vProcess5"/>
    <dgm:cxn modelId="{20A11038-CCE1-9242-A51F-F0F6B9011936}" type="presParOf" srcId="{7B09A424-8C71-4FCB-B7CD-2BE6BC566C85}" destId="{91253C3E-6959-4667-A7AF-460795C7BBB1}" srcOrd="6" destOrd="0" presId="urn:microsoft.com/office/officeart/2005/8/layout/vProcess5"/>
    <dgm:cxn modelId="{CBABF7F8-C7AD-D949-A8CF-077BC87582FC}" type="presParOf" srcId="{7B09A424-8C71-4FCB-B7CD-2BE6BC566C85}" destId="{AA27A1BC-64D0-4EDD-B07C-822AAB606D37}" srcOrd="7" destOrd="0" presId="urn:microsoft.com/office/officeart/2005/8/layout/vProcess5"/>
    <dgm:cxn modelId="{7271341D-CDBF-8E4A-B483-18D1A4551831}" type="presParOf" srcId="{7B09A424-8C71-4FCB-B7CD-2BE6BC566C85}" destId="{11F5CBEA-8A9C-4BDA-97A3-F447C8A5AAA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628C88-643F-4E8C-9C36-8D3E536B30AE}" type="doc">
      <dgm:prSet loTypeId="urn:microsoft.com/office/officeart/2005/8/layout/matrix3" loCatId="matrix" qsTypeId="urn:microsoft.com/office/officeart/2005/8/quickstyle/simple1#13" qsCatId="simple" csTypeId="urn:microsoft.com/office/officeart/2005/8/colors/colorful1#6" csCatId="colorful" phldr="1"/>
      <dgm:spPr/>
      <dgm:t>
        <a:bodyPr/>
        <a:lstStyle/>
        <a:p>
          <a:endParaRPr lang="en-US"/>
        </a:p>
      </dgm:t>
    </dgm:pt>
    <dgm:pt modelId="{0ED7EDE9-5012-4D69-9CA8-3C26294BE86A}">
      <dgm:prSet custT="1"/>
      <dgm:spPr/>
      <dgm:t>
        <a:bodyPr/>
        <a:lstStyle/>
        <a:p>
          <a:pPr rtl="0"/>
          <a:r>
            <a:rPr lang="en-US" sz="1800" b="1" dirty="0" smtClean="0">
              <a:solidFill>
                <a:schemeClr val="tx1"/>
              </a:solidFill>
            </a:rPr>
            <a:t>Market penetration</a:t>
          </a:r>
          <a:endParaRPr lang="en-US" sz="1800" b="1" dirty="0">
            <a:solidFill>
              <a:schemeClr val="tx1"/>
            </a:solidFill>
          </a:endParaRPr>
        </a:p>
      </dgm:t>
    </dgm:pt>
    <dgm:pt modelId="{FF8999A9-5F1B-44A1-85B4-E8F9544DF6B7}" type="parTrans" cxnId="{BCBA0048-B95D-4317-8031-464B906CC14D}">
      <dgm:prSet/>
      <dgm:spPr/>
      <dgm:t>
        <a:bodyPr/>
        <a:lstStyle/>
        <a:p>
          <a:endParaRPr lang="en-US" sz="2400" b="1">
            <a:solidFill>
              <a:schemeClr val="tx1"/>
            </a:solidFill>
          </a:endParaRPr>
        </a:p>
      </dgm:t>
    </dgm:pt>
    <dgm:pt modelId="{A7F7A0F3-F41E-4808-B6F2-11936E56F604}" type="sibTrans" cxnId="{BCBA0048-B95D-4317-8031-464B906CC14D}">
      <dgm:prSet/>
      <dgm:spPr/>
      <dgm:t>
        <a:bodyPr/>
        <a:lstStyle/>
        <a:p>
          <a:endParaRPr lang="en-US" sz="2400" b="1">
            <a:solidFill>
              <a:schemeClr val="tx1"/>
            </a:solidFill>
          </a:endParaRPr>
        </a:p>
      </dgm:t>
    </dgm:pt>
    <dgm:pt modelId="{A083F92B-D7AB-4B00-9A3F-C3512099F085}">
      <dgm:prSet custT="1"/>
      <dgm:spPr>
        <a:solidFill>
          <a:schemeClr val="accent1">
            <a:lumMod val="40000"/>
            <a:lumOff val="60000"/>
          </a:schemeClr>
        </a:solidFill>
      </dgm:spPr>
      <dgm:t>
        <a:bodyPr/>
        <a:lstStyle/>
        <a:p>
          <a:pPr rtl="0"/>
          <a:r>
            <a:rPr lang="en-US" sz="1800" b="1" dirty="0" smtClean="0">
              <a:solidFill>
                <a:schemeClr val="tx1"/>
              </a:solidFill>
            </a:rPr>
            <a:t>Market development</a:t>
          </a:r>
          <a:endParaRPr lang="en-US" sz="1800" b="1" dirty="0">
            <a:solidFill>
              <a:schemeClr val="tx1"/>
            </a:solidFill>
          </a:endParaRPr>
        </a:p>
      </dgm:t>
    </dgm:pt>
    <dgm:pt modelId="{B232D74F-1A8E-40D1-9B5D-FAC8F299DA4C}" type="parTrans" cxnId="{C79D119F-61AA-4A0C-80AF-D67AC3A33F5D}">
      <dgm:prSet/>
      <dgm:spPr/>
      <dgm:t>
        <a:bodyPr/>
        <a:lstStyle/>
        <a:p>
          <a:endParaRPr lang="en-US" sz="2400" b="1">
            <a:solidFill>
              <a:schemeClr val="tx1"/>
            </a:solidFill>
          </a:endParaRPr>
        </a:p>
      </dgm:t>
    </dgm:pt>
    <dgm:pt modelId="{66AA5AC5-CEE8-498E-9F88-60DCA5A71F78}" type="sibTrans" cxnId="{C79D119F-61AA-4A0C-80AF-D67AC3A33F5D}">
      <dgm:prSet/>
      <dgm:spPr/>
      <dgm:t>
        <a:bodyPr/>
        <a:lstStyle/>
        <a:p>
          <a:endParaRPr lang="en-US" sz="2400" b="1">
            <a:solidFill>
              <a:schemeClr val="tx1"/>
            </a:solidFill>
          </a:endParaRPr>
        </a:p>
      </dgm:t>
    </dgm:pt>
    <dgm:pt modelId="{DB0264A8-FE8E-4708-A748-8CA3D381CB92}">
      <dgm:prSet custT="1"/>
      <dgm:spPr>
        <a:solidFill>
          <a:schemeClr val="accent1">
            <a:lumMod val="75000"/>
          </a:schemeClr>
        </a:solidFill>
      </dgm:spPr>
      <dgm:t>
        <a:bodyPr/>
        <a:lstStyle/>
        <a:p>
          <a:pPr rtl="0"/>
          <a:r>
            <a:rPr lang="en-US" sz="1800" b="1" dirty="0" smtClean="0">
              <a:solidFill>
                <a:schemeClr val="tx1"/>
              </a:solidFill>
            </a:rPr>
            <a:t>Product development</a:t>
          </a:r>
          <a:endParaRPr lang="en-US" sz="1800" b="1" dirty="0">
            <a:solidFill>
              <a:schemeClr val="tx1"/>
            </a:solidFill>
          </a:endParaRPr>
        </a:p>
      </dgm:t>
    </dgm:pt>
    <dgm:pt modelId="{90043E9B-6C8F-45BC-8D90-80E641539C3D}" type="parTrans" cxnId="{95E7ED30-DE18-4A31-890D-9FAFADC57093}">
      <dgm:prSet/>
      <dgm:spPr/>
      <dgm:t>
        <a:bodyPr/>
        <a:lstStyle/>
        <a:p>
          <a:endParaRPr lang="en-US" sz="2400" b="1">
            <a:solidFill>
              <a:schemeClr val="tx1"/>
            </a:solidFill>
          </a:endParaRPr>
        </a:p>
      </dgm:t>
    </dgm:pt>
    <dgm:pt modelId="{AB7F490A-B5FC-4426-AE3D-16C9D1A66B29}" type="sibTrans" cxnId="{95E7ED30-DE18-4A31-890D-9FAFADC57093}">
      <dgm:prSet/>
      <dgm:spPr/>
      <dgm:t>
        <a:bodyPr/>
        <a:lstStyle/>
        <a:p>
          <a:endParaRPr lang="en-US" sz="2400" b="1">
            <a:solidFill>
              <a:schemeClr val="tx1"/>
            </a:solidFill>
          </a:endParaRPr>
        </a:p>
      </dgm:t>
    </dgm:pt>
    <dgm:pt modelId="{D0A64C2B-D1E7-4686-9BAE-59B8BC2CDF28}">
      <dgm:prSet custT="1"/>
      <dgm:spPr/>
      <dgm:t>
        <a:bodyPr/>
        <a:lstStyle/>
        <a:p>
          <a:pPr rtl="0"/>
          <a:r>
            <a:rPr lang="en-US" sz="1800" b="1" dirty="0" smtClean="0">
              <a:solidFill>
                <a:schemeClr val="tx1"/>
              </a:solidFill>
            </a:rPr>
            <a:t>Diversification</a:t>
          </a:r>
          <a:endParaRPr lang="en-US" sz="1800" b="1" dirty="0">
            <a:solidFill>
              <a:schemeClr val="tx1"/>
            </a:solidFill>
          </a:endParaRPr>
        </a:p>
      </dgm:t>
    </dgm:pt>
    <dgm:pt modelId="{69078A5F-CACB-47D7-B798-1DA4F035BCED}" type="parTrans" cxnId="{2F5057B5-A647-4EC0-A701-49E98A8FDBBF}">
      <dgm:prSet/>
      <dgm:spPr/>
      <dgm:t>
        <a:bodyPr/>
        <a:lstStyle/>
        <a:p>
          <a:endParaRPr lang="en-US" sz="2400" b="1">
            <a:solidFill>
              <a:schemeClr val="tx1"/>
            </a:solidFill>
          </a:endParaRPr>
        </a:p>
      </dgm:t>
    </dgm:pt>
    <dgm:pt modelId="{33B99C5B-89DF-470C-9C79-63A884F44432}" type="sibTrans" cxnId="{2F5057B5-A647-4EC0-A701-49E98A8FDBBF}">
      <dgm:prSet/>
      <dgm:spPr/>
      <dgm:t>
        <a:bodyPr/>
        <a:lstStyle/>
        <a:p>
          <a:endParaRPr lang="en-US" sz="2400" b="1">
            <a:solidFill>
              <a:schemeClr val="tx1"/>
            </a:solidFill>
          </a:endParaRPr>
        </a:p>
      </dgm:t>
    </dgm:pt>
    <dgm:pt modelId="{5FA9F675-897F-43F6-B07B-23324D887795}" type="pres">
      <dgm:prSet presAssocID="{75628C88-643F-4E8C-9C36-8D3E536B30AE}" presName="matrix" presStyleCnt="0">
        <dgm:presLayoutVars>
          <dgm:chMax val="1"/>
          <dgm:dir/>
          <dgm:resizeHandles val="exact"/>
        </dgm:presLayoutVars>
      </dgm:prSet>
      <dgm:spPr/>
      <dgm:t>
        <a:bodyPr/>
        <a:lstStyle/>
        <a:p>
          <a:endParaRPr lang="en-US"/>
        </a:p>
      </dgm:t>
    </dgm:pt>
    <dgm:pt modelId="{9485A005-06D5-4935-B1C8-F6F07966C284}" type="pres">
      <dgm:prSet presAssocID="{75628C88-643F-4E8C-9C36-8D3E536B30AE}" presName="diamond" presStyleLbl="bgShp" presStyleIdx="0" presStyleCnt="1" custLinFactNeighborX="-18099" custLinFactNeighborY="5837"/>
      <dgm:spPr/>
    </dgm:pt>
    <dgm:pt modelId="{EE48A0A9-51AA-4F5D-96A8-5577D1AE73AC}" type="pres">
      <dgm:prSet presAssocID="{75628C88-643F-4E8C-9C36-8D3E536B30AE}" presName="quad1" presStyleLbl="node1" presStyleIdx="0" presStyleCnt="4" custScaleX="111820" custLinFactNeighborX="-9978">
        <dgm:presLayoutVars>
          <dgm:chMax val="0"/>
          <dgm:chPref val="0"/>
          <dgm:bulletEnabled val="1"/>
        </dgm:presLayoutVars>
      </dgm:prSet>
      <dgm:spPr/>
      <dgm:t>
        <a:bodyPr/>
        <a:lstStyle/>
        <a:p>
          <a:endParaRPr lang="en-US"/>
        </a:p>
      </dgm:t>
    </dgm:pt>
    <dgm:pt modelId="{E7704115-62E4-4853-B26F-ECEB3B39FD8C}" type="pres">
      <dgm:prSet presAssocID="{75628C88-643F-4E8C-9C36-8D3E536B30AE}" presName="quad2" presStyleLbl="node1" presStyleIdx="1" presStyleCnt="4" custScaleX="111821">
        <dgm:presLayoutVars>
          <dgm:chMax val="0"/>
          <dgm:chPref val="0"/>
          <dgm:bulletEnabled val="1"/>
        </dgm:presLayoutVars>
      </dgm:prSet>
      <dgm:spPr/>
      <dgm:t>
        <a:bodyPr/>
        <a:lstStyle/>
        <a:p>
          <a:endParaRPr lang="en-US"/>
        </a:p>
      </dgm:t>
    </dgm:pt>
    <dgm:pt modelId="{7FCF8F06-3605-43C2-BD96-1D744B969482}" type="pres">
      <dgm:prSet presAssocID="{75628C88-643F-4E8C-9C36-8D3E536B30AE}" presName="quad3" presStyleLbl="node1" presStyleIdx="2" presStyleCnt="4" custScaleX="111821" custLinFactNeighborX="-9978">
        <dgm:presLayoutVars>
          <dgm:chMax val="0"/>
          <dgm:chPref val="0"/>
          <dgm:bulletEnabled val="1"/>
        </dgm:presLayoutVars>
      </dgm:prSet>
      <dgm:spPr/>
      <dgm:t>
        <a:bodyPr/>
        <a:lstStyle/>
        <a:p>
          <a:endParaRPr lang="en-US"/>
        </a:p>
      </dgm:t>
    </dgm:pt>
    <dgm:pt modelId="{45FADDAC-5387-474D-9D7D-D95D0586A09C}" type="pres">
      <dgm:prSet presAssocID="{75628C88-643F-4E8C-9C36-8D3E536B30AE}" presName="quad4" presStyleLbl="node1" presStyleIdx="3" presStyleCnt="4" custScaleX="131777" custLinFactNeighborX="9978">
        <dgm:presLayoutVars>
          <dgm:chMax val="0"/>
          <dgm:chPref val="0"/>
          <dgm:bulletEnabled val="1"/>
        </dgm:presLayoutVars>
      </dgm:prSet>
      <dgm:spPr/>
      <dgm:t>
        <a:bodyPr/>
        <a:lstStyle/>
        <a:p>
          <a:endParaRPr lang="en-US"/>
        </a:p>
      </dgm:t>
    </dgm:pt>
  </dgm:ptLst>
  <dgm:cxnLst>
    <dgm:cxn modelId="{68D4854A-6F60-F342-AEBD-1E3D834CC795}" type="presOf" srcId="{A083F92B-D7AB-4B00-9A3F-C3512099F085}" destId="{E7704115-62E4-4853-B26F-ECEB3B39FD8C}" srcOrd="0" destOrd="0" presId="urn:microsoft.com/office/officeart/2005/8/layout/matrix3"/>
    <dgm:cxn modelId="{693A2B94-124B-274D-BCB2-6BD69AECC712}" type="presOf" srcId="{DB0264A8-FE8E-4708-A748-8CA3D381CB92}" destId="{7FCF8F06-3605-43C2-BD96-1D744B969482}" srcOrd="0" destOrd="0" presId="urn:microsoft.com/office/officeart/2005/8/layout/matrix3"/>
    <dgm:cxn modelId="{C79D119F-61AA-4A0C-80AF-D67AC3A33F5D}" srcId="{75628C88-643F-4E8C-9C36-8D3E536B30AE}" destId="{A083F92B-D7AB-4B00-9A3F-C3512099F085}" srcOrd="1" destOrd="0" parTransId="{B232D74F-1A8E-40D1-9B5D-FAC8F299DA4C}" sibTransId="{66AA5AC5-CEE8-498E-9F88-60DCA5A71F78}"/>
    <dgm:cxn modelId="{5DA8D2A4-3870-C349-A4FC-252AA921FF22}" type="presOf" srcId="{75628C88-643F-4E8C-9C36-8D3E536B30AE}" destId="{5FA9F675-897F-43F6-B07B-23324D887795}" srcOrd="0" destOrd="0" presId="urn:microsoft.com/office/officeart/2005/8/layout/matrix3"/>
    <dgm:cxn modelId="{BCBA0048-B95D-4317-8031-464B906CC14D}" srcId="{75628C88-643F-4E8C-9C36-8D3E536B30AE}" destId="{0ED7EDE9-5012-4D69-9CA8-3C26294BE86A}" srcOrd="0" destOrd="0" parTransId="{FF8999A9-5F1B-44A1-85B4-E8F9544DF6B7}" sibTransId="{A7F7A0F3-F41E-4808-B6F2-11936E56F604}"/>
    <dgm:cxn modelId="{2F5057B5-A647-4EC0-A701-49E98A8FDBBF}" srcId="{75628C88-643F-4E8C-9C36-8D3E536B30AE}" destId="{D0A64C2B-D1E7-4686-9BAE-59B8BC2CDF28}" srcOrd="3" destOrd="0" parTransId="{69078A5F-CACB-47D7-B798-1DA4F035BCED}" sibTransId="{33B99C5B-89DF-470C-9C79-63A884F44432}"/>
    <dgm:cxn modelId="{95E7ED30-DE18-4A31-890D-9FAFADC57093}" srcId="{75628C88-643F-4E8C-9C36-8D3E536B30AE}" destId="{DB0264A8-FE8E-4708-A748-8CA3D381CB92}" srcOrd="2" destOrd="0" parTransId="{90043E9B-6C8F-45BC-8D90-80E641539C3D}" sibTransId="{AB7F490A-B5FC-4426-AE3D-16C9D1A66B29}"/>
    <dgm:cxn modelId="{42DA94A9-BF42-C549-983A-86FAD93AB9E3}" type="presOf" srcId="{0ED7EDE9-5012-4D69-9CA8-3C26294BE86A}" destId="{EE48A0A9-51AA-4F5D-96A8-5577D1AE73AC}" srcOrd="0" destOrd="0" presId="urn:microsoft.com/office/officeart/2005/8/layout/matrix3"/>
    <dgm:cxn modelId="{72EE338D-2EFB-BA49-B1EC-3E0FB23114D4}" type="presOf" srcId="{D0A64C2B-D1E7-4686-9BAE-59B8BC2CDF28}" destId="{45FADDAC-5387-474D-9D7D-D95D0586A09C}" srcOrd="0" destOrd="0" presId="urn:microsoft.com/office/officeart/2005/8/layout/matrix3"/>
    <dgm:cxn modelId="{341C40A7-7ED0-2E41-8AF0-1EF921832B63}" type="presParOf" srcId="{5FA9F675-897F-43F6-B07B-23324D887795}" destId="{9485A005-06D5-4935-B1C8-F6F07966C284}" srcOrd="0" destOrd="0" presId="urn:microsoft.com/office/officeart/2005/8/layout/matrix3"/>
    <dgm:cxn modelId="{2EB3CA4B-2F16-7643-8D95-97908C7E02FF}" type="presParOf" srcId="{5FA9F675-897F-43F6-B07B-23324D887795}" destId="{EE48A0A9-51AA-4F5D-96A8-5577D1AE73AC}" srcOrd="1" destOrd="0" presId="urn:microsoft.com/office/officeart/2005/8/layout/matrix3"/>
    <dgm:cxn modelId="{62E5D3E8-46AB-8140-BA9F-166A0670A7D0}" type="presParOf" srcId="{5FA9F675-897F-43F6-B07B-23324D887795}" destId="{E7704115-62E4-4853-B26F-ECEB3B39FD8C}" srcOrd="2" destOrd="0" presId="urn:microsoft.com/office/officeart/2005/8/layout/matrix3"/>
    <dgm:cxn modelId="{099AD62D-3C4E-1345-8519-4B8136290F34}" type="presParOf" srcId="{5FA9F675-897F-43F6-B07B-23324D887795}" destId="{7FCF8F06-3605-43C2-BD96-1D744B969482}" srcOrd="3" destOrd="0" presId="urn:microsoft.com/office/officeart/2005/8/layout/matrix3"/>
    <dgm:cxn modelId="{D4D59BD5-8DEF-3F41-94DB-072AA58BC2E4}" type="presParOf" srcId="{5FA9F675-897F-43F6-B07B-23324D887795}" destId="{45FADDAC-5387-474D-9D7D-D95D0586A09C}"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AAA30D-868C-4857-B4EC-B896FCDAA330}" type="doc">
      <dgm:prSet loTypeId="urn:microsoft.com/office/officeart/2005/8/layout/target3" loCatId="relationship" qsTypeId="urn:microsoft.com/office/officeart/2005/8/quickstyle/simple1#15" qsCatId="simple" csTypeId="urn:microsoft.com/office/officeart/2005/8/colors/colorful1#7" csCatId="colorful" phldr="1"/>
      <dgm:spPr/>
      <dgm:t>
        <a:bodyPr/>
        <a:lstStyle/>
        <a:p>
          <a:endParaRPr lang="en-US"/>
        </a:p>
      </dgm:t>
    </dgm:pt>
    <dgm:pt modelId="{3AA62B80-45B0-4967-B120-476AAF82C424}">
      <dgm:prSet/>
      <dgm:spPr/>
      <dgm:t>
        <a:bodyPr/>
        <a:lstStyle/>
        <a:p>
          <a:pPr rtl="0"/>
          <a:r>
            <a:rPr lang="en-US" dirty="0" smtClean="0"/>
            <a:t>Functional organization</a:t>
          </a:r>
          <a:endParaRPr lang="en-US" dirty="0"/>
        </a:p>
      </dgm:t>
    </dgm:pt>
    <dgm:pt modelId="{18F8B977-64DA-4F20-9BA5-F07C297F21FB}" type="parTrans" cxnId="{2ACB96FD-D107-4F55-AD9B-2F7F5323CC3E}">
      <dgm:prSet/>
      <dgm:spPr/>
      <dgm:t>
        <a:bodyPr/>
        <a:lstStyle/>
        <a:p>
          <a:endParaRPr lang="en-US"/>
        </a:p>
      </dgm:t>
    </dgm:pt>
    <dgm:pt modelId="{E1BD352D-BC2D-4319-BA77-8233BDC0B0EC}" type="sibTrans" cxnId="{2ACB96FD-D107-4F55-AD9B-2F7F5323CC3E}">
      <dgm:prSet/>
      <dgm:spPr/>
      <dgm:t>
        <a:bodyPr/>
        <a:lstStyle/>
        <a:p>
          <a:endParaRPr lang="en-US"/>
        </a:p>
      </dgm:t>
    </dgm:pt>
    <dgm:pt modelId="{E1A6C5CC-C813-4115-9D58-E72FD5BDADF9}">
      <dgm:prSet/>
      <dgm:spPr>
        <a:ln>
          <a:solidFill>
            <a:schemeClr val="accent5"/>
          </a:solidFill>
        </a:ln>
      </dgm:spPr>
      <dgm:t>
        <a:bodyPr/>
        <a:lstStyle/>
        <a:p>
          <a:pPr rtl="0"/>
          <a:r>
            <a:rPr lang="en-US" dirty="0" smtClean="0"/>
            <a:t>Geographic organization</a:t>
          </a:r>
          <a:endParaRPr lang="en-US" dirty="0"/>
        </a:p>
      </dgm:t>
    </dgm:pt>
    <dgm:pt modelId="{6EFEDF3D-E53C-460E-9B20-9A64E2F84154}" type="parTrans" cxnId="{001B4D83-F9B8-4495-8B1F-8EA0E1486255}">
      <dgm:prSet/>
      <dgm:spPr/>
      <dgm:t>
        <a:bodyPr/>
        <a:lstStyle/>
        <a:p>
          <a:endParaRPr lang="en-US"/>
        </a:p>
      </dgm:t>
    </dgm:pt>
    <dgm:pt modelId="{E242592B-CFB1-4DE5-81B0-4BA2E72A9967}" type="sibTrans" cxnId="{001B4D83-F9B8-4495-8B1F-8EA0E1486255}">
      <dgm:prSet/>
      <dgm:spPr/>
      <dgm:t>
        <a:bodyPr/>
        <a:lstStyle/>
        <a:p>
          <a:endParaRPr lang="en-US"/>
        </a:p>
      </dgm:t>
    </dgm:pt>
    <dgm:pt modelId="{7A8AFC20-4B42-4E15-94DA-18B0B7644061}">
      <dgm:prSet/>
      <dgm:spPr>
        <a:noFill/>
        <a:ln>
          <a:solidFill>
            <a:schemeClr val="accent5"/>
          </a:solidFill>
        </a:ln>
      </dgm:spPr>
      <dgm:t>
        <a:bodyPr/>
        <a:lstStyle/>
        <a:p>
          <a:pPr rtl="0"/>
          <a:r>
            <a:rPr lang="en-US" dirty="0" smtClean="0"/>
            <a:t>Product management organization</a:t>
          </a:r>
          <a:endParaRPr lang="en-US" dirty="0"/>
        </a:p>
      </dgm:t>
    </dgm:pt>
    <dgm:pt modelId="{A7CD6ED8-052F-44AF-979B-FAE72536372D}" type="parTrans" cxnId="{AC395C57-AA6E-4444-BF4C-D788805C350C}">
      <dgm:prSet/>
      <dgm:spPr/>
      <dgm:t>
        <a:bodyPr/>
        <a:lstStyle/>
        <a:p>
          <a:endParaRPr lang="en-US"/>
        </a:p>
      </dgm:t>
    </dgm:pt>
    <dgm:pt modelId="{265D0623-6265-4CC0-82F6-91FD6E9884F1}" type="sibTrans" cxnId="{AC395C57-AA6E-4444-BF4C-D788805C350C}">
      <dgm:prSet/>
      <dgm:spPr/>
      <dgm:t>
        <a:bodyPr/>
        <a:lstStyle/>
        <a:p>
          <a:endParaRPr lang="en-US"/>
        </a:p>
      </dgm:t>
    </dgm:pt>
    <dgm:pt modelId="{4FDD45E0-A64F-4B28-958B-077E93F9B597}">
      <dgm:prSet/>
      <dgm:spPr>
        <a:noFill/>
        <a:ln>
          <a:solidFill>
            <a:schemeClr val="accent5"/>
          </a:solidFill>
        </a:ln>
      </dgm:spPr>
      <dgm:t>
        <a:bodyPr/>
        <a:lstStyle/>
        <a:p>
          <a:pPr rtl="0"/>
          <a:r>
            <a:rPr lang="en-US" dirty="0" smtClean="0"/>
            <a:t>Market or customer management</a:t>
          </a:r>
          <a:endParaRPr lang="en-US" dirty="0"/>
        </a:p>
      </dgm:t>
    </dgm:pt>
    <dgm:pt modelId="{779F5449-5222-4233-9C45-4D5A80810E2D}" type="parTrans" cxnId="{2E706FE1-EA4A-499D-B712-2C71C01B7CC1}">
      <dgm:prSet/>
      <dgm:spPr/>
      <dgm:t>
        <a:bodyPr/>
        <a:lstStyle/>
        <a:p>
          <a:endParaRPr lang="en-US"/>
        </a:p>
      </dgm:t>
    </dgm:pt>
    <dgm:pt modelId="{DDE80FD5-43FE-41C1-979C-002E59241D54}" type="sibTrans" cxnId="{2E706FE1-EA4A-499D-B712-2C71C01B7CC1}">
      <dgm:prSet/>
      <dgm:spPr/>
      <dgm:t>
        <a:bodyPr/>
        <a:lstStyle/>
        <a:p>
          <a:endParaRPr lang="en-US"/>
        </a:p>
      </dgm:t>
    </dgm:pt>
    <dgm:pt modelId="{0E7CE20F-C00D-4D08-A32A-3A24100DEBB3}" type="pres">
      <dgm:prSet presAssocID="{E8AAA30D-868C-4857-B4EC-B896FCDAA330}" presName="Name0" presStyleCnt="0">
        <dgm:presLayoutVars>
          <dgm:chMax val="7"/>
          <dgm:dir/>
          <dgm:animLvl val="lvl"/>
          <dgm:resizeHandles val="exact"/>
        </dgm:presLayoutVars>
      </dgm:prSet>
      <dgm:spPr/>
      <dgm:t>
        <a:bodyPr/>
        <a:lstStyle/>
        <a:p>
          <a:endParaRPr lang="en-US"/>
        </a:p>
      </dgm:t>
    </dgm:pt>
    <dgm:pt modelId="{62DA5356-B537-4252-8DD0-8B87CB9D8AB1}" type="pres">
      <dgm:prSet presAssocID="{3AA62B80-45B0-4967-B120-476AAF82C424}" presName="circle1" presStyleLbl="node1" presStyleIdx="0" presStyleCnt="4"/>
      <dgm:spPr/>
    </dgm:pt>
    <dgm:pt modelId="{87D78012-44DD-4B24-9522-912451D9F759}" type="pres">
      <dgm:prSet presAssocID="{3AA62B80-45B0-4967-B120-476AAF82C424}" presName="space" presStyleCnt="0"/>
      <dgm:spPr/>
    </dgm:pt>
    <dgm:pt modelId="{B33F77C4-D7FE-458F-A920-3EEC6DF7E33D}" type="pres">
      <dgm:prSet presAssocID="{3AA62B80-45B0-4967-B120-476AAF82C424}" presName="rect1" presStyleLbl="alignAcc1" presStyleIdx="0" presStyleCnt="4" custLinFactNeighborX="741"/>
      <dgm:spPr/>
      <dgm:t>
        <a:bodyPr/>
        <a:lstStyle/>
        <a:p>
          <a:endParaRPr lang="en-US"/>
        </a:p>
      </dgm:t>
    </dgm:pt>
    <dgm:pt modelId="{29A9C9CF-6415-402F-839C-D45E7F242F9F}" type="pres">
      <dgm:prSet presAssocID="{E1A6C5CC-C813-4115-9D58-E72FD5BDADF9}" presName="vertSpace2" presStyleLbl="node1" presStyleIdx="0" presStyleCnt="4"/>
      <dgm:spPr/>
    </dgm:pt>
    <dgm:pt modelId="{4E0F5D08-7D52-456A-B354-A76960085935}" type="pres">
      <dgm:prSet presAssocID="{E1A6C5CC-C813-4115-9D58-E72FD5BDADF9}" presName="circle2" presStyleLbl="node1" presStyleIdx="1" presStyleCnt="4"/>
      <dgm:spPr/>
    </dgm:pt>
    <dgm:pt modelId="{284CF27D-4097-4818-B29B-1C44BFEB44B2}" type="pres">
      <dgm:prSet presAssocID="{E1A6C5CC-C813-4115-9D58-E72FD5BDADF9}" presName="rect2" presStyleLbl="alignAcc1" presStyleIdx="1" presStyleCnt="4"/>
      <dgm:spPr/>
      <dgm:t>
        <a:bodyPr/>
        <a:lstStyle/>
        <a:p>
          <a:endParaRPr lang="en-US"/>
        </a:p>
      </dgm:t>
    </dgm:pt>
    <dgm:pt modelId="{D0368EC2-2C54-44D9-A58C-D3E8582FFF42}" type="pres">
      <dgm:prSet presAssocID="{7A8AFC20-4B42-4E15-94DA-18B0B7644061}" presName="vertSpace3" presStyleLbl="node1" presStyleIdx="1" presStyleCnt="4"/>
      <dgm:spPr/>
    </dgm:pt>
    <dgm:pt modelId="{80F4EF69-32A4-4BAB-91F6-05832328BD80}" type="pres">
      <dgm:prSet presAssocID="{7A8AFC20-4B42-4E15-94DA-18B0B7644061}" presName="circle3" presStyleLbl="node1" presStyleIdx="2" presStyleCnt="4"/>
      <dgm:spPr/>
    </dgm:pt>
    <dgm:pt modelId="{33FA6A7C-5C9D-4E7C-BA92-AE9EDA325F5A}" type="pres">
      <dgm:prSet presAssocID="{7A8AFC20-4B42-4E15-94DA-18B0B7644061}" presName="rect3" presStyleLbl="alignAcc1" presStyleIdx="2" presStyleCnt="4"/>
      <dgm:spPr/>
      <dgm:t>
        <a:bodyPr/>
        <a:lstStyle/>
        <a:p>
          <a:endParaRPr lang="en-US"/>
        </a:p>
      </dgm:t>
    </dgm:pt>
    <dgm:pt modelId="{C9312F2F-C5A1-4413-979D-02A15C3261E4}" type="pres">
      <dgm:prSet presAssocID="{4FDD45E0-A64F-4B28-958B-077E93F9B597}" presName="vertSpace4" presStyleLbl="node1" presStyleIdx="2" presStyleCnt="4"/>
      <dgm:spPr/>
    </dgm:pt>
    <dgm:pt modelId="{BB5ED876-1F2B-44D7-88D4-C60D3A6F9149}" type="pres">
      <dgm:prSet presAssocID="{4FDD45E0-A64F-4B28-958B-077E93F9B597}" presName="circle4" presStyleLbl="node1" presStyleIdx="3" presStyleCnt="4"/>
      <dgm:spPr/>
    </dgm:pt>
    <dgm:pt modelId="{B95B4BF2-3884-462E-BFBD-E7EFD5B06504}" type="pres">
      <dgm:prSet presAssocID="{4FDD45E0-A64F-4B28-958B-077E93F9B597}" presName="rect4" presStyleLbl="alignAcc1" presStyleIdx="3" presStyleCnt="4" custLinFactNeighborX="741" custLinFactNeighborY="376"/>
      <dgm:spPr/>
      <dgm:t>
        <a:bodyPr/>
        <a:lstStyle/>
        <a:p>
          <a:endParaRPr lang="en-US"/>
        </a:p>
      </dgm:t>
    </dgm:pt>
    <dgm:pt modelId="{5B805364-A7BB-4406-965D-303A909F41C2}" type="pres">
      <dgm:prSet presAssocID="{3AA62B80-45B0-4967-B120-476AAF82C424}" presName="rect1ParTxNoCh" presStyleLbl="alignAcc1" presStyleIdx="3" presStyleCnt="4">
        <dgm:presLayoutVars>
          <dgm:chMax val="1"/>
          <dgm:bulletEnabled val="1"/>
        </dgm:presLayoutVars>
      </dgm:prSet>
      <dgm:spPr/>
      <dgm:t>
        <a:bodyPr/>
        <a:lstStyle/>
        <a:p>
          <a:endParaRPr lang="en-US"/>
        </a:p>
      </dgm:t>
    </dgm:pt>
    <dgm:pt modelId="{8CA0FF1C-FD6A-4E94-9069-E52F5A60ED08}" type="pres">
      <dgm:prSet presAssocID="{E1A6C5CC-C813-4115-9D58-E72FD5BDADF9}" presName="rect2ParTxNoCh" presStyleLbl="alignAcc1" presStyleIdx="3" presStyleCnt="4">
        <dgm:presLayoutVars>
          <dgm:chMax val="1"/>
          <dgm:bulletEnabled val="1"/>
        </dgm:presLayoutVars>
      </dgm:prSet>
      <dgm:spPr/>
      <dgm:t>
        <a:bodyPr/>
        <a:lstStyle/>
        <a:p>
          <a:endParaRPr lang="en-US"/>
        </a:p>
      </dgm:t>
    </dgm:pt>
    <dgm:pt modelId="{BC42DFAB-DB79-48C0-AA11-29B999EBBE7C}" type="pres">
      <dgm:prSet presAssocID="{7A8AFC20-4B42-4E15-94DA-18B0B7644061}" presName="rect3ParTxNoCh" presStyleLbl="alignAcc1" presStyleIdx="3" presStyleCnt="4">
        <dgm:presLayoutVars>
          <dgm:chMax val="1"/>
          <dgm:bulletEnabled val="1"/>
        </dgm:presLayoutVars>
      </dgm:prSet>
      <dgm:spPr/>
      <dgm:t>
        <a:bodyPr/>
        <a:lstStyle/>
        <a:p>
          <a:endParaRPr lang="en-US"/>
        </a:p>
      </dgm:t>
    </dgm:pt>
    <dgm:pt modelId="{9F39BD70-2642-4AC0-B2B8-540F33359E1A}" type="pres">
      <dgm:prSet presAssocID="{4FDD45E0-A64F-4B28-958B-077E93F9B597}" presName="rect4ParTxNoCh" presStyleLbl="alignAcc1" presStyleIdx="3" presStyleCnt="4">
        <dgm:presLayoutVars>
          <dgm:chMax val="1"/>
          <dgm:bulletEnabled val="1"/>
        </dgm:presLayoutVars>
      </dgm:prSet>
      <dgm:spPr/>
      <dgm:t>
        <a:bodyPr/>
        <a:lstStyle/>
        <a:p>
          <a:endParaRPr lang="en-US"/>
        </a:p>
      </dgm:t>
    </dgm:pt>
  </dgm:ptLst>
  <dgm:cxnLst>
    <dgm:cxn modelId="{DBBE3CFD-D761-8F4B-AED5-38C9885A0CF5}" type="presOf" srcId="{3AA62B80-45B0-4967-B120-476AAF82C424}" destId="{B33F77C4-D7FE-458F-A920-3EEC6DF7E33D}" srcOrd="0" destOrd="0" presId="urn:microsoft.com/office/officeart/2005/8/layout/target3"/>
    <dgm:cxn modelId="{9326DAAC-5231-F34C-AF5F-9E681BCFFE9A}" type="presOf" srcId="{E1A6C5CC-C813-4115-9D58-E72FD5BDADF9}" destId="{8CA0FF1C-FD6A-4E94-9069-E52F5A60ED08}" srcOrd="1" destOrd="0" presId="urn:microsoft.com/office/officeart/2005/8/layout/target3"/>
    <dgm:cxn modelId="{AC395C57-AA6E-4444-BF4C-D788805C350C}" srcId="{E8AAA30D-868C-4857-B4EC-B896FCDAA330}" destId="{7A8AFC20-4B42-4E15-94DA-18B0B7644061}" srcOrd="2" destOrd="0" parTransId="{A7CD6ED8-052F-44AF-979B-FAE72536372D}" sibTransId="{265D0623-6265-4CC0-82F6-91FD6E9884F1}"/>
    <dgm:cxn modelId="{F4B8AB92-6790-7340-AFE2-88D6AE0CFB01}" type="presOf" srcId="{4FDD45E0-A64F-4B28-958B-077E93F9B597}" destId="{B95B4BF2-3884-462E-BFBD-E7EFD5B06504}" srcOrd="0" destOrd="0" presId="urn:microsoft.com/office/officeart/2005/8/layout/target3"/>
    <dgm:cxn modelId="{AC8F5A05-C077-EA45-B468-CD95BA4A6D75}" type="presOf" srcId="{3AA62B80-45B0-4967-B120-476AAF82C424}" destId="{5B805364-A7BB-4406-965D-303A909F41C2}" srcOrd="1" destOrd="0" presId="urn:microsoft.com/office/officeart/2005/8/layout/target3"/>
    <dgm:cxn modelId="{7156DCFB-8FD3-8448-A869-7F924C2EE5F0}" type="presOf" srcId="{7A8AFC20-4B42-4E15-94DA-18B0B7644061}" destId="{BC42DFAB-DB79-48C0-AA11-29B999EBBE7C}" srcOrd="1" destOrd="0" presId="urn:microsoft.com/office/officeart/2005/8/layout/target3"/>
    <dgm:cxn modelId="{D6388B1E-A2EE-DB44-B2E1-45A2A1B77F68}" type="presOf" srcId="{E1A6C5CC-C813-4115-9D58-E72FD5BDADF9}" destId="{284CF27D-4097-4818-B29B-1C44BFEB44B2}" srcOrd="0" destOrd="0" presId="urn:microsoft.com/office/officeart/2005/8/layout/target3"/>
    <dgm:cxn modelId="{3F3B2068-BF76-FD42-B0CE-6E811C77CCB1}" type="presOf" srcId="{7A8AFC20-4B42-4E15-94DA-18B0B7644061}" destId="{33FA6A7C-5C9D-4E7C-BA92-AE9EDA325F5A}" srcOrd="0" destOrd="0" presId="urn:microsoft.com/office/officeart/2005/8/layout/target3"/>
    <dgm:cxn modelId="{AF2DE902-66BB-594B-8B34-F0C7B70745A0}" type="presOf" srcId="{E8AAA30D-868C-4857-B4EC-B896FCDAA330}" destId="{0E7CE20F-C00D-4D08-A32A-3A24100DEBB3}" srcOrd="0" destOrd="0" presId="urn:microsoft.com/office/officeart/2005/8/layout/target3"/>
    <dgm:cxn modelId="{231B9800-648C-C445-B500-A0E6566B88D7}" type="presOf" srcId="{4FDD45E0-A64F-4B28-958B-077E93F9B597}" destId="{9F39BD70-2642-4AC0-B2B8-540F33359E1A}" srcOrd="1" destOrd="0" presId="urn:microsoft.com/office/officeart/2005/8/layout/target3"/>
    <dgm:cxn modelId="{2E706FE1-EA4A-499D-B712-2C71C01B7CC1}" srcId="{E8AAA30D-868C-4857-B4EC-B896FCDAA330}" destId="{4FDD45E0-A64F-4B28-958B-077E93F9B597}" srcOrd="3" destOrd="0" parTransId="{779F5449-5222-4233-9C45-4D5A80810E2D}" sibTransId="{DDE80FD5-43FE-41C1-979C-002E59241D54}"/>
    <dgm:cxn modelId="{001B4D83-F9B8-4495-8B1F-8EA0E1486255}" srcId="{E8AAA30D-868C-4857-B4EC-B896FCDAA330}" destId="{E1A6C5CC-C813-4115-9D58-E72FD5BDADF9}" srcOrd="1" destOrd="0" parTransId="{6EFEDF3D-E53C-460E-9B20-9A64E2F84154}" sibTransId="{E242592B-CFB1-4DE5-81B0-4BA2E72A9967}"/>
    <dgm:cxn modelId="{2ACB96FD-D107-4F55-AD9B-2F7F5323CC3E}" srcId="{E8AAA30D-868C-4857-B4EC-B896FCDAA330}" destId="{3AA62B80-45B0-4967-B120-476AAF82C424}" srcOrd="0" destOrd="0" parTransId="{18F8B977-64DA-4F20-9BA5-F07C297F21FB}" sibTransId="{E1BD352D-BC2D-4319-BA77-8233BDC0B0EC}"/>
    <dgm:cxn modelId="{D021EE5F-E70D-B843-B4DD-B9A75519C0EA}" type="presParOf" srcId="{0E7CE20F-C00D-4D08-A32A-3A24100DEBB3}" destId="{62DA5356-B537-4252-8DD0-8B87CB9D8AB1}" srcOrd="0" destOrd="0" presId="urn:microsoft.com/office/officeart/2005/8/layout/target3"/>
    <dgm:cxn modelId="{4C9C79F3-BCD2-1049-B1D3-3F075323B9AD}" type="presParOf" srcId="{0E7CE20F-C00D-4D08-A32A-3A24100DEBB3}" destId="{87D78012-44DD-4B24-9522-912451D9F759}" srcOrd="1" destOrd="0" presId="urn:microsoft.com/office/officeart/2005/8/layout/target3"/>
    <dgm:cxn modelId="{641E8239-8BF8-B441-B06F-E55E22280B4C}" type="presParOf" srcId="{0E7CE20F-C00D-4D08-A32A-3A24100DEBB3}" destId="{B33F77C4-D7FE-458F-A920-3EEC6DF7E33D}" srcOrd="2" destOrd="0" presId="urn:microsoft.com/office/officeart/2005/8/layout/target3"/>
    <dgm:cxn modelId="{D333C005-4125-C244-ABDE-93297F6F97C7}" type="presParOf" srcId="{0E7CE20F-C00D-4D08-A32A-3A24100DEBB3}" destId="{29A9C9CF-6415-402F-839C-D45E7F242F9F}" srcOrd="3" destOrd="0" presId="urn:microsoft.com/office/officeart/2005/8/layout/target3"/>
    <dgm:cxn modelId="{A91B5EFA-F849-8145-B6C9-1583B4C4BEB3}" type="presParOf" srcId="{0E7CE20F-C00D-4D08-A32A-3A24100DEBB3}" destId="{4E0F5D08-7D52-456A-B354-A76960085935}" srcOrd="4" destOrd="0" presId="urn:microsoft.com/office/officeart/2005/8/layout/target3"/>
    <dgm:cxn modelId="{501A2E85-AC60-7F4C-90A2-E9672BD76B47}" type="presParOf" srcId="{0E7CE20F-C00D-4D08-A32A-3A24100DEBB3}" destId="{284CF27D-4097-4818-B29B-1C44BFEB44B2}" srcOrd="5" destOrd="0" presId="urn:microsoft.com/office/officeart/2005/8/layout/target3"/>
    <dgm:cxn modelId="{2E1B83F2-80C6-0442-AD89-835082276A21}" type="presParOf" srcId="{0E7CE20F-C00D-4D08-A32A-3A24100DEBB3}" destId="{D0368EC2-2C54-44D9-A58C-D3E8582FFF42}" srcOrd="6" destOrd="0" presId="urn:microsoft.com/office/officeart/2005/8/layout/target3"/>
    <dgm:cxn modelId="{5365F829-E6F6-B543-8584-91D74DC17382}" type="presParOf" srcId="{0E7CE20F-C00D-4D08-A32A-3A24100DEBB3}" destId="{80F4EF69-32A4-4BAB-91F6-05832328BD80}" srcOrd="7" destOrd="0" presId="urn:microsoft.com/office/officeart/2005/8/layout/target3"/>
    <dgm:cxn modelId="{329E1701-E5C3-1244-8B15-F7926B4DB934}" type="presParOf" srcId="{0E7CE20F-C00D-4D08-A32A-3A24100DEBB3}" destId="{33FA6A7C-5C9D-4E7C-BA92-AE9EDA325F5A}" srcOrd="8" destOrd="0" presId="urn:microsoft.com/office/officeart/2005/8/layout/target3"/>
    <dgm:cxn modelId="{486068B4-924A-DA47-9E94-4A07CA0C2884}" type="presParOf" srcId="{0E7CE20F-C00D-4D08-A32A-3A24100DEBB3}" destId="{C9312F2F-C5A1-4413-979D-02A15C3261E4}" srcOrd="9" destOrd="0" presId="urn:microsoft.com/office/officeart/2005/8/layout/target3"/>
    <dgm:cxn modelId="{53A6664F-8D3C-394E-A002-90682DD52608}" type="presParOf" srcId="{0E7CE20F-C00D-4D08-A32A-3A24100DEBB3}" destId="{BB5ED876-1F2B-44D7-88D4-C60D3A6F9149}" srcOrd="10" destOrd="0" presId="urn:microsoft.com/office/officeart/2005/8/layout/target3"/>
    <dgm:cxn modelId="{BAC45530-4959-3948-9341-36B245B120D0}" type="presParOf" srcId="{0E7CE20F-C00D-4D08-A32A-3A24100DEBB3}" destId="{B95B4BF2-3884-462E-BFBD-E7EFD5B06504}" srcOrd="11" destOrd="0" presId="urn:microsoft.com/office/officeart/2005/8/layout/target3"/>
    <dgm:cxn modelId="{EB2A3BC2-8C61-2142-B4D7-738EC5736450}" type="presParOf" srcId="{0E7CE20F-C00D-4D08-A32A-3A24100DEBB3}" destId="{5B805364-A7BB-4406-965D-303A909F41C2}" srcOrd="12" destOrd="0" presId="urn:microsoft.com/office/officeart/2005/8/layout/target3"/>
    <dgm:cxn modelId="{6E95540A-0EEE-EA46-AD3F-5A93FE69CDC4}" type="presParOf" srcId="{0E7CE20F-C00D-4D08-A32A-3A24100DEBB3}" destId="{8CA0FF1C-FD6A-4E94-9069-E52F5A60ED08}" srcOrd="13" destOrd="0" presId="urn:microsoft.com/office/officeart/2005/8/layout/target3"/>
    <dgm:cxn modelId="{C40D9FB4-62FF-3B42-9F66-F9306E4104B2}" type="presParOf" srcId="{0E7CE20F-C00D-4D08-A32A-3A24100DEBB3}" destId="{BC42DFAB-DB79-48C0-AA11-29B999EBBE7C}" srcOrd="14" destOrd="0" presId="urn:microsoft.com/office/officeart/2005/8/layout/target3"/>
    <dgm:cxn modelId="{3FCA25A8-A364-DD49-ADAC-E7F1E44C79EE}" type="presParOf" srcId="{0E7CE20F-C00D-4D08-A32A-3A24100DEBB3}" destId="{9F39BD70-2642-4AC0-B2B8-540F33359E1A}" srcOrd="15" destOrd="0" presId="urn:microsoft.com/office/officeart/2005/8/layout/target3"/>
  </dgm:cxnLst>
  <dgm:bg/>
  <dgm:whole>
    <a:ln>
      <a:solidFill>
        <a:schemeClr val="accent5"/>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D64B1-368B-4A61-A48D-50C68040DE27}">
      <dsp:nvSpPr>
        <dsp:cNvPr id="0" name=""/>
        <dsp:cNvSpPr/>
      </dsp:nvSpPr>
      <dsp:spPr>
        <a:xfrm>
          <a:off x="36" y="195839"/>
          <a:ext cx="3525105" cy="8064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0" kern="1200" dirty="0" smtClean="0"/>
            <a:t>Business objectives  </a:t>
          </a:r>
          <a:endParaRPr lang="en-US" sz="2800" kern="1200" dirty="0"/>
        </a:p>
      </dsp:txBody>
      <dsp:txXfrm>
        <a:off x="36" y="195839"/>
        <a:ext cx="3525105" cy="806400"/>
      </dsp:txXfrm>
    </dsp:sp>
    <dsp:sp modelId="{1E8DA66C-F1E4-406A-95DB-2ADB228D16C7}">
      <dsp:nvSpPr>
        <dsp:cNvPr id="0" name=""/>
        <dsp:cNvSpPr/>
      </dsp:nvSpPr>
      <dsp:spPr>
        <a:xfrm>
          <a:off x="36" y="1002240"/>
          <a:ext cx="3525105" cy="245951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b="0" kern="1200" dirty="0" smtClean="0"/>
            <a:t>Build profitable customer relationships</a:t>
          </a:r>
          <a:endParaRPr lang="en-US" sz="2800" kern="1200" dirty="0"/>
        </a:p>
        <a:p>
          <a:pPr marL="285750" lvl="1" indent="-285750" algn="l" defTabSz="1244600" rtl="0">
            <a:lnSpc>
              <a:spcPct val="90000"/>
            </a:lnSpc>
            <a:spcBef>
              <a:spcPct val="0"/>
            </a:spcBef>
            <a:spcAft>
              <a:spcPct val="15000"/>
            </a:spcAft>
            <a:buChar char="••"/>
          </a:pPr>
          <a:r>
            <a:rPr lang="en-US" sz="2800" b="0" kern="1200" dirty="0" smtClean="0"/>
            <a:t>Invest in research</a:t>
          </a:r>
          <a:endParaRPr lang="en-US" sz="2800" kern="1200" dirty="0"/>
        </a:p>
        <a:p>
          <a:pPr marL="285750" lvl="1" indent="-285750" algn="l" defTabSz="1244600" rtl="0">
            <a:lnSpc>
              <a:spcPct val="90000"/>
            </a:lnSpc>
            <a:spcBef>
              <a:spcPct val="0"/>
            </a:spcBef>
            <a:spcAft>
              <a:spcPct val="15000"/>
            </a:spcAft>
            <a:buChar char="••"/>
          </a:pPr>
          <a:r>
            <a:rPr lang="en-US" sz="2800" b="0" kern="1200" dirty="0" smtClean="0"/>
            <a:t>Improve profits</a:t>
          </a:r>
          <a:endParaRPr lang="en-US" sz="2800" kern="1200" dirty="0"/>
        </a:p>
      </dsp:txBody>
      <dsp:txXfrm>
        <a:off x="36" y="1002240"/>
        <a:ext cx="3525105" cy="2459519"/>
      </dsp:txXfrm>
    </dsp:sp>
    <dsp:sp modelId="{BBF4D3C0-2DEE-46A2-BCD0-D9DCDFEE486C}">
      <dsp:nvSpPr>
        <dsp:cNvPr id="0" name=""/>
        <dsp:cNvSpPr/>
      </dsp:nvSpPr>
      <dsp:spPr>
        <a:xfrm>
          <a:off x="4018657" y="195839"/>
          <a:ext cx="3525105" cy="806400"/>
        </a:xfrm>
        <a:prstGeom prst="rect">
          <a:avLst/>
        </a:prstGeom>
        <a:solidFill>
          <a:schemeClr val="accent4">
            <a:hueOff val="13245337"/>
            <a:satOff val="45299"/>
            <a:lumOff val="77059"/>
            <a:alphaOff val="0"/>
          </a:schemeClr>
        </a:solidFill>
        <a:ln w="25400" cap="flat" cmpd="sng" algn="ctr">
          <a:solidFill>
            <a:schemeClr val="accent4">
              <a:hueOff val="13245337"/>
              <a:satOff val="45299"/>
              <a:lumOff val="7705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rtl="0">
            <a:lnSpc>
              <a:spcPct val="90000"/>
            </a:lnSpc>
            <a:spcBef>
              <a:spcPct val="0"/>
            </a:spcBef>
            <a:spcAft>
              <a:spcPct val="35000"/>
            </a:spcAft>
          </a:pPr>
          <a:r>
            <a:rPr lang="en-US" sz="2800" b="0" kern="1200" dirty="0" smtClean="0"/>
            <a:t>Marketing objectives</a:t>
          </a:r>
          <a:endParaRPr lang="en-US" sz="2800" kern="1200" dirty="0"/>
        </a:p>
      </dsp:txBody>
      <dsp:txXfrm>
        <a:off x="4018657" y="195839"/>
        <a:ext cx="3525105" cy="806400"/>
      </dsp:txXfrm>
    </dsp:sp>
    <dsp:sp modelId="{BD52AD3B-B31A-4386-AE3B-6D0487278EAB}">
      <dsp:nvSpPr>
        <dsp:cNvPr id="0" name=""/>
        <dsp:cNvSpPr/>
      </dsp:nvSpPr>
      <dsp:spPr>
        <a:xfrm>
          <a:off x="4018657" y="1002240"/>
          <a:ext cx="3525105" cy="2459519"/>
        </a:xfrm>
        <a:prstGeom prst="rect">
          <a:avLst/>
        </a:prstGeom>
        <a:solidFill>
          <a:schemeClr val="accent4">
            <a:tint val="40000"/>
            <a:alpha val="90000"/>
            <a:hueOff val="13347199"/>
            <a:satOff val="40957"/>
            <a:lumOff val="12168"/>
            <a:alphaOff val="0"/>
          </a:schemeClr>
        </a:solidFill>
        <a:ln w="25400" cap="flat" cmpd="sng" algn="ctr">
          <a:solidFill>
            <a:schemeClr val="accent4">
              <a:tint val="40000"/>
              <a:alpha val="90000"/>
              <a:hueOff val="13347199"/>
              <a:satOff val="40957"/>
              <a:lumOff val="1216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b="0" kern="1200" dirty="0" smtClean="0"/>
            <a:t>Increase market share</a:t>
          </a:r>
          <a:endParaRPr lang="en-US" sz="2800" kern="1200" dirty="0"/>
        </a:p>
        <a:p>
          <a:pPr marL="285750" lvl="1" indent="-285750" algn="l" defTabSz="1244600" rtl="0">
            <a:lnSpc>
              <a:spcPct val="90000"/>
            </a:lnSpc>
            <a:spcBef>
              <a:spcPct val="0"/>
            </a:spcBef>
            <a:spcAft>
              <a:spcPct val="15000"/>
            </a:spcAft>
            <a:buChar char="••"/>
          </a:pPr>
          <a:r>
            <a:rPr lang="en-US" sz="2800" b="0" kern="1200" dirty="0" smtClean="0"/>
            <a:t>Create local partnerships</a:t>
          </a:r>
          <a:endParaRPr lang="en-US" sz="2800" kern="1200" dirty="0"/>
        </a:p>
        <a:p>
          <a:pPr marL="285750" lvl="1" indent="-285750" algn="l" defTabSz="1244600" rtl="0">
            <a:lnSpc>
              <a:spcPct val="90000"/>
            </a:lnSpc>
            <a:spcBef>
              <a:spcPct val="0"/>
            </a:spcBef>
            <a:spcAft>
              <a:spcPct val="15000"/>
            </a:spcAft>
            <a:buChar char="••"/>
          </a:pPr>
          <a:r>
            <a:rPr lang="en-US" sz="2800" b="0" kern="1200" dirty="0" smtClean="0"/>
            <a:t>Increase promotion</a:t>
          </a:r>
          <a:endParaRPr lang="en-US" sz="2800" kern="1200" dirty="0"/>
        </a:p>
      </dsp:txBody>
      <dsp:txXfrm>
        <a:off x="4018657" y="1002240"/>
        <a:ext cx="3525105" cy="24595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ea typeface="ヒラギノ角ゴ Pro W3"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ヒラギノ角ゴ Pro W3" charset="-128"/>
                <a:cs typeface="+mn-cs"/>
              </a:defRPr>
            </a:lvl1pPr>
          </a:lstStyle>
          <a:p>
            <a:pPr>
              <a:defRPr/>
            </a:pPr>
            <a:fld id="{E7E144E0-8ED4-4B37-B3D8-AA2D55223A2B}" type="datetime1">
              <a:rPr lang="en-US"/>
              <a:pPr>
                <a:defRPr/>
              </a:pPr>
              <a:t>6/15/2013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ea typeface="ヒラギノ角ゴ Pro W3"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ヒラギノ角ゴ Pro W3" charset="-128"/>
                <a:cs typeface="+mn-cs"/>
              </a:defRPr>
            </a:lvl1pPr>
          </a:lstStyle>
          <a:p>
            <a:pPr>
              <a:defRPr/>
            </a:pPr>
            <a:fld id="{8D91ECEE-8383-4019-BF98-77DEEB0B18A6}" type="slidenum">
              <a:rPr lang="en-US"/>
              <a:pPr>
                <a:defRPr/>
              </a:pPr>
              <a:t>‹#›</a:t>
            </a:fld>
            <a:endParaRPr lang="en-US"/>
          </a:p>
        </p:txBody>
      </p:sp>
    </p:spTree>
    <p:extLst>
      <p:ext uri="{BB962C8B-B14F-4D97-AF65-F5344CB8AC3E}">
        <p14:creationId xmlns:p14="http://schemas.microsoft.com/office/powerpoint/2010/main" val="40323388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eaLnBrk="1" hangingPunct="1"/>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a:lstStyle/>
          <a:p>
            <a:fld id="{6F2CBB99-3A6D-4CF5-BE9D-F4F249C0DBA0}" type="slidenum">
              <a:rPr lang="en-US" smtClean="0">
                <a:latin typeface="Calibri" pitchFamily="34" charset="0"/>
                <a:ea typeface="ヒラギノ角ゴ Pro W3"/>
                <a:cs typeface="ヒラギノ角ゴ Pro W3"/>
              </a:rPr>
              <a:pPr/>
              <a:t>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endParaRPr lang="en-US" smtClean="0"/>
          </a:p>
        </p:txBody>
      </p:sp>
      <p:sp>
        <p:nvSpPr>
          <p:cNvPr id="45059" name="Slide Number Placeholder 3"/>
          <p:cNvSpPr>
            <a:spLocks noGrp="1"/>
          </p:cNvSpPr>
          <p:nvPr>
            <p:ph type="sldNum" sz="quarter" idx="5"/>
          </p:nvPr>
        </p:nvSpPr>
        <p:spPr bwMode="auto">
          <a:noFill/>
          <a:ln>
            <a:miter lim="800000"/>
            <a:headEnd/>
            <a:tailEnd/>
          </a:ln>
        </p:spPr>
        <p:txBody>
          <a:bodyPr/>
          <a:lstStyle/>
          <a:p>
            <a:fld id="{83DD9025-DDEC-42E4-8168-ECECDA3D8CD1}" type="slidenum">
              <a:rPr lang="en-US" smtClean="0">
                <a:latin typeface="Calibri" pitchFamily="34" charset="0"/>
                <a:ea typeface="ヒラギノ角ゴ Pro W3"/>
                <a:cs typeface="ヒラギノ角ゴ Pro W3"/>
              </a:rPr>
              <a:pPr/>
              <a:t>10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endParaRPr lang="en-US" smtClean="0"/>
          </a:p>
        </p:txBody>
      </p:sp>
      <p:sp>
        <p:nvSpPr>
          <p:cNvPr id="47107" name="Slide Number Placeholder 3"/>
          <p:cNvSpPr>
            <a:spLocks noGrp="1"/>
          </p:cNvSpPr>
          <p:nvPr>
            <p:ph type="sldNum" sz="quarter" idx="5"/>
          </p:nvPr>
        </p:nvSpPr>
        <p:spPr bwMode="auto">
          <a:noFill/>
          <a:ln>
            <a:miter lim="800000"/>
            <a:headEnd/>
            <a:tailEnd/>
          </a:ln>
        </p:spPr>
        <p:txBody>
          <a:bodyPr/>
          <a:lstStyle/>
          <a:p>
            <a:fld id="{389B7261-0536-4F3D-821D-6D13BC08EB6D}" type="slidenum">
              <a:rPr lang="en-US" smtClean="0">
                <a:latin typeface="Calibri" pitchFamily="34" charset="0"/>
                <a:ea typeface="ヒラギノ角ゴ Pro W3"/>
                <a:cs typeface="ヒラギノ角ゴ Pro W3"/>
              </a:rPr>
              <a:pPr/>
              <a:t>11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endParaRPr lang="en-US" smtClean="0"/>
          </a:p>
        </p:txBody>
      </p:sp>
      <p:sp>
        <p:nvSpPr>
          <p:cNvPr id="49155" name="Slide Number Placeholder 3"/>
          <p:cNvSpPr>
            <a:spLocks noGrp="1"/>
          </p:cNvSpPr>
          <p:nvPr>
            <p:ph type="sldNum" sz="quarter" idx="5"/>
          </p:nvPr>
        </p:nvSpPr>
        <p:spPr bwMode="auto">
          <a:noFill/>
          <a:ln>
            <a:miter lim="800000"/>
            <a:headEnd/>
            <a:tailEnd/>
          </a:ln>
        </p:spPr>
        <p:txBody>
          <a:bodyPr/>
          <a:lstStyle/>
          <a:p>
            <a:fld id="{C2B35B50-282D-44A1-8EF5-31E2F76C986C}" type="slidenum">
              <a:rPr lang="en-US" smtClean="0">
                <a:latin typeface="Calibri" pitchFamily="34" charset="0"/>
                <a:ea typeface="ヒラギノ角ゴ Pro W3"/>
                <a:cs typeface="ヒラギノ角ゴ Pro W3"/>
              </a:rPr>
              <a:pPr/>
              <a:t>12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b="1" dirty="0" smtClean="0"/>
              <a:t>Note to Instructor</a:t>
            </a:r>
          </a:p>
          <a:p>
            <a:pPr eaLnBrk="1" hangingPunct="1"/>
            <a:r>
              <a:rPr lang="en-US" dirty="0" smtClean="0"/>
              <a:t>This Web link leads to the </a:t>
            </a:r>
            <a:r>
              <a:rPr lang="en-US" dirty="0" err="1" smtClean="0"/>
              <a:t>hompage</a:t>
            </a:r>
            <a:r>
              <a:rPr lang="en-US" dirty="0" smtClean="0"/>
              <a:t> for Virgin. This is a great company to discuss as they provide examples of market development, product development and diversification. Their homepage lists all their industries and products including tourism, leisure, shopping, media, finance, and healthcare.</a:t>
            </a:r>
          </a:p>
        </p:txBody>
      </p:sp>
      <p:sp>
        <p:nvSpPr>
          <p:cNvPr id="51203" name="Slide Number Placeholder 3"/>
          <p:cNvSpPr>
            <a:spLocks noGrp="1"/>
          </p:cNvSpPr>
          <p:nvPr>
            <p:ph type="sldNum" sz="quarter" idx="5"/>
          </p:nvPr>
        </p:nvSpPr>
        <p:spPr bwMode="auto">
          <a:noFill/>
          <a:ln>
            <a:miter lim="800000"/>
            <a:headEnd/>
            <a:tailEnd/>
          </a:ln>
        </p:spPr>
        <p:txBody>
          <a:bodyPr/>
          <a:lstStyle/>
          <a:p>
            <a:fld id="{BF789E9B-814B-499F-91CB-B81D83A48421}" type="slidenum">
              <a:rPr lang="en-US" smtClean="0">
                <a:latin typeface="Calibri" pitchFamily="34" charset="0"/>
                <a:ea typeface="ヒラギノ角ゴ Pro W3"/>
                <a:cs typeface="ヒラギノ角ゴ Pro W3"/>
              </a:rPr>
              <a:pPr/>
              <a:t>13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b="1" smtClean="0"/>
              <a:t>Downsizing </a:t>
            </a:r>
            <a:r>
              <a:rPr lang="en-US" smtClean="0"/>
              <a:t>is the reduction of the business portfolio by eliminating products or business units that are not profitable or that no longer fit the company’s overall strategy</a:t>
            </a:r>
          </a:p>
          <a:p>
            <a:pPr eaLnBrk="1" hangingPunct="1"/>
            <a:endParaRPr lang="en-US" smtClean="0"/>
          </a:p>
        </p:txBody>
      </p:sp>
      <p:sp>
        <p:nvSpPr>
          <p:cNvPr id="53251" name="Slide Number Placeholder 3"/>
          <p:cNvSpPr>
            <a:spLocks noGrp="1"/>
          </p:cNvSpPr>
          <p:nvPr>
            <p:ph type="sldNum" sz="quarter" idx="5"/>
          </p:nvPr>
        </p:nvSpPr>
        <p:spPr bwMode="auto">
          <a:noFill/>
          <a:ln>
            <a:miter lim="800000"/>
            <a:headEnd/>
            <a:tailEnd/>
          </a:ln>
        </p:spPr>
        <p:txBody>
          <a:bodyPr/>
          <a:lstStyle/>
          <a:p>
            <a:fld id="{8ECEB7E6-1328-4971-948B-0D74BEB94F09}" type="slidenum">
              <a:rPr lang="en-US" smtClean="0">
                <a:latin typeface="Calibri" pitchFamily="34" charset="0"/>
                <a:ea typeface="ヒラギノ角ゴ Pro W3"/>
                <a:cs typeface="ヒラギノ角ゴ Pro W3"/>
              </a:rPr>
              <a:pPr/>
              <a:t>14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smtClean="0"/>
              <a:t>Marketing alone can’t</a:t>
            </a:r>
          </a:p>
          <a:p>
            <a:pPr eaLnBrk="1" hangingPunct="1"/>
            <a:r>
              <a:rPr lang="en-US" dirty="0" smtClean="0"/>
              <a:t>create superior customer</a:t>
            </a:r>
          </a:p>
          <a:p>
            <a:pPr eaLnBrk="1" hangingPunct="1"/>
            <a:r>
              <a:rPr lang="en-US" dirty="0" smtClean="0"/>
              <a:t>value. Under the company-wide</a:t>
            </a:r>
          </a:p>
          <a:p>
            <a:pPr eaLnBrk="1" hangingPunct="1"/>
            <a:r>
              <a:rPr lang="en-US" dirty="0" smtClean="0"/>
              <a:t>strategic plan, marketers must work</a:t>
            </a:r>
          </a:p>
          <a:p>
            <a:pPr eaLnBrk="1" hangingPunct="1"/>
            <a:r>
              <a:rPr lang="en-US" dirty="0" smtClean="0"/>
              <a:t>closely with other departments to form</a:t>
            </a:r>
          </a:p>
          <a:p>
            <a:pPr eaLnBrk="1" hangingPunct="1"/>
            <a:r>
              <a:rPr lang="en-US" dirty="0" smtClean="0"/>
              <a:t>an effective internal company value</a:t>
            </a:r>
          </a:p>
          <a:p>
            <a:pPr eaLnBrk="1" hangingPunct="1"/>
            <a:r>
              <a:rPr lang="en-US" dirty="0" smtClean="0"/>
              <a:t>chain and with other companies in the</a:t>
            </a:r>
          </a:p>
          <a:p>
            <a:pPr eaLnBrk="1" hangingPunct="1"/>
            <a:r>
              <a:rPr lang="en-US" dirty="0" smtClean="0"/>
              <a:t>marketing system to create an overall</a:t>
            </a:r>
          </a:p>
          <a:p>
            <a:pPr eaLnBrk="1" hangingPunct="1"/>
            <a:r>
              <a:rPr lang="en-US" dirty="0" smtClean="0"/>
              <a:t>external value delivery network that</a:t>
            </a:r>
          </a:p>
          <a:p>
            <a:pPr eaLnBrk="1" hangingPunct="1"/>
            <a:r>
              <a:rPr lang="en-US" dirty="0" smtClean="0"/>
              <a:t>jointly serves customers.</a:t>
            </a:r>
          </a:p>
        </p:txBody>
      </p:sp>
      <p:sp>
        <p:nvSpPr>
          <p:cNvPr id="55299" name="Slide Number Placeholder 3"/>
          <p:cNvSpPr>
            <a:spLocks noGrp="1"/>
          </p:cNvSpPr>
          <p:nvPr>
            <p:ph type="sldNum" sz="quarter" idx="5"/>
          </p:nvPr>
        </p:nvSpPr>
        <p:spPr bwMode="auto">
          <a:noFill/>
          <a:ln>
            <a:miter lim="800000"/>
            <a:headEnd/>
            <a:tailEnd/>
          </a:ln>
        </p:spPr>
        <p:txBody>
          <a:bodyPr/>
          <a:lstStyle/>
          <a:p>
            <a:fld id="{5DA0CC66-EA00-43D8-A280-14F3A1C731C1}" type="slidenum">
              <a:rPr lang="en-US" smtClean="0">
                <a:latin typeface="Calibri" pitchFamily="34" charset="0"/>
                <a:ea typeface="ヒラギノ角ゴ Pro W3"/>
                <a:cs typeface="ヒラギノ角ゴ Pro W3"/>
              </a:rPr>
              <a:pPr/>
              <a:t>15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endParaRPr lang="en-US" smtClean="0"/>
          </a:p>
        </p:txBody>
      </p:sp>
      <p:sp>
        <p:nvSpPr>
          <p:cNvPr id="57347" name="Slide Number Placeholder 3"/>
          <p:cNvSpPr>
            <a:spLocks noGrp="1"/>
          </p:cNvSpPr>
          <p:nvPr>
            <p:ph type="sldNum" sz="quarter" idx="5"/>
          </p:nvPr>
        </p:nvSpPr>
        <p:spPr bwMode="auto">
          <a:noFill/>
          <a:ln>
            <a:miter lim="800000"/>
            <a:headEnd/>
            <a:tailEnd/>
          </a:ln>
        </p:spPr>
        <p:txBody>
          <a:bodyPr/>
          <a:lstStyle/>
          <a:p>
            <a:fld id="{C69B4DF9-D118-428B-B7B8-944BD707BA91}" type="slidenum">
              <a:rPr lang="en-US" smtClean="0">
                <a:latin typeface="Calibri" pitchFamily="34" charset="0"/>
                <a:ea typeface="ヒラギノ角ゴ Pro W3"/>
                <a:cs typeface="ヒラギノ角ゴ Pro W3"/>
              </a:rPr>
              <a:pPr/>
              <a:t>16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endParaRPr lang="en-US" smtClean="0"/>
          </a:p>
        </p:txBody>
      </p:sp>
      <p:sp>
        <p:nvSpPr>
          <p:cNvPr id="61443" name="Slide Number Placeholder 3"/>
          <p:cNvSpPr>
            <a:spLocks noGrp="1"/>
          </p:cNvSpPr>
          <p:nvPr>
            <p:ph type="sldNum" sz="quarter" idx="5"/>
          </p:nvPr>
        </p:nvSpPr>
        <p:spPr bwMode="auto">
          <a:noFill/>
          <a:ln>
            <a:miter lim="800000"/>
            <a:headEnd/>
            <a:tailEnd/>
          </a:ln>
        </p:spPr>
        <p:txBody>
          <a:bodyPr/>
          <a:lstStyle/>
          <a:p>
            <a:fld id="{C5B47C64-70BE-4AF9-854F-EE0F8BEDEF7E}" type="slidenum">
              <a:rPr lang="en-US" smtClean="0">
                <a:latin typeface="Calibri" pitchFamily="34" charset="0"/>
                <a:ea typeface="ヒラギノ角ゴ Pro W3"/>
                <a:cs typeface="ヒラギノ角ゴ Pro W3"/>
              </a:rPr>
              <a:pPr/>
              <a:t>17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r>
              <a:rPr lang="en-US" b="1" dirty="0" smtClean="0"/>
              <a:t>Note to Instructor</a:t>
            </a:r>
          </a:p>
          <a:p>
            <a:pPr eaLnBrk="1" hangingPunct="1"/>
            <a:r>
              <a:rPr lang="en-US" dirty="0" smtClean="0"/>
              <a:t>This link goes to the nike.com site. Explore with the students the different segments including gender Nike Women, psychographics (sports centric including football), and age. </a:t>
            </a:r>
          </a:p>
          <a:p>
            <a:pPr eaLnBrk="1" hangingPunct="1"/>
            <a:endParaRPr lang="en-US" b="1" dirty="0" smtClean="0"/>
          </a:p>
          <a:p>
            <a:pPr eaLnBrk="1" hangingPunct="1"/>
            <a:r>
              <a:rPr lang="en-US" b="1" dirty="0" smtClean="0"/>
              <a:t>Discussion Questions (can include the topic of positioning which is on the following slide).</a:t>
            </a:r>
          </a:p>
          <a:p>
            <a:pPr eaLnBrk="1" hangingPunct="1"/>
            <a:r>
              <a:rPr lang="en-US" b="1" dirty="0" smtClean="0"/>
              <a:t>Specific questions for the students:</a:t>
            </a:r>
          </a:p>
          <a:p>
            <a:pPr eaLnBrk="1" hangingPunct="1">
              <a:buFontTx/>
              <a:buAutoNum type="arabicPeriod"/>
            </a:pPr>
            <a:r>
              <a:rPr lang="en-US" i="1" dirty="0" smtClean="0"/>
              <a:t>How does Nike segment their market?</a:t>
            </a:r>
          </a:p>
          <a:p>
            <a:pPr eaLnBrk="1" hangingPunct="1">
              <a:buFontTx/>
              <a:buAutoNum type="arabicPeriod"/>
            </a:pPr>
            <a:r>
              <a:rPr lang="en-US" i="1" dirty="0" smtClean="0"/>
              <a:t>What appears to be their most important segments?</a:t>
            </a:r>
          </a:p>
          <a:p>
            <a:pPr eaLnBrk="1" hangingPunct="1">
              <a:buFontTx/>
              <a:buAutoNum type="arabicPeriod"/>
            </a:pPr>
            <a:r>
              <a:rPr lang="en-US" i="1" dirty="0" smtClean="0"/>
              <a:t>How does Nike position their products in the marketplace?</a:t>
            </a:r>
          </a:p>
        </p:txBody>
      </p:sp>
      <p:sp>
        <p:nvSpPr>
          <p:cNvPr id="63491" name="Slide Number Placeholder 3"/>
          <p:cNvSpPr>
            <a:spLocks noGrp="1"/>
          </p:cNvSpPr>
          <p:nvPr>
            <p:ph type="sldNum" sz="quarter" idx="5"/>
          </p:nvPr>
        </p:nvSpPr>
        <p:spPr bwMode="auto">
          <a:noFill/>
          <a:ln>
            <a:miter lim="800000"/>
            <a:headEnd/>
            <a:tailEnd/>
          </a:ln>
        </p:spPr>
        <p:txBody>
          <a:bodyPr/>
          <a:lstStyle/>
          <a:p>
            <a:fld id="{058B0F51-9BE6-4E5B-A095-C05273DB86EE}" type="slidenum">
              <a:rPr lang="en-US" smtClean="0">
                <a:latin typeface="Calibri" pitchFamily="34" charset="0"/>
                <a:ea typeface="ヒラギノ角ゴ Pro W3"/>
                <a:cs typeface="ヒラギノ角ゴ Pro W3"/>
              </a:rPr>
              <a:pPr/>
              <a:t>18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endParaRPr lang="en-US" smtClean="0"/>
          </a:p>
        </p:txBody>
      </p:sp>
      <p:sp>
        <p:nvSpPr>
          <p:cNvPr id="65539" name="Slide Number Placeholder 3"/>
          <p:cNvSpPr>
            <a:spLocks noGrp="1"/>
          </p:cNvSpPr>
          <p:nvPr>
            <p:ph type="sldNum" sz="quarter" idx="5"/>
          </p:nvPr>
        </p:nvSpPr>
        <p:spPr bwMode="auto">
          <a:noFill/>
          <a:ln>
            <a:miter lim="800000"/>
            <a:headEnd/>
            <a:tailEnd/>
          </a:ln>
        </p:spPr>
        <p:txBody>
          <a:bodyPr/>
          <a:lstStyle/>
          <a:p>
            <a:fld id="{A926F281-2349-4CC3-85F1-AD7BC5246474}" type="slidenum">
              <a:rPr lang="en-US" smtClean="0">
                <a:latin typeface="Calibri" pitchFamily="34" charset="0"/>
                <a:ea typeface="ヒラギノ角ゴ Pro W3"/>
                <a:cs typeface="ヒラギノ角ゴ Pro W3"/>
              </a:rPr>
              <a:pPr/>
              <a:t>19</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pPr eaLnBrk="1" hangingPunct="1"/>
            <a:endParaRPr lang="en-US" smtClean="0"/>
          </a:p>
        </p:txBody>
      </p:sp>
      <p:sp>
        <p:nvSpPr>
          <p:cNvPr id="24579" name="Slide Number Placeholder 3"/>
          <p:cNvSpPr>
            <a:spLocks noGrp="1"/>
          </p:cNvSpPr>
          <p:nvPr>
            <p:ph type="sldNum" sz="quarter" idx="5"/>
          </p:nvPr>
        </p:nvSpPr>
        <p:spPr bwMode="auto">
          <a:noFill/>
          <a:ln>
            <a:miter lim="800000"/>
            <a:headEnd/>
            <a:tailEnd/>
          </a:ln>
        </p:spPr>
        <p:txBody>
          <a:bodyPr/>
          <a:lstStyle/>
          <a:p>
            <a:fld id="{10E5AFE5-A69B-44AD-9DE0-1E8BDEBAFFCC}" type="slidenum">
              <a:rPr lang="en-US" smtClean="0">
                <a:latin typeface="Calibri" pitchFamily="34" charset="0"/>
                <a:ea typeface="ヒラギノ角ゴ Pro W3"/>
                <a:cs typeface="ヒラギノ角ゴ Pro W3"/>
              </a:rPr>
              <a:pPr/>
              <a:t>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pPr eaLnBrk="1" hangingPunct="1"/>
            <a:endParaRPr lang="en-US" smtClean="0"/>
          </a:p>
        </p:txBody>
      </p:sp>
      <p:sp>
        <p:nvSpPr>
          <p:cNvPr id="67587" name="Slide Number Placeholder 3"/>
          <p:cNvSpPr>
            <a:spLocks noGrp="1"/>
          </p:cNvSpPr>
          <p:nvPr>
            <p:ph type="sldNum" sz="quarter" idx="5"/>
          </p:nvPr>
        </p:nvSpPr>
        <p:spPr bwMode="auto">
          <a:noFill/>
          <a:ln>
            <a:miter lim="800000"/>
            <a:headEnd/>
            <a:tailEnd/>
          </a:ln>
        </p:spPr>
        <p:txBody>
          <a:bodyPr/>
          <a:lstStyle/>
          <a:p>
            <a:fld id="{CB6597F3-D8CF-4462-9E54-6D07EEE5BD22}" type="slidenum">
              <a:rPr lang="en-US" smtClean="0">
                <a:latin typeface="Calibri" pitchFamily="34" charset="0"/>
                <a:ea typeface="ヒラギノ角ゴ Pro W3"/>
                <a:cs typeface="ヒラギノ角ゴ Pro W3"/>
              </a:rPr>
              <a:pPr/>
              <a:t>20</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b="1" smtClean="0"/>
              <a:t>Note to Instructor</a:t>
            </a:r>
          </a:p>
          <a:p>
            <a:pPr eaLnBrk="1" hangingPunct="1"/>
            <a:r>
              <a:rPr lang="en-US" smtClean="0"/>
              <a:t>It is interesting to ask how to make the 4Ps more customer centric. This leads to a redefining of the 4Ps to the 4Cs as follows:</a:t>
            </a:r>
          </a:p>
          <a:p>
            <a:pPr eaLnBrk="1" hangingPunct="1">
              <a:buFontTx/>
              <a:buChar char="•"/>
            </a:pPr>
            <a:r>
              <a:rPr lang="en-US" smtClean="0"/>
              <a:t>Product—Customer solution</a:t>
            </a:r>
          </a:p>
          <a:p>
            <a:pPr eaLnBrk="1" hangingPunct="1">
              <a:buFontTx/>
              <a:buChar char="•"/>
            </a:pPr>
            <a:r>
              <a:rPr lang="en-US" smtClean="0"/>
              <a:t>Price—Customer cost</a:t>
            </a:r>
          </a:p>
          <a:p>
            <a:pPr eaLnBrk="1" hangingPunct="1">
              <a:buFontTx/>
              <a:buChar char="•"/>
            </a:pPr>
            <a:r>
              <a:rPr lang="en-US" smtClean="0"/>
              <a:t>Place—Convenience</a:t>
            </a:r>
          </a:p>
          <a:p>
            <a:pPr eaLnBrk="1" hangingPunct="1">
              <a:buFontTx/>
              <a:buChar char="•"/>
            </a:pPr>
            <a:r>
              <a:rPr lang="en-US" smtClean="0"/>
              <a:t>Promotion—Communication</a:t>
            </a:r>
          </a:p>
          <a:p>
            <a:pPr eaLnBrk="1" hangingPunct="1"/>
            <a:endParaRPr lang="en-US" smtClean="0"/>
          </a:p>
          <a:p>
            <a:pPr eaLnBrk="1" hangingPunct="1"/>
            <a:endParaRPr lang="en-US" smtClean="0"/>
          </a:p>
        </p:txBody>
      </p:sp>
      <p:sp>
        <p:nvSpPr>
          <p:cNvPr id="69635" name="Slide Number Placeholder 3"/>
          <p:cNvSpPr>
            <a:spLocks noGrp="1"/>
          </p:cNvSpPr>
          <p:nvPr>
            <p:ph type="sldNum" sz="quarter" idx="5"/>
          </p:nvPr>
        </p:nvSpPr>
        <p:spPr bwMode="auto">
          <a:noFill/>
          <a:ln>
            <a:miter lim="800000"/>
            <a:headEnd/>
            <a:tailEnd/>
          </a:ln>
        </p:spPr>
        <p:txBody>
          <a:bodyPr/>
          <a:lstStyle/>
          <a:p>
            <a:fld id="{C65ED45C-5F52-4C7B-B34F-44F082EF2C36}" type="slidenum">
              <a:rPr lang="en-US" smtClean="0">
                <a:latin typeface="Calibri" pitchFamily="34" charset="0"/>
                <a:ea typeface="ヒラギノ角ゴ Pro W3"/>
                <a:cs typeface="ヒラギノ角ゴ Pro W3"/>
              </a:rPr>
              <a:pPr/>
              <a:t>21</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endParaRPr lang="en-US" smtClean="0"/>
          </a:p>
        </p:txBody>
      </p:sp>
      <p:sp>
        <p:nvSpPr>
          <p:cNvPr id="73731" name="Slide Number Placeholder 3"/>
          <p:cNvSpPr>
            <a:spLocks noGrp="1"/>
          </p:cNvSpPr>
          <p:nvPr>
            <p:ph type="sldNum" sz="quarter" idx="5"/>
          </p:nvPr>
        </p:nvSpPr>
        <p:spPr bwMode="auto">
          <a:noFill/>
          <a:ln>
            <a:miter lim="800000"/>
            <a:headEnd/>
            <a:tailEnd/>
          </a:ln>
        </p:spPr>
        <p:txBody>
          <a:bodyPr/>
          <a:lstStyle/>
          <a:p>
            <a:fld id="{F910DAA1-B0FD-4632-B705-939B8E1E7185}" type="slidenum">
              <a:rPr lang="en-US" smtClean="0">
                <a:latin typeface="Calibri" pitchFamily="34" charset="0"/>
                <a:ea typeface="ヒラギノ角ゴ Pro W3"/>
                <a:cs typeface="ヒラギノ角ゴ Pro W3"/>
              </a:rPr>
              <a:pPr/>
              <a:t>22</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marL="533400" indent="-533400" eaLnBrk="1" hangingPunct="1">
              <a:lnSpc>
                <a:spcPct val="80000"/>
              </a:lnSpc>
              <a:spcBef>
                <a:spcPts val="600"/>
              </a:spcBef>
            </a:pPr>
            <a:r>
              <a:rPr lang="en-US" b="1" dirty="0" smtClean="0"/>
              <a:t>Note to Instructor</a:t>
            </a:r>
          </a:p>
          <a:p>
            <a:pPr marL="533400" indent="-533400" eaLnBrk="1" hangingPunct="1">
              <a:spcBef>
                <a:spcPts val="600"/>
              </a:spcBef>
            </a:pPr>
            <a:r>
              <a:rPr lang="en-US" b="1" dirty="0" smtClean="0"/>
              <a:t>Functional organization: </a:t>
            </a:r>
            <a:r>
              <a:rPr lang="en-US" dirty="0" smtClean="0"/>
              <a:t>This is the most common form of marketing organization with different marketing functions headed by a functional specialist.</a:t>
            </a:r>
          </a:p>
          <a:p>
            <a:pPr marL="533400" indent="-533400" eaLnBrk="1" hangingPunct="1">
              <a:spcBef>
                <a:spcPts val="600"/>
              </a:spcBef>
            </a:pPr>
            <a:r>
              <a:rPr lang="en-US" b="1" dirty="0" smtClean="0"/>
              <a:t>Geographic organization: </a:t>
            </a:r>
            <a:r>
              <a:rPr lang="en-US" dirty="0" smtClean="0"/>
              <a:t>Useful for companies that sell across the country or internationally. Managers are responsible for developing strategies and plans for a specific region.</a:t>
            </a:r>
          </a:p>
          <a:p>
            <a:pPr marL="533400" indent="-533400" eaLnBrk="1" hangingPunct="1">
              <a:spcBef>
                <a:spcPts val="600"/>
              </a:spcBef>
            </a:pPr>
            <a:r>
              <a:rPr lang="en-US" b="1" dirty="0" smtClean="0"/>
              <a:t>Product management: </a:t>
            </a:r>
            <a:r>
              <a:rPr lang="en-US" dirty="0" smtClean="0"/>
              <a:t>Useful for companies with different products or brands. Managers are responsible for developing strategies and plans for a specific product or brand.</a:t>
            </a:r>
          </a:p>
          <a:p>
            <a:pPr marL="533400" indent="-533400" eaLnBrk="1" hangingPunct="1">
              <a:spcBef>
                <a:spcPts val="600"/>
              </a:spcBef>
            </a:pPr>
            <a:r>
              <a:rPr lang="en-US" b="1" dirty="0" smtClean="0"/>
              <a:t>Market or customer management organization: </a:t>
            </a:r>
            <a:r>
              <a:rPr lang="en-US" dirty="0" smtClean="0"/>
              <a:t>Useful for companies with one product line sold to many different markets and customers. Managers are responsible for developing strategies and plans for their specific markets or customers.</a:t>
            </a:r>
          </a:p>
          <a:p>
            <a:pPr marL="533400" indent="-533400" eaLnBrk="1" hangingPunct="1">
              <a:spcBef>
                <a:spcPts val="600"/>
              </a:spcBef>
            </a:pPr>
            <a:r>
              <a:rPr lang="en-US" b="1" dirty="0" smtClean="0"/>
              <a:t>Customer management </a:t>
            </a:r>
            <a:r>
              <a:rPr lang="en-US" dirty="0" smtClean="0"/>
              <a:t>involves a customer focus and not a product focus for managing customer profitability and customer equity.</a:t>
            </a:r>
          </a:p>
          <a:p>
            <a:pPr marL="533400" indent="-533400" eaLnBrk="1" hangingPunct="1"/>
            <a:endParaRPr lang="en-US" dirty="0" smtClean="0"/>
          </a:p>
        </p:txBody>
      </p:sp>
      <p:sp>
        <p:nvSpPr>
          <p:cNvPr id="79875" name="Slide Number Placeholder 3"/>
          <p:cNvSpPr>
            <a:spLocks noGrp="1"/>
          </p:cNvSpPr>
          <p:nvPr>
            <p:ph type="sldNum" sz="quarter" idx="5"/>
          </p:nvPr>
        </p:nvSpPr>
        <p:spPr bwMode="auto">
          <a:noFill/>
          <a:ln>
            <a:miter lim="800000"/>
            <a:headEnd/>
            <a:tailEnd/>
          </a:ln>
        </p:spPr>
        <p:txBody>
          <a:bodyPr/>
          <a:lstStyle/>
          <a:p>
            <a:fld id="{2B5FDC36-6809-4956-8DD0-5DB9675C6CB3}" type="slidenum">
              <a:rPr lang="en-US" smtClean="0">
                <a:latin typeface="Calibri" pitchFamily="34" charset="0"/>
                <a:ea typeface="ヒラギノ角ゴ Pro W3"/>
                <a:cs typeface="ヒラギノ角ゴ Pro W3"/>
              </a:rPr>
              <a:pPr/>
              <a:t>23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smtClean="0"/>
              <a:t>Measuring return on</a:t>
            </a:r>
          </a:p>
          <a:p>
            <a:pPr eaLnBrk="1" hangingPunct="1"/>
            <a:r>
              <a:rPr lang="en-US" smtClean="0"/>
              <a:t>marketing investment has</a:t>
            </a:r>
          </a:p>
          <a:p>
            <a:pPr eaLnBrk="1" hangingPunct="1"/>
            <a:r>
              <a:rPr lang="en-US" smtClean="0"/>
              <a:t>become a major marketing emphasis.</a:t>
            </a:r>
          </a:p>
          <a:p>
            <a:pPr eaLnBrk="1" hangingPunct="1"/>
            <a:r>
              <a:rPr lang="en-US" smtClean="0"/>
              <a:t>But it can be difficult. For example, a</a:t>
            </a:r>
          </a:p>
          <a:p>
            <a:pPr eaLnBrk="1" hangingPunct="1"/>
            <a:r>
              <a:rPr lang="en-US" smtClean="0"/>
              <a:t>Super Bowl ad reaches more than 100</a:t>
            </a:r>
          </a:p>
          <a:p>
            <a:pPr eaLnBrk="1" hangingPunct="1"/>
            <a:r>
              <a:rPr lang="en-US" smtClean="0"/>
              <a:t>million consumers but may cost as</a:t>
            </a:r>
          </a:p>
          <a:p>
            <a:pPr eaLnBrk="1" hangingPunct="1"/>
            <a:r>
              <a:rPr lang="en-US" smtClean="0"/>
              <a:t>much as $3 million for 30 seconds of</a:t>
            </a:r>
          </a:p>
          <a:p>
            <a:pPr eaLnBrk="1" hangingPunct="1"/>
            <a:r>
              <a:rPr lang="en-US" smtClean="0"/>
              <a:t>airtime. How do you measure the</a:t>
            </a:r>
          </a:p>
          <a:p>
            <a:pPr eaLnBrk="1" hangingPunct="1"/>
            <a:r>
              <a:rPr lang="en-US" smtClean="0"/>
              <a:t>specific return on such an investment</a:t>
            </a:r>
          </a:p>
          <a:p>
            <a:pPr eaLnBrk="1" hangingPunct="1"/>
            <a:r>
              <a:rPr lang="en-US" smtClean="0"/>
              <a:t>in terms of sales, profits, and building</a:t>
            </a:r>
          </a:p>
          <a:p>
            <a:pPr eaLnBrk="1" hangingPunct="1"/>
            <a:r>
              <a:rPr lang="en-US" smtClean="0"/>
              <a:t>customer relationships? We’ll look at</a:t>
            </a:r>
          </a:p>
          <a:p>
            <a:pPr eaLnBrk="1" hangingPunct="1"/>
            <a:r>
              <a:rPr lang="en-US" smtClean="0"/>
              <a:t>this question again in Chapter 15.</a:t>
            </a:r>
          </a:p>
        </p:txBody>
      </p:sp>
      <p:sp>
        <p:nvSpPr>
          <p:cNvPr id="83971" name="Slide Number Placeholder 3"/>
          <p:cNvSpPr>
            <a:spLocks noGrp="1"/>
          </p:cNvSpPr>
          <p:nvPr>
            <p:ph type="sldNum" sz="quarter" idx="5"/>
          </p:nvPr>
        </p:nvSpPr>
        <p:spPr bwMode="auto">
          <a:noFill/>
          <a:ln>
            <a:miter lim="800000"/>
            <a:headEnd/>
            <a:tailEnd/>
          </a:ln>
        </p:spPr>
        <p:txBody>
          <a:bodyPr/>
          <a:lstStyle/>
          <a:p>
            <a:fld id="{212D79BA-354C-41E2-8578-352E4FBA3BC5}" type="slidenum">
              <a:rPr lang="en-US" smtClean="0">
                <a:latin typeface="Calibri" pitchFamily="34" charset="0"/>
                <a:ea typeface="ヒラギノ角ゴ Pro W3"/>
                <a:cs typeface="ヒラギノ角ゴ Pro W3"/>
              </a:rPr>
              <a:pPr/>
              <a:t>24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eaLnBrk="1" hangingPunct="1">
              <a:spcBef>
                <a:spcPct val="0"/>
              </a:spcBef>
            </a:pPr>
            <a:r>
              <a:rPr lang="en-US" b="1" smtClean="0"/>
              <a:t>Note to Instructor</a:t>
            </a:r>
          </a:p>
          <a:p>
            <a:pPr eaLnBrk="1" hangingPunct="1">
              <a:spcBef>
                <a:spcPct val="0"/>
              </a:spcBef>
            </a:pPr>
            <a:r>
              <a:rPr lang="en-US" smtClean="0"/>
              <a:t>Strategic planning sets the stage for the rest of the planning in the firm. </a:t>
            </a:r>
          </a:p>
          <a:p>
            <a:pPr eaLnBrk="1" hangingPunct="1">
              <a:spcBef>
                <a:spcPct val="0"/>
              </a:spcBef>
            </a:pPr>
            <a:endParaRPr lang="en-US" smtClean="0"/>
          </a:p>
          <a:p>
            <a:pPr eaLnBrk="1" hangingPunct="1">
              <a:spcBef>
                <a:spcPct val="0"/>
              </a:spcBef>
            </a:pPr>
            <a:endParaRPr lang="en-US" b="1" smtClean="0"/>
          </a:p>
          <a:p>
            <a:pPr eaLnBrk="1" hangingPunct="1">
              <a:spcBef>
                <a:spcPct val="0"/>
              </a:spcBef>
            </a:pPr>
            <a:r>
              <a:rPr lang="en-US" b="1" smtClean="0"/>
              <a:t>Discussion Question</a:t>
            </a:r>
          </a:p>
          <a:p>
            <a:pPr eaLnBrk="1" hangingPunct="1">
              <a:spcBef>
                <a:spcPct val="0"/>
              </a:spcBef>
            </a:pPr>
            <a:r>
              <a:rPr lang="en-US" smtClean="0"/>
              <a:t>How might the strategic plan of the college or university influence decisions in the schools programs and offerings. How might it influence decisions in food services, dormitories, executive education, and undergraduate versus graduate programs?</a:t>
            </a:r>
          </a:p>
          <a:p>
            <a:pPr eaLnBrk="1" hangingPunct="1">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a:lstStyle/>
          <a:p>
            <a:fld id="{2C9E081B-2201-475A-A864-C0FA62C24EAB}" type="slidenum">
              <a:rPr lang="en-US" smtClean="0">
                <a:latin typeface="Calibri" pitchFamily="34" charset="0"/>
                <a:ea typeface="ヒラギノ角ゴ Pro W3"/>
                <a:cs typeface="ヒラギノ角ゴ Pro W3"/>
              </a:rPr>
              <a:pPr/>
              <a:t>3</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eaLnBrk="1" hangingPunct="1"/>
            <a:endParaRPr lang="en-US" smtClean="0"/>
          </a:p>
        </p:txBody>
      </p:sp>
      <p:sp>
        <p:nvSpPr>
          <p:cNvPr id="28675" name="Slide Number Placeholder 3"/>
          <p:cNvSpPr>
            <a:spLocks noGrp="1"/>
          </p:cNvSpPr>
          <p:nvPr>
            <p:ph type="sldNum" sz="quarter" idx="5"/>
          </p:nvPr>
        </p:nvSpPr>
        <p:spPr bwMode="auto">
          <a:noFill/>
          <a:ln>
            <a:miter lim="800000"/>
            <a:headEnd/>
            <a:tailEnd/>
          </a:ln>
        </p:spPr>
        <p:txBody>
          <a:bodyPr/>
          <a:lstStyle/>
          <a:p>
            <a:fld id="{98E3723D-E1CC-4A5F-BC1B-27198F7A8C3D}" type="slidenum">
              <a:rPr lang="en-US" smtClean="0">
                <a:latin typeface="Calibri" pitchFamily="34" charset="0"/>
                <a:ea typeface="ヒラギノ角ゴ Pro W3"/>
                <a:cs typeface="ヒラギノ角ゴ Pro W3"/>
              </a:rPr>
              <a:pPr/>
              <a:t>4</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pPr eaLnBrk="1" hangingPunct="1">
              <a:spcBef>
                <a:spcPct val="0"/>
              </a:spcBef>
            </a:pPr>
            <a:r>
              <a:rPr lang="en-US" b="1" dirty="0" smtClean="0"/>
              <a:t>Note to Instructor</a:t>
            </a:r>
          </a:p>
          <a:p>
            <a:pPr eaLnBrk="1" hangingPunct="1">
              <a:spcBef>
                <a:spcPct val="0"/>
              </a:spcBef>
            </a:pPr>
            <a:r>
              <a:rPr lang="en-US" dirty="0" smtClean="0"/>
              <a:t>A mission statement should:</a:t>
            </a:r>
          </a:p>
          <a:p>
            <a:pPr eaLnBrk="1" hangingPunct="1">
              <a:spcBef>
                <a:spcPct val="0"/>
              </a:spcBef>
              <a:buFont typeface="Calibri" pitchFamily="34" charset="0"/>
              <a:buAutoNum type="arabicPeriod"/>
            </a:pPr>
            <a:r>
              <a:rPr lang="en-US" dirty="0" smtClean="0"/>
              <a:t>Not be myopic in product terms</a:t>
            </a:r>
          </a:p>
          <a:p>
            <a:pPr eaLnBrk="1" hangingPunct="1">
              <a:spcBef>
                <a:spcPct val="0"/>
              </a:spcBef>
              <a:buFont typeface="Calibri" pitchFamily="34" charset="0"/>
              <a:buAutoNum type="arabicPeriod"/>
            </a:pPr>
            <a:r>
              <a:rPr lang="en-US" dirty="0" smtClean="0"/>
              <a:t>Meaningful and specific</a:t>
            </a:r>
          </a:p>
          <a:p>
            <a:pPr eaLnBrk="1" hangingPunct="1">
              <a:spcBef>
                <a:spcPct val="0"/>
              </a:spcBef>
              <a:buFont typeface="Calibri" pitchFamily="34" charset="0"/>
              <a:buAutoNum type="arabicPeriod"/>
            </a:pPr>
            <a:r>
              <a:rPr lang="en-US" dirty="0" smtClean="0"/>
              <a:t>Motivating</a:t>
            </a:r>
          </a:p>
          <a:p>
            <a:pPr eaLnBrk="1" hangingPunct="1">
              <a:spcBef>
                <a:spcPct val="0"/>
              </a:spcBef>
              <a:buFont typeface="Calibri" pitchFamily="34" charset="0"/>
              <a:buAutoNum type="arabicPeriod"/>
            </a:pPr>
            <a:r>
              <a:rPr lang="en-US" dirty="0" smtClean="0"/>
              <a:t>Emphasize the company’s strengths</a:t>
            </a:r>
          </a:p>
          <a:p>
            <a:pPr eaLnBrk="1" hangingPunct="1">
              <a:spcBef>
                <a:spcPct val="0"/>
              </a:spcBef>
              <a:buFont typeface="Calibri" pitchFamily="34" charset="0"/>
              <a:buAutoNum type="arabicPeriod"/>
            </a:pPr>
            <a:r>
              <a:rPr lang="en-US" dirty="0" smtClean="0"/>
              <a:t>Contain specific workable guidelines</a:t>
            </a:r>
          </a:p>
          <a:p>
            <a:pPr eaLnBrk="1" hangingPunct="1">
              <a:spcBef>
                <a:spcPct val="0"/>
              </a:spcBef>
              <a:buFont typeface="Calibri" pitchFamily="34" charset="0"/>
              <a:buAutoNum type="arabicPeriod"/>
            </a:pPr>
            <a:r>
              <a:rPr lang="en-US" dirty="0" smtClean="0"/>
              <a:t>Not be stated as making sales or profits</a:t>
            </a:r>
          </a:p>
          <a:p>
            <a:pPr eaLnBrk="1" hangingPunct="1">
              <a:spcBef>
                <a:spcPct val="0"/>
              </a:spcBef>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a:lstStyle/>
          <a:p>
            <a:fld id="{D0F8313E-B55D-464D-A400-2CF64F20649D}" type="slidenum">
              <a:rPr lang="en-US" smtClean="0">
                <a:latin typeface="Calibri" pitchFamily="34" charset="0"/>
                <a:ea typeface="ヒラギノ角ゴ Pro W3"/>
                <a:cs typeface="ヒラギノ角ゴ Pro W3"/>
              </a:rPr>
              <a:pPr/>
              <a:t>5</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endParaRPr lang="en-US" smtClean="0"/>
          </a:p>
        </p:txBody>
      </p:sp>
      <p:sp>
        <p:nvSpPr>
          <p:cNvPr id="32771" name="Slide Number Placeholder 3"/>
          <p:cNvSpPr>
            <a:spLocks noGrp="1"/>
          </p:cNvSpPr>
          <p:nvPr>
            <p:ph type="sldNum" sz="quarter" idx="5"/>
          </p:nvPr>
        </p:nvSpPr>
        <p:spPr bwMode="auto">
          <a:noFill/>
          <a:ln>
            <a:miter lim="800000"/>
            <a:headEnd/>
            <a:tailEnd/>
          </a:ln>
        </p:spPr>
        <p:txBody>
          <a:bodyPr/>
          <a:lstStyle/>
          <a:p>
            <a:fld id="{E05E6459-E0FB-4675-AD89-1F1E526EA15E}" type="slidenum">
              <a:rPr lang="en-US" smtClean="0">
                <a:latin typeface="Calibri" pitchFamily="34" charset="0"/>
                <a:ea typeface="ヒラギノ角ゴ Pro W3"/>
                <a:cs typeface="ヒラギノ角ゴ Pro W3"/>
              </a:rPr>
              <a:pPr/>
              <a:t>6</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endParaRPr lang="en-US" smtClean="0"/>
          </a:p>
        </p:txBody>
      </p:sp>
      <p:sp>
        <p:nvSpPr>
          <p:cNvPr id="34819" name="Slide Number Placeholder 3"/>
          <p:cNvSpPr>
            <a:spLocks noGrp="1"/>
          </p:cNvSpPr>
          <p:nvPr>
            <p:ph type="sldNum" sz="quarter" idx="5"/>
          </p:nvPr>
        </p:nvSpPr>
        <p:spPr bwMode="auto">
          <a:noFill/>
          <a:ln>
            <a:miter lim="800000"/>
            <a:headEnd/>
            <a:tailEnd/>
          </a:ln>
        </p:spPr>
        <p:txBody>
          <a:bodyPr/>
          <a:lstStyle/>
          <a:p>
            <a:fld id="{2F3CA882-CA75-4112-B196-93DD1E0FDC94}" type="slidenum">
              <a:rPr lang="en-US" smtClean="0">
                <a:latin typeface="Calibri" pitchFamily="34" charset="0"/>
                <a:ea typeface="ヒラギノ角ゴ Pro W3"/>
                <a:cs typeface="ヒラギノ角ゴ Pro W3"/>
              </a:rPr>
              <a:pPr/>
              <a:t>7</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b="1" dirty="0" smtClean="0"/>
              <a:t>Note to Instructor</a:t>
            </a:r>
          </a:p>
          <a:p>
            <a:pPr eaLnBrk="1" hangingPunct="1"/>
            <a:r>
              <a:rPr lang="en-US" dirty="0" smtClean="0"/>
              <a:t>This Web link is to Procter &amp; Gamble is an interesting site to explore with the students. Click on the Family of products. </a:t>
            </a:r>
            <a:endParaRPr lang="en-US" b="1" dirty="0" smtClean="0"/>
          </a:p>
          <a:p>
            <a:pPr eaLnBrk="1" hangingPunct="1"/>
            <a:endParaRPr lang="en-US" sz="500" b="1" dirty="0" smtClean="0"/>
          </a:p>
          <a:p>
            <a:pPr eaLnBrk="1" hangingPunct="1"/>
            <a:r>
              <a:rPr lang="en-US" b="1" dirty="0" smtClean="0"/>
              <a:t>Discussion Question</a:t>
            </a:r>
          </a:p>
          <a:p>
            <a:pPr eaLnBrk="1" hangingPunct="1"/>
            <a:r>
              <a:rPr lang="en-US" i="1" dirty="0" smtClean="0"/>
              <a:t>Which product categories might be growing markets, slower markets, and emerging markets. This site can be explored again when viewing Figure 2.2</a:t>
            </a:r>
            <a:r>
              <a:rPr lang="en-US" sz="700" i="1" dirty="0" smtClean="0">
                <a:solidFill>
                  <a:srgbClr val="000000"/>
                </a:solidFill>
                <a:latin typeface="Arial" charset="0"/>
              </a:rPr>
              <a:t>—</a:t>
            </a:r>
            <a:r>
              <a:rPr lang="en-US" i="1" dirty="0" smtClean="0"/>
              <a:t>the BCG grid.</a:t>
            </a:r>
          </a:p>
          <a:p>
            <a:pPr eaLnBrk="1" hangingPunct="1"/>
            <a:endParaRPr lang="en-US" i="1" dirty="0" smtClean="0"/>
          </a:p>
        </p:txBody>
      </p:sp>
      <p:sp>
        <p:nvSpPr>
          <p:cNvPr id="36867" name="Slide Number Placeholder 3"/>
          <p:cNvSpPr>
            <a:spLocks noGrp="1"/>
          </p:cNvSpPr>
          <p:nvPr>
            <p:ph type="sldNum" sz="quarter" idx="5"/>
          </p:nvPr>
        </p:nvSpPr>
        <p:spPr bwMode="auto">
          <a:noFill/>
          <a:ln>
            <a:miter lim="800000"/>
            <a:headEnd/>
            <a:tailEnd/>
          </a:ln>
        </p:spPr>
        <p:txBody>
          <a:bodyPr/>
          <a:lstStyle/>
          <a:p>
            <a:fld id="{73182113-5B02-4638-9C8E-E797ED969621}" type="slidenum">
              <a:rPr lang="en-US" smtClean="0">
                <a:latin typeface="Calibri" pitchFamily="34" charset="0"/>
                <a:ea typeface="ヒラギノ角ゴ Pro W3"/>
                <a:cs typeface="ヒラギノ角ゴ Pro W3"/>
              </a:rPr>
              <a:pPr/>
              <a:t>8</a:t>
            </a:fld>
            <a:endParaRPr lang="en-US" smtClean="0">
              <a:latin typeface="Calibri" pitchFamily="34" charset="0"/>
              <a:ea typeface="ヒラギノ角ゴ Pro W3"/>
              <a:cs typeface="ヒラギノ角ゴ Pro W3"/>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a:lstStyle/>
          <a:p>
            <a:fld id="{04E5C863-EBE4-495D-AE9D-C9BBC3501710}" type="slidenum">
              <a:rPr lang="en-US" smtClean="0">
                <a:latin typeface="Calibri" pitchFamily="34" charset="0"/>
                <a:ea typeface="ヒラギノ角ゴ Pro W3"/>
                <a:cs typeface="ヒラギノ角ゴ Pro W3"/>
              </a:rPr>
              <a:pPr/>
              <a:t>9</a:t>
            </a:fld>
            <a:endParaRPr lang="en-US" smtClean="0">
              <a:latin typeface="Calibri" pitchFamily="34" charset="0"/>
              <a:ea typeface="ヒラギノ角ゴ Pro W3"/>
              <a:cs typeface="ヒラギノ角ゴ Pro W3"/>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pull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 2- </a:t>
            </a:r>
            <a:fld id="{7C7BA6FD-40FB-4400-938C-4918399186DD}"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6" name="Picture 2"/>
          <p:cNvPicPr>
            <a:picLocks noChangeAspect="1" noChangeArrowheads="1"/>
          </p:cNvPicPr>
          <p:nvPr userDrawn="1"/>
        </p:nvPicPr>
        <p:blipFill>
          <a:blip r:embed="rId2" cstate="print"/>
          <a:srcRect/>
          <a:stretch>
            <a:fillRect/>
          </a:stretch>
        </p:blipFill>
        <p:spPr bwMode="auto">
          <a:xfrm>
            <a:off x="152400" y="762000"/>
            <a:ext cx="3200400" cy="2662238"/>
          </a:xfrm>
          <a:prstGeom prst="rect">
            <a:avLst/>
          </a:prstGeom>
          <a:noFill/>
          <a:ln w="9525">
            <a:noFill/>
            <a:miter lim="800000"/>
            <a:headEnd/>
            <a:tailEnd/>
          </a:ln>
        </p:spPr>
      </p:pic>
      <p:sp>
        <p:nvSpPr>
          <p:cNvPr id="7" name="Rectangle 9"/>
          <p:cNvSpPr/>
          <p:nvPr userDrawn="1"/>
        </p:nvSpPr>
        <p:spPr>
          <a:xfrm>
            <a:off x="3200400" y="1295400"/>
            <a:ext cx="2667000" cy="946150"/>
          </a:xfrm>
          <a:prstGeom prst="rect">
            <a:avLst/>
          </a:prstGeom>
        </p:spPr>
        <p:txBody>
          <a:bodyPr>
            <a:spAutoFit/>
          </a:bodyPr>
          <a:lstStyle/>
          <a:p>
            <a:pPr>
              <a:defRPr/>
            </a:pPr>
            <a:r>
              <a:rPr lang="en-US" sz="2800" i="1" dirty="0" err="1">
                <a:solidFill>
                  <a:srgbClr val="EC0000"/>
                </a:solidFill>
                <a:latin typeface="FrutigerLTStd-LightItalic"/>
                <a:ea typeface="ヒラギノ角ゴ Pro W3" charset="-128"/>
                <a:cs typeface="+mn-cs"/>
              </a:rPr>
              <a:t>i</a:t>
            </a:r>
            <a:r>
              <a:rPr lang="en-US" sz="2800" i="1" dirty="0">
                <a:solidFill>
                  <a:srgbClr val="EC0000"/>
                </a:solidFill>
                <a:latin typeface="FrutigerLTStd-LightItalic"/>
                <a:ea typeface="ヒラギノ角ゴ Pro W3" charset="-128"/>
                <a:cs typeface="+mn-cs"/>
              </a:rPr>
              <a:t> t ’s good  and </a:t>
            </a:r>
          </a:p>
          <a:p>
            <a:pPr>
              <a:defRPr/>
            </a:pPr>
            <a:r>
              <a:rPr lang="en-US" sz="2800" i="1" dirty="0">
                <a:solidFill>
                  <a:srgbClr val="EC0000"/>
                </a:solidFill>
                <a:latin typeface="FrutigerLTStd-LightItalic"/>
                <a:ea typeface="ヒラギノ角ゴ Pro W3" charset="-128"/>
                <a:cs typeface="+mn-cs"/>
              </a:rPr>
              <a:t>good for you</a:t>
            </a:r>
            <a:endParaRPr lang="en-US" sz="2800" dirty="0">
              <a:ea typeface="ヒラギノ角ゴ Pro W3" charset="-128"/>
              <a:cs typeface="+mn-cs"/>
            </a:endParaRP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transition>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40072BE8-9DE1-41AB-82BF-A447410E9134}"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5"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6" name="Picture 2"/>
          <p:cNvPicPr>
            <a:picLocks noChangeAspect="1" noChangeArrowheads="1"/>
          </p:cNvPicPr>
          <p:nvPr userDrawn="1"/>
        </p:nvPicPr>
        <p:blipFill>
          <a:blip r:embed="rId2" cstate="print"/>
          <a:srcRect/>
          <a:stretch>
            <a:fillRect/>
          </a:stretch>
        </p:blipFill>
        <p:spPr bwMode="auto">
          <a:xfrm>
            <a:off x="457200" y="5359400"/>
            <a:ext cx="1219200" cy="10128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5240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8" name="Date Placeholder 2"/>
          <p:cNvSpPr>
            <a:spLocks noGrp="1"/>
          </p:cNvSpPr>
          <p:nvPr>
            <p:ph type="dt" sz="half" idx="14"/>
          </p:nvPr>
        </p:nvSpPr>
        <p:spPr>
          <a:xfrm>
            <a:off x="685800" y="6248400"/>
            <a:ext cx="1905000" cy="457200"/>
          </a:xfrm>
        </p:spPr>
        <p:txBody>
          <a:bodyPr/>
          <a:lstStyle>
            <a:lvl1pPr>
              <a:defRPr/>
            </a:lvl1pPr>
          </a:lstStyle>
          <a:p>
            <a:pPr>
              <a:defRPr/>
            </a:pPr>
            <a:endParaRPr lang="en-US"/>
          </a:p>
        </p:txBody>
      </p:sp>
      <p:sp>
        <p:nvSpPr>
          <p:cNvPr id="9" name="Footer Placeholder 3"/>
          <p:cNvSpPr>
            <a:spLocks noGrp="1"/>
          </p:cNvSpPr>
          <p:nvPr>
            <p:ph type="ftr" sz="quarter" idx="15"/>
          </p:nvPr>
        </p:nvSpPr>
        <p:spPr>
          <a:xfrm>
            <a:off x="3124200" y="6248400"/>
            <a:ext cx="2895600" cy="457200"/>
          </a:xfrm>
        </p:spPr>
        <p:txBody>
          <a:bodyPr/>
          <a:lstStyle>
            <a:lvl1pPr>
              <a:defRPr/>
            </a:lvl1pPr>
          </a:lstStyle>
          <a:p>
            <a:pPr>
              <a:defRPr/>
            </a:pPr>
            <a:endParaRPr lang="en-US"/>
          </a:p>
        </p:txBody>
      </p:sp>
    </p:spTree>
  </p:cSld>
  <p:clrMapOvr>
    <a:masterClrMapping/>
  </p:clrMapOvr>
  <p:transition>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B14E386D-F616-4286-9D6D-36CFF36A62F8}"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3"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4" name="Picture 2"/>
          <p:cNvPicPr>
            <a:picLocks noChangeAspect="1" noChangeArrowheads="1"/>
          </p:cNvPicPr>
          <p:nvPr userDrawn="1"/>
        </p:nvPicPr>
        <p:blipFill>
          <a:blip r:embed="rId2" cstate="print"/>
          <a:srcRect/>
          <a:stretch>
            <a:fillRect/>
          </a:stretch>
        </p:blipFill>
        <p:spPr bwMode="auto">
          <a:xfrm>
            <a:off x="457200" y="5359400"/>
            <a:ext cx="1219200" cy="1012825"/>
          </a:xfrm>
          <a:prstGeom prst="rect">
            <a:avLst/>
          </a:prstGeom>
          <a:noFill/>
          <a:ln w="9525">
            <a:noFill/>
            <a:miter lim="800000"/>
            <a:headEnd/>
            <a:tailEnd/>
          </a:ln>
        </p:spPr>
      </p:pic>
      <p:sp>
        <p:nvSpPr>
          <p:cNvPr id="5" name="Date Placeholder 1"/>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2"/>
          <p:cNvSpPr>
            <a:spLocks noGrp="1"/>
          </p:cNvSpPr>
          <p:nvPr>
            <p:ph type="ftr" sz="quarter" idx="11"/>
          </p:nvPr>
        </p:nvSpPr>
        <p:spPr>
          <a:xfrm>
            <a:off x="3124200" y="6248400"/>
            <a:ext cx="2895600" cy="457200"/>
          </a:xfrm>
        </p:spPr>
        <p:txBody>
          <a:bodyPr/>
          <a:lstStyle>
            <a:lvl1pPr>
              <a:defRPr/>
            </a:lvl1pPr>
          </a:lstStyle>
          <a:p>
            <a:pPr>
              <a:defRPr/>
            </a:pPr>
            <a:endParaRPr lang="en-US"/>
          </a:p>
        </p:txBody>
      </p:sp>
    </p:spTree>
  </p:cSld>
  <p:clrMapOvr>
    <a:masterClrMapping/>
  </p:clrMapOvr>
  <p:transition>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3ECDA553-0621-4737-9984-E99F071C2924}"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7" name="Picture 2"/>
          <p:cNvPicPr>
            <a:picLocks noChangeAspect="1" noChangeArrowheads="1"/>
          </p:cNvPicPr>
          <p:nvPr userDrawn="1"/>
        </p:nvPicPr>
        <p:blipFill>
          <a:blip r:embed="rId2" cstate="print"/>
          <a:srcRect/>
          <a:stretch>
            <a:fillRect/>
          </a:stretch>
        </p:blipFill>
        <p:spPr bwMode="auto">
          <a:xfrm>
            <a:off x="457200" y="5359400"/>
            <a:ext cx="1219200" cy="1012825"/>
          </a:xfrm>
          <a:prstGeom prst="rect">
            <a:avLst/>
          </a:prstGeom>
          <a:noFill/>
          <a:ln w="9525">
            <a:noFill/>
            <a:miter lim="800000"/>
            <a:headEnd/>
            <a:tailEnd/>
          </a:ln>
        </p:spPr>
      </p:pic>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p:nvPr>
        </p:nvSpPr>
        <p:spPr>
          <a:xfrm>
            <a:off x="457200" y="1295400"/>
            <a:ext cx="8229600" cy="609600"/>
          </a:xfrm>
        </p:spPr>
        <p:txBody>
          <a:bodyPr/>
          <a:lstStyle>
            <a:lvl1pPr algn="ctr">
              <a:buNone/>
              <a:defRPr sz="3600" b="1" i="1" baseline="0">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Date Placeholder 3"/>
          <p:cNvSpPr>
            <a:spLocks noGrp="1"/>
          </p:cNvSpPr>
          <p:nvPr>
            <p:ph type="dt" sz="half" idx="14"/>
          </p:nvPr>
        </p:nvSpPr>
        <p:spPr/>
        <p:txBody>
          <a:bodyPr/>
          <a:lstStyle>
            <a:lvl1pPr>
              <a:defRPr/>
            </a:lvl1pPr>
          </a:lstStyle>
          <a:p>
            <a:pPr>
              <a:defRPr/>
            </a:pPr>
            <a:fld id="{0983B5C6-743C-4ABB-A401-08CD2E4710D8}" type="datetime1">
              <a:rPr lang="en-US"/>
              <a:pPr>
                <a:defRPr/>
              </a:pPr>
              <a:t>6/15/2013</a:t>
            </a:fld>
            <a:endParaRPr lang="en-US"/>
          </a:p>
        </p:txBody>
      </p:sp>
      <p:sp>
        <p:nvSpPr>
          <p:cNvPr id="11" name="Footer Placeholder 4"/>
          <p:cNvSpPr>
            <a:spLocks noGrp="1"/>
          </p:cNvSpPr>
          <p:nvPr>
            <p:ph type="ftr" sz="quarter" idx="15"/>
          </p:nvPr>
        </p:nvSpPr>
        <p:spPr/>
        <p:txBody>
          <a:bodyPr/>
          <a:lstStyle>
            <a:lvl1pPr>
              <a:defRPr/>
            </a:lvl1pPr>
          </a:lstStyle>
          <a:p>
            <a:pPr>
              <a:defRPr/>
            </a:pPr>
            <a:endParaRPr lang="en-US"/>
          </a:p>
        </p:txBody>
      </p:sp>
      <p:sp>
        <p:nvSpPr>
          <p:cNvPr id="12" name="Slide Number Placeholder 5"/>
          <p:cNvSpPr>
            <a:spLocks noGrp="1"/>
          </p:cNvSpPr>
          <p:nvPr>
            <p:ph type="sldNum" sz="quarter" idx="16"/>
          </p:nvPr>
        </p:nvSpPr>
        <p:spPr/>
        <p:txBody>
          <a:bodyPr/>
          <a:lstStyle>
            <a:lvl1pPr>
              <a:defRPr/>
            </a:lvl1pPr>
          </a:lstStyle>
          <a:p>
            <a:pPr>
              <a:defRPr/>
            </a:pPr>
            <a:fld id="{AFA2ED5C-7A1E-4EAE-BABC-F2EE0730409A}" type="slidenum">
              <a:rPr lang="en-US"/>
              <a:pPr>
                <a:defRPr/>
              </a:pPr>
              <a:t>‹#›</a:t>
            </a:fld>
            <a:endParaRPr lang="en-US"/>
          </a:p>
        </p:txBody>
      </p:sp>
    </p:spTree>
  </p:cSld>
  <p:clrMapOvr>
    <a:masterClrMapping/>
  </p:clrMapOvr>
  <p:transition>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7A80F110-E4C5-4A4A-913C-1ECCBDC8EA17}"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7" name="Picture 2"/>
          <p:cNvPicPr>
            <a:picLocks noChangeAspect="1" noChangeArrowheads="1"/>
          </p:cNvPicPr>
          <p:nvPr userDrawn="1"/>
        </p:nvPicPr>
        <p:blipFill>
          <a:blip r:embed="rId2" cstate="print"/>
          <a:srcRect/>
          <a:stretch>
            <a:fillRect/>
          </a:stretch>
        </p:blipFill>
        <p:spPr bwMode="auto">
          <a:xfrm>
            <a:off x="457200" y="5359400"/>
            <a:ext cx="1219200" cy="1012825"/>
          </a:xfrm>
          <a:prstGeom prst="rect">
            <a:avLst/>
          </a:prstGeom>
          <a:noFill/>
          <a:ln w="9525">
            <a:noFill/>
            <a:miter lim="800000"/>
            <a:headEnd/>
            <a:tailEnd/>
          </a:ln>
        </p:spPr>
      </p:pic>
      <p:sp>
        <p:nvSpPr>
          <p:cNvPr id="2" name="Title 1"/>
          <p:cNvSpPr>
            <a:spLocks noGrp="1"/>
          </p:cNvSpPr>
          <p:nvPr>
            <p:ph type="title"/>
          </p:nvPr>
        </p:nvSpPr>
        <p:spPr>
          <a:xfrm>
            <a:off x="838200" y="228600"/>
            <a:ext cx="7793038" cy="14620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81200"/>
            <a:ext cx="3924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81200"/>
            <a:ext cx="39243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a:xfrm>
            <a:off x="1162050" y="6243638"/>
            <a:ext cx="1905000" cy="457200"/>
          </a:xfrm>
        </p:spPr>
        <p:txBody>
          <a:bodyPr/>
          <a:lstStyle>
            <a:lvl1pPr>
              <a:defRPr/>
            </a:lvl1pPr>
          </a:lstStyle>
          <a:p>
            <a:pPr>
              <a:defRPr/>
            </a:pPr>
            <a:endParaRPr lang="en-US"/>
          </a:p>
        </p:txBody>
      </p:sp>
      <p:sp>
        <p:nvSpPr>
          <p:cNvPr id="9" name="Footer Placeholder 5"/>
          <p:cNvSpPr>
            <a:spLocks noGrp="1"/>
          </p:cNvSpPr>
          <p:nvPr>
            <p:ph type="ftr" sz="quarter" idx="11"/>
          </p:nvPr>
        </p:nvSpPr>
        <p:spPr>
          <a:xfrm>
            <a:off x="3657600" y="6243638"/>
            <a:ext cx="2895600" cy="457200"/>
          </a:xfrm>
        </p:spPr>
        <p:txBody>
          <a:bodyPr/>
          <a:lstStyle>
            <a:lvl1pPr>
              <a:defRPr/>
            </a:lvl1pPr>
          </a:lstStyle>
          <a:p>
            <a:pPr>
              <a:defRPr/>
            </a:pPr>
            <a:endParaRPr lang="en-US"/>
          </a:p>
        </p:txBody>
      </p:sp>
    </p:spTree>
  </p:cSld>
  <p:clrMapOvr>
    <a:masterClrMapping/>
  </p:clrMapOvr>
  <p:transition>
    <p:pull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2-  </a:t>
            </a:r>
            <a:fld id="{E070CCC7-599B-4A2C-A92B-428E44822F4C}"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pic>
        <p:nvPicPr>
          <p:cNvPr id="7" name="Picture 2"/>
          <p:cNvPicPr>
            <a:picLocks noChangeAspect="1" noChangeArrowheads="1"/>
          </p:cNvPicPr>
          <p:nvPr userDrawn="1"/>
        </p:nvPicPr>
        <p:blipFill>
          <a:blip r:embed="rId2" cstate="print"/>
          <a:srcRect/>
          <a:stretch>
            <a:fillRect/>
          </a:stretch>
        </p:blipFill>
        <p:spPr bwMode="auto">
          <a:xfrm>
            <a:off x="457200" y="5359400"/>
            <a:ext cx="1219200" cy="1012825"/>
          </a:xfrm>
          <a:prstGeom prst="rect">
            <a:avLst/>
          </a:prstGeom>
          <a:noFill/>
          <a:ln w="9525">
            <a:noFill/>
            <a:miter lim="800000"/>
            <a:headEnd/>
            <a:tailEnd/>
          </a:ln>
        </p:spPr>
      </p:pic>
      <p:sp>
        <p:nvSpPr>
          <p:cNvPr id="3" name="Content Placeholder 2"/>
          <p:cNvSpPr>
            <a:spLocks noGrp="1"/>
          </p:cNvSpPr>
          <p:nvPr>
            <p:ph idx="1"/>
          </p:nvPr>
        </p:nvSpPr>
        <p:spPr>
          <a:xfrm>
            <a:off x="838200" y="2133600"/>
            <a:ext cx="7620000" cy="3687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p:nvPr>
        </p:nvSpPr>
        <p:spPr>
          <a:xfrm>
            <a:off x="457200" y="1295400"/>
            <a:ext cx="8229600" cy="609600"/>
          </a:xfrm>
        </p:spPr>
        <p:txBody>
          <a:bodyPr/>
          <a:lstStyle>
            <a:lvl1pPr algn="ctr">
              <a:buNone/>
              <a:defRPr sz="3600" b="1" i="1" baseline="0">
                <a:solidFill>
                  <a:schemeClr val="tx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a:xfrm>
            <a:off x="228600" y="274638"/>
            <a:ext cx="8686800" cy="1143000"/>
          </a:xfrm>
        </p:spPr>
        <p:txBody>
          <a:bodyPr/>
          <a:lstStyle>
            <a:lvl1pPr>
              <a:defRPr b="1" i="0" baseline="0">
                <a:solidFill>
                  <a:schemeClr val="tx1"/>
                </a:solidFill>
              </a:defRPr>
            </a:lvl1pPr>
          </a:lstStyle>
          <a:p>
            <a:r>
              <a:rPr lang="en-US" dirty="0" smtClean="0"/>
              <a:t>Click to edit Master title style</a:t>
            </a:r>
            <a:endParaRPr lang="en-US" dirty="0"/>
          </a:p>
        </p:txBody>
      </p:sp>
      <p:sp>
        <p:nvSpPr>
          <p:cNvPr id="10" name="Date Placeholder 3"/>
          <p:cNvSpPr>
            <a:spLocks noGrp="1"/>
          </p:cNvSpPr>
          <p:nvPr>
            <p:ph type="dt" sz="half" idx="14"/>
          </p:nvPr>
        </p:nvSpPr>
        <p:spPr/>
        <p:txBody>
          <a:bodyPr/>
          <a:lstStyle>
            <a:lvl1pPr>
              <a:defRPr/>
            </a:lvl1pPr>
          </a:lstStyle>
          <a:p>
            <a:pPr>
              <a:defRPr/>
            </a:pPr>
            <a:fld id="{F784D8E0-46BB-4020-9264-00FD20E5381A}" type="datetime1">
              <a:rPr lang="en-US"/>
              <a:pPr>
                <a:defRPr/>
              </a:pPr>
              <a:t>6/15/2013</a:t>
            </a:fld>
            <a:endParaRPr lang="en-US"/>
          </a:p>
        </p:txBody>
      </p:sp>
      <p:sp>
        <p:nvSpPr>
          <p:cNvPr id="11" name="Footer Placeholder 4"/>
          <p:cNvSpPr>
            <a:spLocks noGrp="1"/>
          </p:cNvSpPr>
          <p:nvPr>
            <p:ph type="ftr" sz="quarter" idx="15"/>
          </p:nvPr>
        </p:nvSpPr>
        <p:spPr/>
        <p:txBody>
          <a:bodyPr/>
          <a:lstStyle>
            <a:lvl1pPr>
              <a:defRPr/>
            </a:lvl1pPr>
          </a:lstStyle>
          <a:p>
            <a:pPr>
              <a:defRPr/>
            </a:pPr>
            <a:endParaRPr lang="en-US"/>
          </a:p>
        </p:txBody>
      </p:sp>
      <p:sp>
        <p:nvSpPr>
          <p:cNvPr id="12" name="Slide Number Placeholder 5"/>
          <p:cNvSpPr>
            <a:spLocks noGrp="1"/>
          </p:cNvSpPr>
          <p:nvPr>
            <p:ph type="sldNum" sz="quarter" idx="16"/>
          </p:nvPr>
        </p:nvSpPr>
        <p:spPr/>
        <p:txBody>
          <a:bodyPr/>
          <a:lstStyle>
            <a:lvl1pPr>
              <a:defRPr/>
            </a:lvl1pPr>
          </a:lstStyle>
          <a:p>
            <a:pPr>
              <a:defRPr/>
            </a:pPr>
            <a:fld id="{C267EC49-1FA6-4EF7-9DC8-2C003B95A592}" type="slidenum">
              <a:rPr lang="en-US"/>
              <a:pPr>
                <a:defRPr/>
              </a:pPr>
              <a:t>‹#›</a:t>
            </a:fld>
            <a:endParaRPr lang="en-US"/>
          </a:p>
        </p:txBody>
      </p:sp>
    </p:spTree>
  </p:cSld>
  <p:clrMapOvr>
    <a:masterClrMapping/>
  </p:clrMapOvr>
  <p:transition>
    <p:pull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pull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pull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defRPr/>
            </a:pPr>
            <a:r>
              <a:rPr lang="en-US" sz="1600" b="1" dirty="0">
                <a:ea typeface="ヒラギノ角ゴ Pro W3" charset="-128"/>
                <a:cs typeface="Tahoma" charset="0"/>
              </a:rPr>
              <a:t> 2- </a:t>
            </a:r>
            <a:fld id="{593BCD57-AF8B-45E9-8957-F776B5328C0B}" type="slidenum">
              <a:rPr lang="en-US" sz="1600" b="1">
                <a:ea typeface="ヒラギノ角ゴ Pro W3" charset="-128"/>
                <a:cs typeface="Tahoma" charset="0"/>
              </a:rPr>
              <a:pPr algn="ctr">
                <a:lnSpc>
                  <a:spcPct val="102000"/>
                </a:lnSpc>
                <a:buFont typeface="Wingdings" charset="2"/>
                <a:buNone/>
                <a:tabLst>
                  <a:tab pos="723900" algn="l"/>
                  <a:tab pos="1447800" algn="l"/>
                  <a:tab pos="2171700" algn="l"/>
                </a:tabLst>
                <a:defRPr/>
              </a:pPr>
              <a:t>‹#›</a:t>
            </a:fld>
            <a:endParaRPr lang="en-US" sz="1600" b="1" dirty="0">
              <a:ea typeface="ヒラギノ角ゴ Pro W3" charset="-128"/>
              <a:cs typeface="Tahoma" charset="0"/>
            </a:endParaRPr>
          </a:p>
        </p:txBody>
      </p:sp>
      <p:sp>
        <p:nvSpPr>
          <p:cNvPr id="9"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Copyright © 2012 Pearson Education, Inc.  </a:t>
            </a:r>
          </a:p>
          <a:p>
            <a:pPr>
              <a:lnSpc>
                <a:spcPct val="102000"/>
              </a:lnSpc>
              <a:buFont typeface="Wingdings" charset="2"/>
              <a:buNone/>
              <a:tabLst>
                <a:tab pos="723900" algn="l"/>
                <a:tab pos="1447800" algn="l"/>
                <a:tab pos="2171700" algn="l"/>
              </a:tabLst>
              <a:defRPr/>
            </a:pPr>
            <a:r>
              <a:rPr lang="en-US" sz="1400" b="1" dirty="0">
                <a:solidFill>
                  <a:srgbClr val="A6A6A6"/>
                </a:solidFill>
                <a:ea typeface="ヒラギノ角ゴ Pro W3" charset="-128"/>
                <a:cs typeface="Tahoma" charset="0"/>
              </a:rPr>
              <a:t>Publishing as Prentice Hall</a:t>
            </a:r>
          </a:p>
        </p:txBody>
      </p:sp>
      <p:sp>
        <p:nvSpPr>
          <p:cNvPr id="1028" name="Rectangle 2"/>
          <p:cNvSpPr>
            <a:spLocks noGrp="1" noChangeArrowheads="1"/>
          </p:cNvSpPr>
          <p:nvPr>
            <p:ph type="title"/>
          </p:nvPr>
        </p:nvSpPr>
        <p:spPr bwMode="auto">
          <a:xfrm>
            <a:off x="685800" y="533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2"/>
          <p:cNvPicPr>
            <a:picLocks noChangeAspect="1" noChangeArrowheads="1"/>
          </p:cNvPicPr>
          <p:nvPr userDrawn="1"/>
        </p:nvPicPr>
        <p:blipFill>
          <a:blip r:embed="rId13" cstate="print"/>
          <a:srcRect/>
          <a:stretch>
            <a:fillRect/>
          </a:stretch>
        </p:blipFill>
        <p:spPr bwMode="auto">
          <a:xfrm>
            <a:off x="457200" y="5410200"/>
            <a:ext cx="1219200" cy="1012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4" r:id="rId2"/>
    <p:sldLayoutId id="2147483683" r:id="rId3"/>
    <p:sldLayoutId id="2147483682" r:id="rId4"/>
    <p:sldLayoutId id="2147483681" r:id="rId5"/>
    <p:sldLayoutId id="2147483680" r:id="rId6"/>
    <p:sldLayoutId id="2147483679" r:id="rId7"/>
    <p:sldLayoutId id="2147483678" r:id="rId8"/>
    <p:sldLayoutId id="2147483677" r:id="rId9"/>
    <p:sldLayoutId id="2147483676" r:id="rId10"/>
    <p:sldLayoutId id="2147483675" r:id="rId11"/>
  </p:sldLayoutIdLst>
  <p:transition>
    <p:pull dir="rd"/>
  </p:transition>
  <p:hf hdr="0" ftr="0" dt="0"/>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2pPr>
      <a:lvl3pPr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3pPr>
      <a:lvl4pPr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4pPr>
      <a:lvl5pPr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5pPr>
      <a:lvl6pPr marL="457200"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6pPr>
      <a:lvl7pPr marL="914400"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7pPr>
      <a:lvl8pPr marL="1371600"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8pPr>
      <a:lvl9pPr marL="1828800" algn="ctr" rtl="0" eaLnBrk="0" fontAlgn="base" hangingPunct="0">
        <a:spcBef>
          <a:spcPct val="0"/>
        </a:spcBef>
        <a:spcAft>
          <a:spcPct val="0"/>
        </a:spcAft>
        <a:defRPr sz="3600" b="1">
          <a:solidFill>
            <a:schemeClr val="tx1"/>
          </a:solidFill>
          <a:latin typeface="Arial" charset="0"/>
          <a:ea typeface="ヒラギノ角ゴ Pro W3"/>
          <a:cs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eaLnBrk="0" fontAlgn="base" hangingPunct="0">
        <a:spcBef>
          <a:spcPct val="20000"/>
        </a:spcBef>
        <a:spcAft>
          <a:spcPct val="0"/>
        </a:spcAft>
        <a:buChar char="»"/>
        <a:defRPr sz="2000">
          <a:solidFill>
            <a:schemeClr val="tx1"/>
          </a:solidFill>
          <a:latin typeface="+mn-lt"/>
          <a:ea typeface="+mn-ea"/>
          <a:cs typeface="+mn-cs"/>
        </a:defRPr>
      </a:lvl6pPr>
      <a:lvl7pPr marL="2971800" indent="-228600" algn="l" rtl="0" eaLnBrk="0" fontAlgn="base" hangingPunct="0">
        <a:spcBef>
          <a:spcPct val="20000"/>
        </a:spcBef>
        <a:spcAft>
          <a:spcPct val="0"/>
        </a:spcAft>
        <a:buChar char="»"/>
        <a:defRPr sz="2000">
          <a:solidFill>
            <a:schemeClr val="tx1"/>
          </a:solidFill>
          <a:latin typeface="+mn-lt"/>
          <a:ea typeface="+mn-ea"/>
          <a:cs typeface="+mn-cs"/>
        </a:defRPr>
      </a:lvl7pPr>
      <a:lvl8pPr marL="3429000" indent="-228600" algn="l" rtl="0" eaLnBrk="0" fontAlgn="base" hangingPunct="0">
        <a:spcBef>
          <a:spcPct val="20000"/>
        </a:spcBef>
        <a:spcAft>
          <a:spcPct val="0"/>
        </a:spcAft>
        <a:buChar char="»"/>
        <a:defRPr sz="2000">
          <a:solidFill>
            <a:schemeClr val="tx1"/>
          </a:solidFill>
          <a:latin typeface="+mn-lt"/>
          <a:ea typeface="+mn-ea"/>
          <a:cs typeface="+mn-cs"/>
        </a:defRPr>
      </a:lvl8pPr>
      <a:lvl9pPr marL="3886200" indent="-228600" algn="l" rtl="0" eaLnBrk="0" fontAlgn="base" hangingPunct="0">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2C684AA5-A834-4CF7-A1FB-657E2333A15D}" type="datetime1">
              <a:rPr lang="en-US"/>
              <a:pPr>
                <a:defRPr/>
              </a:pPr>
              <a:t>6/15/2013</a:t>
            </a:fld>
            <a:endParaRPr lang="en-US"/>
          </a:p>
        </p:txBody>
      </p:sp>
      <p:sp>
        <p:nvSpPr>
          <p:cNvPr id="9"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endParaRPr lang="en-US"/>
          </a:p>
        </p:txBody>
      </p:sp>
      <p:sp>
        <p:nvSpPr>
          <p:cNvPr id="1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ea typeface="ヒラギノ角ゴ Pro W3" charset="-128"/>
                <a:cs typeface="+mn-cs"/>
              </a:defRPr>
            </a:lvl1pPr>
          </a:lstStyle>
          <a:p>
            <a:pPr>
              <a:defRPr/>
            </a:pPr>
            <a:fld id="{499A3D0E-2175-4467-A345-B9812E6502F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ransition>
    <p:pull dir="rd"/>
  </p:transition>
  <p:hf hdr="0" ftr="0" dt="0"/>
  <p:txStyles>
    <p:titleStyle>
      <a:lvl1pPr algn="ctr" rtl="0" eaLnBrk="0" fontAlgn="base" hangingPunct="0">
        <a:spcBef>
          <a:spcPct val="0"/>
        </a:spcBef>
        <a:spcAft>
          <a:spcPct val="0"/>
        </a:spcAft>
        <a:defRPr sz="3600" b="1">
          <a:solidFill>
            <a:schemeClr val="tx1"/>
          </a:solidFill>
          <a:latin typeface="Arial" charset="0"/>
          <a:ea typeface="+mj-ea"/>
          <a:cs typeface="+mj-cs"/>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Calibri" pitchFamily="34" charset="0"/>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virgin.com/home.aspx"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nike.com/nikeos/p/nike/en_US/"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investor.sharehold.com/campbell/index.cfm"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www.pg.com/en_US/products/all_products/index.s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304800" y="2286000"/>
            <a:ext cx="7162800" cy="1470025"/>
          </a:xfrm>
        </p:spPr>
        <p:txBody>
          <a:bodyPr/>
          <a:lstStyle/>
          <a:p>
            <a:pPr eaLnBrk="1" hangingPunct="1"/>
            <a:r>
              <a:rPr lang="en-US" smtClean="0">
                <a:ea typeface="ヒラギノ角ゴ Pro W3"/>
                <a:cs typeface="ヒラギノ角ゴ Pro W3"/>
              </a:rPr>
              <a:t/>
            </a:r>
            <a:br>
              <a:rPr lang="en-US" smtClean="0">
                <a:ea typeface="ヒラギノ角ゴ Pro W3"/>
                <a:cs typeface="ヒラギノ角ゴ Pro W3"/>
              </a:rPr>
            </a:br>
            <a:r>
              <a:rPr lang="en-US" smtClean="0">
                <a:ea typeface="ヒラギノ角ゴ Pro W3"/>
                <a:cs typeface="ヒラギノ角ゴ Pro W3"/>
              </a:rPr>
              <a:t>Chapter Two</a:t>
            </a:r>
          </a:p>
        </p:txBody>
      </p:sp>
      <p:sp>
        <p:nvSpPr>
          <p:cNvPr id="21506" name="Subtitle 2"/>
          <p:cNvSpPr>
            <a:spLocks noGrp="1"/>
          </p:cNvSpPr>
          <p:nvPr>
            <p:ph type="subTitle" idx="1"/>
          </p:nvPr>
        </p:nvSpPr>
        <p:spPr>
          <a:xfrm>
            <a:off x="609600" y="4191000"/>
            <a:ext cx="6400800" cy="1752600"/>
          </a:xfrm>
        </p:spPr>
        <p:txBody>
          <a:bodyPr/>
          <a:lstStyle/>
          <a:p>
            <a:pPr eaLnBrk="1" hangingPunct="1"/>
            <a:r>
              <a:rPr lang="en-US" smtClean="0">
                <a:ea typeface="ヒラギノ角ゴ Pro W3"/>
                <a:cs typeface="ヒラギノ角ゴ Pro W3"/>
              </a:rPr>
              <a:t>Company and Marketing Strategy</a:t>
            </a:r>
          </a:p>
          <a:p>
            <a:pPr eaLnBrk="1" hangingPunct="1"/>
            <a:r>
              <a:rPr lang="en-US" smtClean="0">
                <a:ea typeface="ヒラギノ角ゴ Pro W3"/>
                <a:cs typeface="ヒラギノ角ゴ Pro W3"/>
              </a:rPr>
              <a:t>Partnering to Build Customer Relationships</a:t>
            </a:r>
          </a:p>
        </p:txBody>
      </p:sp>
    </p:spTree>
  </p:cSld>
  <p:clrMapOvr>
    <a:masterClrMapping/>
  </p:clrMapOvr>
  <p:transition>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4"/>
          <p:cNvSpPr>
            <a:spLocks noGrp="1"/>
          </p:cNvSpPr>
          <p:nvPr>
            <p:ph type="body" sz="quarter" idx="4294967295"/>
          </p:nvPr>
        </p:nvSpPr>
        <p:spPr>
          <a:xfrm>
            <a:off x="685800" y="1447800"/>
            <a:ext cx="8458200" cy="457200"/>
          </a:xfrm>
        </p:spPr>
        <p:txBody>
          <a:bodyPr/>
          <a:lstStyle/>
          <a:p>
            <a:pPr algn="ctr">
              <a:buFontTx/>
              <a:buNone/>
            </a:pPr>
            <a:r>
              <a:rPr lang="en-US" sz="2800" b="1" smtClean="0">
                <a:solidFill>
                  <a:schemeClr val="tx2"/>
                </a:solidFill>
              </a:rPr>
              <a:t>Developing Strategies for Growth and Downsizing</a:t>
            </a:r>
          </a:p>
          <a:p>
            <a:pPr algn="ctr">
              <a:buFontTx/>
              <a:buNone/>
            </a:pPr>
            <a:endParaRPr lang="en-US" sz="2800" b="1" smtClean="0">
              <a:solidFill>
                <a:schemeClr val="tx2"/>
              </a:solidFill>
            </a:endParaRPr>
          </a:p>
        </p:txBody>
      </p:sp>
      <p:sp>
        <p:nvSpPr>
          <p:cNvPr id="44034" name="Rectangle 2"/>
          <p:cNvSpPr>
            <a:spLocks noGrp="1" noChangeArrowheads="1"/>
          </p:cNvSpPr>
          <p:nvPr>
            <p:ph type="title" idx="4294967295"/>
          </p:nvPr>
        </p:nvSpPr>
        <p:spPr>
          <a:xfrm>
            <a:off x="0" y="533400"/>
            <a:ext cx="7772400" cy="1143000"/>
          </a:xfrm>
        </p:spPr>
        <p:txBody>
          <a:bodyPr/>
          <a:lstStyle/>
          <a:p>
            <a:pPr eaLnBrk="1" hangingPunct="1">
              <a:lnSpc>
                <a:spcPts val="3600"/>
              </a:lnSpc>
            </a:pPr>
            <a:r>
              <a:rPr lang="en-US" smtClean="0"/>
              <a:t>Companywide Strategic Planning</a:t>
            </a:r>
          </a:p>
        </p:txBody>
      </p:sp>
      <p:sp>
        <p:nvSpPr>
          <p:cNvPr id="44035" name="Text Placeholder 5"/>
          <p:cNvSpPr>
            <a:spLocks noGrp="1"/>
          </p:cNvSpPr>
          <p:nvPr>
            <p:ph idx="4294967295"/>
          </p:nvPr>
        </p:nvSpPr>
        <p:spPr>
          <a:xfrm>
            <a:off x="0" y="1981200"/>
            <a:ext cx="7772400" cy="4114800"/>
          </a:xfrm>
        </p:spPr>
        <p:txBody>
          <a:bodyPr/>
          <a:lstStyle/>
          <a:p>
            <a:pPr eaLnBrk="1" hangingPunct="1">
              <a:buFontTx/>
              <a:buNone/>
            </a:pPr>
            <a:r>
              <a:rPr lang="en-US" b="1" dirty="0" smtClean="0"/>
              <a:t>Product/market expansion grid </a:t>
            </a:r>
            <a:r>
              <a:rPr lang="en-US" dirty="0" smtClean="0"/>
              <a:t>is a tool for identifying company growth opportunities through market penetration, market development, product development, or diversification</a:t>
            </a:r>
          </a:p>
          <a:p>
            <a:pPr eaLnBrk="1" hangingPunct="1"/>
            <a:endParaRPr lang="en-US" dirty="0" smtClean="0"/>
          </a:p>
          <a:p>
            <a:pPr eaLnBrk="1" hangingPunct="1"/>
            <a:endParaRPr lang="en-US" dirty="0" smtClean="0"/>
          </a:p>
        </p:txBody>
      </p:sp>
    </p:spTree>
  </p:cSld>
  <p:clrMapOvr>
    <a:masterClrMapping/>
  </p:clrMapOvr>
  <p:transition>
    <p:pull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a:spLocks noGrp="1" noChangeArrowheads="1"/>
          </p:cNvSpPr>
          <p:nvPr>
            <p:ph type="body" sz="quarter" idx="4294967295"/>
          </p:nvPr>
        </p:nvSpPr>
        <p:spPr>
          <a:xfrm>
            <a:off x="762000" y="1447800"/>
            <a:ext cx="8382000" cy="381000"/>
          </a:xfrm>
        </p:spPr>
        <p:txBody>
          <a:bodyPr/>
          <a:lstStyle/>
          <a:p>
            <a:pPr algn="ctr" eaLnBrk="1" hangingPunct="1">
              <a:lnSpc>
                <a:spcPct val="90000"/>
              </a:lnSpc>
              <a:buFontTx/>
              <a:buNone/>
            </a:pPr>
            <a:r>
              <a:rPr lang="en-US" sz="2400" b="1" smtClean="0">
                <a:solidFill>
                  <a:schemeClr val="tx2"/>
                </a:solidFill>
              </a:rPr>
              <a:t>Developing Strategies for Growth and Downsizing Product/Market Expansion Grid Strategies</a:t>
            </a:r>
          </a:p>
          <a:p>
            <a:pPr algn="ctr" eaLnBrk="1" hangingPunct="1">
              <a:lnSpc>
                <a:spcPct val="90000"/>
              </a:lnSpc>
              <a:buFontTx/>
              <a:buNone/>
            </a:pPr>
            <a:endParaRPr lang="en-US" sz="2400" b="1" smtClean="0">
              <a:solidFill>
                <a:schemeClr val="tx2"/>
              </a:solidFill>
            </a:endParaRPr>
          </a:p>
          <a:p>
            <a:pPr algn="ctr" eaLnBrk="1" hangingPunct="1">
              <a:lnSpc>
                <a:spcPct val="90000"/>
              </a:lnSpc>
              <a:buFontTx/>
              <a:buNone/>
            </a:pPr>
            <a:endParaRPr lang="en-US" sz="2400" b="1" smtClean="0">
              <a:solidFill>
                <a:schemeClr val="tx2"/>
              </a:solidFill>
            </a:endParaRPr>
          </a:p>
        </p:txBody>
      </p:sp>
      <p:sp>
        <p:nvSpPr>
          <p:cNvPr id="46082" name="Rectangle 2"/>
          <p:cNvSpPr>
            <a:spLocks noGrp="1" noChangeArrowheads="1"/>
          </p:cNvSpPr>
          <p:nvPr>
            <p:ph type="title" idx="4294967295"/>
          </p:nvPr>
        </p:nvSpPr>
        <p:spPr>
          <a:xfrm>
            <a:off x="0" y="533400"/>
            <a:ext cx="7772400" cy="1143000"/>
          </a:xfrm>
        </p:spPr>
        <p:txBody>
          <a:bodyPr/>
          <a:lstStyle/>
          <a:p>
            <a:pPr eaLnBrk="1" hangingPunct="1">
              <a:lnSpc>
                <a:spcPts val="3600"/>
              </a:lnSpc>
            </a:pPr>
            <a:r>
              <a:rPr lang="en-US" smtClean="0"/>
              <a:t>Companywide Strategic Planning</a:t>
            </a:r>
          </a:p>
        </p:txBody>
      </p:sp>
      <p:graphicFrame>
        <p:nvGraphicFramePr>
          <p:cNvPr id="6" name="Content Placeholder 5"/>
          <p:cNvGraphicFramePr>
            <a:graphicFrameLocks noGrp="1"/>
          </p:cNvGraphicFramePr>
          <p:nvPr>
            <p:ph idx="4294967295"/>
          </p:nvPr>
        </p:nvGraphicFramePr>
        <p:xfrm>
          <a:off x="0" y="19812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a:spLocks noGrp="1" noChangeArrowheads="1"/>
          </p:cNvSpPr>
          <p:nvPr>
            <p:ph type="body" sz="quarter" idx="4294967295"/>
          </p:nvPr>
        </p:nvSpPr>
        <p:spPr>
          <a:xfrm>
            <a:off x="0" y="1295400"/>
            <a:ext cx="8686800" cy="457200"/>
          </a:xfrm>
        </p:spPr>
        <p:txBody>
          <a:bodyPr/>
          <a:lstStyle/>
          <a:p>
            <a:pPr algn="ctr">
              <a:spcBef>
                <a:spcPct val="0"/>
              </a:spcBef>
              <a:buFontTx/>
              <a:buNone/>
            </a:pPr>
            <a:r>
              <a:rPr lang="en-US" sz="2800" b="1" smtClean="0">
                <a:solidFill>
                  <a:schemeClr val="tx2"/>
                </a:solidFill>
              </a:rPr>
              <a:t>Developing Strategies </a:t>
            </a:r>
          </a:p>
          <a:p>
            <a:pPr algn="ctr">
              <a:spcBef>
                <a:spcPct val="0"/>
              </a:spcBef>
              <a:buFontTx/>
              <a:buNone/>
            </a:pPr>
            <a:r>
              <a:rPr lang="en-US" sz="2800" b="1" smtClean="0">
                <a:solidFill>
                  <a:schemeClr val="tx2"/>
                </a:solidFill>
              </a:rPr>
              <a:t>for Growth and Downsizing</a:t>
            </a:r>
          </a:p>
          <a:p>
            <a:pPr algn="ctr">
              <a:buFontTx/>
              <a:buNone/>
            </a:pPr>
            <a:endParaRPr lang="en-US" sz="2800" b="1" smtClean="0">
              <a:solidFill>
                <a:schemeClr val="tx2"/>
              </a:solidFill>
            </a:endParaRPr>
          </a:p>
        </p:txBody>
      </p:sp>
      <p:sp>
        <p:nvSpPr>
          <p:cNvPr id="48130" name="Rectangle 2"/>
          <p:cNvSpPr>
            <a:spLocks noGrp="1" noChangeArrowheads="1"/>
          </p:cNvSpPr>
          <p:nvPr>
            <p:ph type="title" idx="4294967295"/>
          </p:nvPr>
        </p:nvSpPr>
        <p:spPr>
          <a:xfrm>
            <a:off x="609600" y="304800"/>
            <a:ext cx="7772400" cy="1143000"/>
          </a:xfrm>
        </p:spPr>
        <p:txBody>
          <a:bodyPr/>
          <a:lstStyle/>
          <a:p>
            <a:pPr>
              <a:lnSpc>
                <a:spcPts val="3600"/>
              </a:lnSpc>
            </a:pPr>
            <a:r>
              <a:rPr lang="en-US" smtClean="0"/>
              <a:t>Companywide Strategic Planning</a:t>
            </a:r>
          </a:p>
        </p:txBody>
      </p:sp>
      <p:sp>
        <p:nvSpPr>
          <p:cNvPr id="48131" name="Content Placeholder 8"/>
          <p:cNvSpPr>
            <a:spLocks noGrp="1"/>
          </p:cNvSpPr>
          <p:nvPr>
            <p:ph idx="4294967295"/>
          </p:nvPr>
        </p:nvSpPr>
        <p:spPr>
          <a:xfrm>
            <a:off x="685800" y="2209800"/>
            <a:ext cx="7543800" cy="3886200"/>
          </a:xfrm>
        </p:spPr>
        <p:txBody>
          <a:bodyPr/>
          <a:lstStyle/>
          <a:p>
            <a:pPr>
              <a:lnSpc>
                <a:spcPct val="90000"/>
              </a:lnSpc>
              <a:buFontTx/>
              <a:buNone/>
            </a:pPr>
            <a:r>
              <a:rPr lang="en-US" sz="2700" b="1" dirty="0" smtClean="0"/>
              <a:t>Market penetration </a:t>
            </a:r>
            <a:r>
              <a:rPr lang="en-US" sz="2700" dirty="0" smtClean="0"/>
              <a:t>is a growth strategy increasing sales to current market segments without changing the product</a:t>
            </a:r>
          </a:p>
          <a:p>
            <a:pPr>
              <a:lnSpc>
                <a:spcPct val="90000"/>
              </a:lnSpc>
              <a:buFontTx/>
              <a:buNone/>
            </a:pPr>
            <a:r>
              <a:rPr lang="en-US" sz="2700" b="1" dirty="0" smtClean="0"/>
              <a:t>Market development </a:t>
            </a:r>
            <a:r>
              <a:rPr lang="en-US" sz="2700" dirty="0" smtClean="0"/>
              <a:t>is a growth strategy that identifies and develops new market segments for current products</a:t>
            </a:r>
          </a:p>
          <a:p>
            <a:pPr>
              <a:lnSpc>
                <a:spcPct val="90000"/>
              </a:lnSpc>
            </a:pPr>
            <a:endParaRPr lang="en-US" sz="2700" dirty="0" smtClean="0"/>
          </a:p>
        </p:txBody>
      </p:sp>
      <p:pic>
        <p:nvPicPr>
          <p:cNvPr id="48132" name="Picture 6"/>
          <p:cNvPicPr>
            <a:picLocks noChangeAspect="1" noChangeArrowheads="1"/>
          </p:cNvPicPr>
          <p:nvPr/>
        </p:nvPicPr>
        <p:blipFill>
          <a:blip r:embed="rId3" cstate="print"/>
          <a:srcRect/>
          <a:stretch>
            <a:fillRect/>
          </a:stretch>
        </p:blipFill>
        <p:spPr bwMode="auto">
          <a:xfrm>
            <a:off x="5334000" y="4343400"/>
            <a:ext cx="3055938" cy="21336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a:spLocks noGrp="1" noChangeArrowheads="1"/>
          </p:cNvSpPr>
          <p:nvPr>
            <p:ph type="body" sz="quarter" idx="4294967295"/>
          </p:nvPr>
        </p:nvSpPr>
        <p:spPr>
          <a:xfrm>
            <a:off x="0" y="1219200"/>
            <a:ext cx="7162800" cy="381000"/>
          </a:xfrm>
        </p:spPr>
        <p:txBody>
          <a:bodyPr/>
          <a:lstStyle/>
          <a:p>
            <a:pPr algn="ctr">
              <a:spcBef>
                <a:spcPct val="0"/>
              </a:spcBef>
              <a:buFontTx/>
              <a:buNone/>
            </a:pPr>
            <a:r>
              <a:rPr lang="en-US" sz="2800" b="1" smtClean="0">
                <a:solidFill>
                  <a:schemeClr val="tx2"/>
                </a:solidFill>
              </a:rPr>
              <a:t>Developing Strategies </a:t>
            </a:r>
          </a:p>
          <a:p>
            <a:pPr algn="ctr">
              <a:spcBef>
                <a:spcPct val="0"/>
              </a:spcBef>
              <a:buFontTx/>
              <a:buNone/>
            </a:pPr>
            <a:r>
              <a:rPr lang="en-US" sz="2800" b="1" smtClean="0">
                <a:solidFill>
                  <a:schemeClr val="tx2"/>
                </a:solidFill>
              </a:rPr>
              <a:t>for Growth and Downsizing</a:t>
            </a:r>
          </a:p>
          <a:p>
            <a:pPr algn="ctr">
              <a:spcBef>
                <a:spcPct val="0"/>
              </a:spcBef>
              <a:buFontTx/>
              <a:buNone/>
            </a:pPr>
            <a:endParaRPr lang="en-US" sz="2800" b="1" smtClean="0">
              <a:solidFill>
                <a:schemeClr val="tx2"/>
              </a:solidFill>
            </a:endParaRPr>
          </a:p>
        </p:txBody>
      </p:sp>
      <p:sp>
        <p:nvSpPr>
          <p:cNvPr id="50178" name="Rectangle 2"/>
          <p:cNvSpPr>
            <a:spLocks noGrp="1" noChangeArrowheads="1"/>
          </p:cNvSpPr>
          <p:nvPr>
            <p:ph type="title" idx="4294967295"/>
          </p:nvPr>
        </p:nvSpPr>
        <p:spPr>
          <a:xfrm>
            <a:off x="0" y="533400"/>
            <a:ext cx="7772400" cy="1143000"/>
          </a:xfrm>
        </p:spPr>
        <p:txBody>
          <a:bodyPr/>
          <a:lstStyle/>
          <a:p>
            <a:pPr>
              <a:lnSpc>
                <a:spcPts val="3600"/>
              </a:lnSpc>
            </a:pPr>
            <a:r>
              <a:rPr lang="en-US" smtClean="0"/>
              <a:t>Companywide Strategic Planning</a:t>
            </a:r>
          </a:p>
        </p:txBody>
      </p:sp>
      <p:sp>
        <p:nvSpPr>
          <p:cNvPr id="50179" name="Content Placeholder 6"/>
          <p:cNvSpPr>
            <a:spLocks noGrp="1"/>
          </p:cNvSpPr>
          <p:nvPr>
            <p:ph idx="4294967295"/>
          </p:nvPr>
        </p:nvSpPr>
        <p:spPr>
          <a:xfrm>
            <a:off x="914400" y="2133600"/>
            <a:ext cx="7467600" cy="3886200"/>
          </a:xfrm>
        </p:spPr>
        <p:txBody>
          <a:bodyPr/>
          <a:lstStyle/>
          <a:p>
            <a:pPr>
              <a:buFontTx/>
              <a:buNone/>
            </a:pPr>
            <a:r>
              <a:rPr lang="en-US" b="1" smtClean="0"/>
              <a:t>Product development </a:t>
            </a:r>
            <a:r>
              <a:rPr lang="en-US" smtClean="0"/>
              <a:t>is a growth strategy that offers new or modified products to existing market segments</a:t>
            </a:r>
          </a:p>
          <a:p>
            <a:pPr>
              <a:buFontTx/>
              <a:buNone/>
            </a:pPr>
            <a:r>
              <a:rPr lang="en-US" b="1" smtClean="0"/>
              <a:t>Diversification </a:t>
            </a:r>
            <a:r>
              <a:rPr lang="en-US" smtClean="0"/>
              <a:t>is a growth strategy through starting up or acquiring businesses outside the company’s current products and markets</a:t>
            </a:r>
          </a:p>
          <a:p>
            <a:endParaRPr lang="en-US" smtClean="0"/>
          </a:p>
        </p:txBody>
      </p:sp>
      <p:pic>
        <p:nvPicPr>
          <p:cNvPr id="50180"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086600" y="5181600"/>
            <a:ext cx="1082675" cy="10826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a:spLocks noGrp="1" noChangeArrowheads="1"/>
          </p:cNvSpPr>
          <p:nvPr>
            <p:ph type="body" sz="quarter" idx="4294967295"/>
          </p:nvPr>
        </p:nvSpPr>
        <p:spPr>
          <a:xfrm>
            <a:off x="685800" y="1295400"/>
            <a:ext cx="7162800" cy="381000"/>
          </a:xfrm>
        </p:spPr>
        <p:txBody>
          <a:bodyPr/>
          <a:lstStyle/>
          <a:p>
            <a:pPr algn="ctr">
              <a:spcBef>
                <a:spcPct val="0"/>
              </a:spcBef>
              <a:buFontTx/>
              <a:buNone/>
            </a:pPr>
            <a:r>
              <a:rPr lang="en-US" sz="2800" b="1" smtClean="0">
                <a:solidFill>
                  <a:schemeClr val="tx2"/>
                </a:solidFill>
              </a:rPr>
              <a:t>Developing Strategies </a:t>
            </a:r>
          </a:p>
          <a:p>
            <a:pPr algn="ctr">
              <a:spcBef>
                <a:spcPct val="0"/>
              </a:spcBef>
              <a:buFontTx/>
              <a:buNone/>
            </a:pPr>
            <a:r>
              <a:rPr lang="en-US" sz="2800" b="1" smtClean="0">
                <a:solidFill>
                  <a:schemeClr val="tx2"/>
                </a:solidFill>
              </a:rPr>
              <a:t>for Growth and Downsizing</a:t>
            </a:r>
          </a:p>
          <a:p>
            <a:pPr algn="ctr">
              <a:spcBef>
                <a:spcPct val="0"/>
              </a:spcBef>
              <a:buFontTx/>
              <a:buNone/>
            </a:pPr>
            <a:endParaRPr lang="en-US" sz="2800" b="1" smtClean="0">
              <a:solidFill>
                <a:schemeClr val="tx2"/>
              </a:solidFill>
            </a:endParaRPr>
          </a:p>
        </p:txBody>
      </p:sp>
      <p:sp>
        <p:nvSpPr>
          <p:cNvPr id="52226" name="Rectangle 2"/>
          <p:cNvSpPr>
            <a:spLocks noGrp="1" noChangeArrowheads="1"/>
          </p:cNvSpPr>
          <p:nvPr>
            <p:ph type="title" idx="4294967295"/>
          </p:nvPr>
        </p:nvSpPr>
        <p:spPr>
          <a:xfrm>
            <a:off x="762000" y="457200"/>
            <a:ext cx="7772400" cy="1143000"/>
          </a:xfrm>
        </p:spPr>
        <p:txBody>
          <a:bodyPr/>
          <a:lstStyle/>
          <a:p>
            <a:pPr>
              <a:lnSpc>
                <a:spcPts val="3600"/>
              </a:lnSpc>
            </a:pPr>
            <a:r>
              <a:rPr lang="en-US" smtClean="0"/>
              <a:t>Companywide Strategic Planning</a:t>
            </a:r>
          </a:p>
        </p:txBody>
      </p:sp>
      <p:sp>
        <p:nvSpPr>
          <p:cNvPr id="52227" name="Content Placeholder 3"/>
          <p:cNvSpPr>
            <a:spLocks noGrp="1"/>
          </p:cNvSpPr>
          <p:nvPr>
            <p:ph idx="4294967295"/>
          </p:nvPr>
        </p:nvSpPr>
        <p:spPr>
          <a:xfrm>
            <a:off x="990600" y="2362200"/>
            <a:ext cx="7772400" cy="4114800"/>
          </a:xfrm>
        </p:spPr>
        <p:txBody>
          <a:bodyPr/>
          <a:lstStyle/>
          <a:p>
            <a:pPr>
              <a:buFontTx/>
              <a:buNone/>
            </a:pPr>
            <a:r>
              <a:rPr lang="en-US" b="1" smtClean="0"/>
              <a:t>Downsizing </a:t>
            </a:r>
            <a:r>
              <a:rPr lang="en-US" smtClean="0"/>
              <a:t>is the reduction of the business portfolio by eliminating products or business units that are not profitable or that no longer fit the company’s overall strategy</a:t>
            </a:r>
          </a:p>
          <a:p>
            <a:endParaRPr lang="en-US" smtClean="0"/>
          </a:p>
        </p:txBody>
      </p:sp>
    </p:spTree>
  </p:cSld>
  <p:clrMapOvr>
    <a:masterClrMapping/>
  </p:clrMapOvr>
  <p:transition>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body" sz="quarter" idx="4294967295"/>
          </p:nvPr>
        </p:nvSpPr>
        <p:spPr>
          <a:xfrm>
            <a:off x="0" y="1219200"/>
            <a:ext cx="7162800" cy="381000"/>
          </a:xfrm>
        </p:spPr>
        <p:txBody>
          <a:bodyPr/>
          <a:lstStyle/>
          <a:p>
            <a:pPr algn="ctr">
              <a:buFontTx/>
              <a:buNone/>
            </a:pPr>
            <a:r>
              <a:rPr lang="en-US" sz="2800" b="1" smtClean="0">
                <a:solidFill>
                  <a:schemeClr val="tx2"/>
                </a:solidFill>
              </a:rPr>
              <a:t>Partnering to Build Customer Relationships</a:t>
            </a:r>
          </a:p>
        </p:txBody>
      </p:sp>
      <p:sp>
        <p:nvSpPr>
          <p:cNvPr id="54274" name="Rectangle 2"/>
          <p:cNvSpPr>
            <a:spLocks noGrp="1" noChangeArrowheads="1"/>
          </p:cNvSpPr>
          <p:nvPr>
            <p:ph type="title" idx="4294967295"/>
          </p:nvPr>
        </p:nvSpPr>
        <p:spPr>
          <a:xfrm>
            <a:off x="762000" y="533400"/>
            <a:ext cx="7772400" cy="1143000"/>
          </a:xfrm>
        </p:spPr>
        <p:txBody>
          <a:bodyPr/>
          <a:lstStyle/>
          <a:p>
            <a:pPr>
              <a:lnSpc>
                <a:spcPts val="3600"/>
              </a:lnSpc>
            </a:pPr>
            <a:r>
              <a:rPr lang="en-US" smtClean="0"/>
              <a:t>Planning Marketing</a:t>
            </a:r>
          </a:p>
        </p:txBody>
      </p:sp>
      <p:sp>
        <p:nvSpPr>
          <p:cNvPr id="54275" name="Content Placeholder 7"/>
          <p:cNvSpPr>
            <a:spLocks noGrp="1"/>
          </p:cNvSpPr>
          <p:nvPr>
            <p:ph idx="4294967295"/>
          </p:nvPr>
        </p:nvSpPr>
        <p:spPr>
          <a:xfrm>
            <a:off x="762000" y="1981200"/>
            <a:ext cx="7772400" cy="4114800"/>
          </a:xfrm>
        </p:spPr>
        <p:txBody>
          <a:bodyPr/>
          <a:lstStyle/>
          <a:p>
            <a:pPr eaLnBrk="1" hangingPunct="1">
              <a:buFontTx/>
              <a:buNone/>
            </a:pPr>
            <a:r>
              <a:rPr lang="en-US" b="1" smtClean="0"/>
              <a:t>Value chain </a:t>
            </a:r>
            <a:r>
              <a:rPr lang="en-US" smtClean="0"/>
              <a:t>is a series of departments that carry out value-creating activities to design, produce, market, deliver, and support a firm’s products</a:t>
            </a:r>
          </a:p>
          <a:p>
            <a:pPr eaLnBrk="1" hangingPunct="1"/>
            <a:endParaRPr lang="en-US" smtClean="0"/>
          </a:p>
        </p:txBody>
      </p:sp>
      <p:pic>
        <p:nvPicPr>
          <p:cNvPr id="54276" name="Picture 7" descr="ph02_07"/>
          <p:cNvPicPr>
            <a:picLocks noChangeAspect="1" noChangeArrowheads="1"/>
          </p:cNvPicPr>
          <p:nvPr/>
        </p:nvPicPr>
        <p:blipFill>
          <a:blip r:embed="rId3" cstate="print"/>
          <a:srcRect/>
          <a:stretch>
            <a:fillRect/>
          </a:stretch>
        </p:blipFill>
        <p:spPr bwMode="auto">
          <a:xfrm>
            <a:off x="4572000" y="3733800"/>
            <a:ext cx="3101975" cy="22098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3"/>
          <p:cNvSpPr>
            <a:spLocks noGrp="1" noChangeArrowheads="1"/>
          </p:cNvSpPr>
          <p:nvPr>
            <p:ph type="body" sz="quarter" idx="4294967295"/>
          </p:nvPr>
        </p:nvSpPr>
        <p:spPr>
          <a:xfrm>
            <a:off x="914400" y="1295400"/>
            <a:ext cx="7162800" cy="381000"/>
          </a:xfrm>
        </p:spPr>
        <p:txBody>
          <a:bodyPr/>
          <a:lstStyle/>
          <a:p>
            <a:pPr algn="ctr">
              <a:buFontTx/>
              <a:buNone/>
            </a:pPr>
            <a:r>
              <a:rPr lang="en-US" sz="2800" b="1" smtClean="0">
                <a:solidFill>
                  <a:schemeClr val="tx2"/>
                </a:solidFill>
              </a:rPr>
              <a:t>Partnering to Build Customer Relationships</a:t>
            </a:r>
          </a:p>
        </p:txBody>
      </p:sp>
      <p:sp>
        <p:nvSpPr>
          <p:cNvPr id="56322" name="Rectangle 2"/>
          <p:cNvSpPr>
            <a:spLocks noGrp="1" noChangeArrowheads="1"/>
          </p:cNvSpPr>
          <p:nvPr>
            <p:ph type="title" idx="4294967295"/>
          </p:nvPr>
        </p:nvSpPr>
        <p:spPr>
          <a:xfrm>
            <a:off x="685800" y="457200"/>
            <a:ext cx="7772400" cy="1143000"/>
          </a:xfrm>
        </p:spPr>
        <p:txBody>
          <a:bodyPr/>
          <a:lstStyle/>
          <a:p>
            <a:pPr>
              <a:lnSpc>
                <a:spcPts val="3600"/>
              </a:lnSpc>
            </a:pPr>
            <a:r>
              <a:rPr lang="en-US" smtClean="0"/>
              <a:t>Planning Marketing</a:t>
            </a:r>
            <a:br>
              <a:rPr lang="en-US" smtClean="0"/>
            </a:br>
            <a:endParaRPr lang="en-US" smtClean="0"/>
          </a:p>
        </p:txBody>
      </p:sp>
      <p:sp>
        <p:nvSpPr>
          <p:cNvPr id="56323" name="Content Placeholder 5"/>
          <p:cNvSpPr>
            <a:spLocks noGrp="1"/>
          </p:cNvSpPr>
          <p:nvPr>
            <p:ph idx="4294967295"/>
          </p:nvPr>
        </p:nvSpPr>
        <p:spPr>
          <a:xfrm>
            <a:off x="1066800" y="1981200"/>
            <a:ext cx="6934200" cy="3505200"/>
          </a:xfrm>
        </p:spPr>
        <p:txBody>
          <a:bodyPr/>
          <a:lstStyle/>
          <a:p>
            <a:pPr>
              <a:lnSpc>
                <a:spcPct val="90000"/>
              </a:lnSpc>
              <a:buFontTx/>
              <a:buNone/>
            </a:pPr>
            <a:r>
              <a:rPr lang="en-US" sz="3000" b="1" smtClean="0"/>
              <a:t>Value delivery network </a:t>
            </a:r>
            <a:r>
              <a:rPr lang="en-US" sz="3000" smtClean="0"/>
              <a:t>is made up of the company, suppliers, distributors, and ultimately customers who partner with each other to improve performance of the entire system</a:t>
            </a:r>
          </a:p>
          <a:p>
            <a:pPr>
              <a:lnSpc>
                <a:spcPct val="90000"/>
              </a:lnSpc>
            </a:pPr>
            <a:endParaRPr lang="en-US" sz="3000" smtClean="0"/>
          </a:p>
        </p:txBody>
      </p:sp>
      <p:pic>
        <p:nvPicPr>
          <p:cNvPr id="56324" name="Picture 6"/>
          <p:cNvPicPr>
            <a:picLocks noChangeAspect="1" noChangeArrowheads="1"/>
          </p:cNvPicPr>
          <p:nvPr/>
        </p:nvPicPr>
        <p:blipFill>
          <a:blip r:embed="rId3" cstate="print"/>
          <a:srcRect/>
          <a:stretch>
            <a:fillRect/>
          </a:stretch>
        </p:blipFill>
        <p:spPr bwMode="auto">
          <a:xfrm>
            <a:off x="5715000" y="3700463"/>
            <a:ext cx="1752600" cy="2589212"/>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3"/>
          <p:cNvSpPr>
            <a:spLocks noGrp="1" noChangeArrowheads="1"/>
          </p:cNvSpPr>
          <p:nvPr>
            <p:ph type="body" sz="quarter" idx="4294967295"/>
          </p:nvPr>
        </p:nvSpPr>
        <p:spPr>
          <a:xfrm>
            <a:off x="609600" y="1676400"/>
            <a:ext cx="8534400" cy="381000"/>
          </a:xfrm>
        </p:spPr>
        <p:txBody>
          <a:bodyPr/>
          <a:lstStyle/>
          <a:p>
            <a:pPr algn="ctr">
              <a:lnSpc>
                <a:spcPct val="90000"/>
              </a:lnSpc>
              <a:buFontTx/>
              <a:buNone/>
            </a:pPr>
            <a:r>
              <a:rPr lang="en-US" sz="2400" b="1" smtClean="0">
                <a:solidFill>
                  <a:schemeClr val="tx2"/>
                </a:solidFill>
              </a:rPr>
              <a:t>Customer-Driven Marketing Strategy</a:t>
            </a:r>
          </a:p>
          <a:p>
            <a:pPr algn="ctr">
              <a:lnSpc>
                <a:spcPct val="90000"/>
              </a:lnSpc>
              <a:buFontTx/>
              <a:buNone/>
            </a:pPr>
            <a:endParaRPr lang="en-US" sz="2400" b="1" smtClean="0">
              <a:solidFill>
                <a:schemeClr val="tx2"/>
              </a:solidFill>
            </a:endParaRPr>
          </a:p>
          <a:p>
            <a:pPr algn="ctr">
              <a:lnSpc>
                <a:spcPct val="90000"/>
              </a:lnSpc>
              <a:buFontTx/>
              <a:buNone/>
            </a:pPr>
            <a:endParaRPr lang="en-US" sz="2400" b="1" smtClean="0">
              <a:solidFill>
                <a:schemeClr val="tx2"/>
              </a:solidFill>
            </a:endParaRPr>
          </a:p>
        </p:txBody>
      </p:sp>
      <p:sp>
        <p:nvSpPr>
          <p:cNvPr id="60418" name="Rectangle 2"/>
          <p:cNvSpPr>
            <a:spLocks noGrp="1" noChangeArrowheads="1"/>
          </p:cNvSpPr>
          <p:nvPr>
            <p:ph type="title" idx="4294967295"/>
          </p:nvPr>
        </p:nvSpPr>
        <p:spPr>
          <a:xfrm>
            <a:off x="762000" y="457200"/>
            <a:ext cx="7772400" cy="1143000"/>
          </a:xfrm>
        </p:spPr>
        <p:txBody>
          <a:bodyPr/>
          <a:lstStyle/>
          <a:p>
            <a:pPr>
              <a:lnSpc>
                <a:spcPts val="3600"/>
              </a:lnSpc>
            </a:pPr>
            <a:r>
              <a:rPr lang="en-US" smtClean="0"/>
              <a:t>Marketing Strategy and the Marketing Mix</a:t>
            </a:r>
          </a:p>
        </p:txBody>
      </p:sp>
      <p:sp>
        <p:nvSpPr>
          <p:cNvPr id="60419" name="Content Placeholder 3"/>
          <p:cNvSpPr>
            <a:spLocks noGrp="1"/>
          </p:cNvSpPr>
          <p:nvPr>
            <p:ph idx="4294967295"/>
          </p:nvPr>
        </p:nvSpPr>
        <p:spPr>
          <a:xfrm>
            <a:off x="1371600" y="2209800"/>
            <a:ext cx="7391400" cy="3810000"/>
          </a:xfrm>
        </p:spPr>
        <p:txBody>
          <a:bodyPr/>
          <a:lstStyle/>
          <a:p>
            <a:pPr>
              <a:buFontTx/>
              <a:buNone/>
            </a:pPr>
            <a:r>
              <a:rPr lang="en-US" sz="3100" b="1" smtClean="0"/>
              <a:t>Market segmentation </a:t>
            </a:r>
            <a:r>
              <a:rPr lang="en-US" sz="3100" smtClean="0"/>
              <a:t>is the division of a market into distinct groups of buyers who have different needs, characteristics, or behavior and who might require separate products or marketing mixes</a:t>
            </a:r>
          </a:p>
          <a:p>
            <a:pPr>
              <a:buFontTx/>
              <a:buNone/>
            </a:pPr>
            <a:r>
              <a:rPr lang="en-US" sz="3100" b="1" smtClean="0"/>
              <a:t>Market segment </a:t>
            </a:r>
            <a:r>
              <a:rPr lang="en-US" sz="3100" smtClean="0"/>
              <a:t>is a group of consumers who respond in a similar way to a given set of marketing efforts</a:t>
            </a:r>
          </a:p>
          <a:p>
            <a:endParaRPr lang="en-US" sz="3100" smtClean="0"/>
          </a:p>
        </p:txBody>
      </p:sp>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type="body" sz="quarter" idx="4294967295"/>
          </p:nvPr>
        </p:nvSpPr>
        <p:spPr>
          <a:xfrm>
            <a:off x="0" y="1524000"/>
            <a:ext cx="8763000" cy="304800"/>
          </a:xfrm>
        </p:spPr>
        <p:txBody>
          <a:bodyPr/>
          <a:lstStyle/>
          <a:p>
            <a:pPr algn="ctr">
              <a:buFontTx/>
              <a:buNone/>
            </a:pPr>
            <a:r>
              <a:rPr lang="en-US" sz="2800" b="1" smtClean="0">
                <a:solidFill>
                  <a:schemeClr val="tx2"/>
                </a:solidFill>
              </a:rPr>
              <a:t>Customer-Centered Marketing Strategy</a:t>
            </a:r>
          </a:p>
          <a:p>
            <a:pPr algn="ctr">
              <a:buFontTx/>
              <a:buNone/>
            </a:pPr>
            <a:endParaRPr lang="en-US" sz="2800" b="1" smtClean="0">
              <a:solidFill>
                <a:schemeClr val="tx2"/>
              </a:solidFill>
            </a:endParaRPr>
          </a:p>
        </p:txBody>
      </p:sp>
      <p:sp>
        <p:nvSpPr>
          <p:cNvPr id="62466" name="Rectangle 2"/>
          <p:cNvSpPr>
            <a:spLocks noGrp="1" noChangeArrowheads="1"/>
          </p:cNvSpPr>
          <p:nvPr>
            <p:ph type="title" idx="4294967295"/>
          </p:nvPr>
        </p:nvSpPr>
        <p:spPr>
          <a:xfrm>
            <a:off x="609600" y="533400"/>
            <a:ext cx="7772400" cy="1143000"/>
          </a:xfrm>
        </p:spPr>
        <p:txBody>
          <a:bodyPr/>
          <a:lstStyle/>
          <a:p>
            <a:pPr>
              <a:lnSpc>
                <a:spcPts val="3600"/>
              </a:lnSpc>
            </a:pPr>
            <a:r>
              <a:rPr lang="en-US" smtClean="0"/>
              <a:t>Marketing Strategy and the Marketing Mix</a:t>
            </a:r>
          </a:p>
        </p:txBody>
      </p:sp>
      <p:sp>
        <p:nvSpPr>
          <p:cNvPr id="62467" name="Content Placeholder 4"/>
          <p:cNvSpPr>
            <a:spLocks noGrp="1"/>
          </p:cNvSpPr>
          <p:nvPr>
            <p:ph idx="4294967295"/>
          </p:nvPr>
        </p:nvSpPr>
        <p:spPr>
          <a:xfrm>
            <a:off x="838200" y="2286000"/>
            <a:ext cx="7772400" cy="4114800"/>
          </a:xfrm>
        </p:spPr>
        <p:txBody>
          <a:bodyPr/>
          <a:lstStyle/>
          <a:p>
            <a:pPr>
              <a:buFontTx/>
              <a:buNone/>
            </a:pPr>
            <a:r>
              <a:rPr lang="en-US" b="1" smtClean="0"/>
              <a:t>Market targeting </a:t>
            </a:r>
            <a:r>
              <a:rPr lang="en-US" smtClean="0"/>
              <a:t>is the process of evaluating each market segment’s attractiveness and selecting one or more segments to enter</a:t>
            </a:r>
          </a:p>
          <a:p>
            <a:endParaRPr lang="en-US" smtClean="0"/>
          </a:p>
        </p:txBody>
      </p:sp>
      <p:pic>
        <p:nvPicPr>
          <p:cNvPr id="62468"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010400" y="5257800"/>
            <a:ext cx="1082675" cy="10826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14"/>
          <p:cNvSpPr>
            <a:spLocks noGrp="1"/>
          </p:cNvSpPr>
          <p:nvPr>
            <p:ph type="body" sz="quarter" idx="4294967295"/>
          </p:nvPr>
        </p:nvSpPr>
        <p:spPr>
          <a:xfrm>
            <a:off x="0" y="1295400"/>
            <a:ext cx="7162800" cy="381000"/>
          </a:xfrm>
        </p:spPr>
        <p:txBody>
          <a:bodyPr/>
          <a:lstStyle/>
          <a:p>
            <a:pPr algn="ctr" eaLnBrk="1" hangingPunct="1">
              <a:buFontTx/>
              <a:buNone/>
            </a:pPr>
            <a:r>
              <a:rPr lang="en-US" sz="2800" b="1" smtClean="0">
                <a:solidFill>
                  <a:schemeClr val="tx2"/>
                </a:solidFill>
              </a:rPr>
              <a:t>Customer-Centered Marketing Strategy</a:t>
            </a:r>
          </a:p>
          <a:p>
            <a:pPr algn="ctr" eaLnBrk="1" hangingPunct="1">
              <a:buFontTx/>
              <a:buNone/>
            </a:pPr>
            <a:endParaRPr lang="en-US" sz="2800" b="1" smtClean="0">
              <a:solidFill>
                <a:schemeClr val="tx2"/>
              </a:solidFill>
            </a:endParaRPr>
          </a:p>
        </p:txBody>
      </p:sp>
      <p:sp>
        <p:nvSpPr>
          <p:cNvPr id="64514" name="Rectangle 2"/>
          <p:cNvSpPr>
            <a:spLocks noGrp="1" noChangeArrowheads="1"/>
          </p:cNvSpPr>
          <p:nvPr>
            <p:ph type="title" idx="4294967295"/>
          </p:nvPr>
        </p:nvSpPr>
        <p:spPr>
          <a:xfrm>
            <a:off x="0" y="533400"/>
            <a:ext cx="8458200" cy="1143000"/>
          </a:xfrm>
        </p:spPr>
        <p:txBody>
          <a:bodyPr/>
          <a:lstStyle/>
          <a:p>
            <a:pPr eaLnBrk="1" hangingPunct="1">
              <a:lnSpc>
                <a:spcPts val="3600"/>
              </a:lnSpc>
            </a:pPr>
            <a:r>
              <a:rPr lang="en-US" sz="3200" dirty="0" smtClean="0"/>
              <a:t>Marketing Strategy and the Marketing Mix</a:t>
            </a:r>
            <a:endParaRPr lang="en-US" dirty="0" smtClean="0"/>
          </a:p>
        </p:txBody>
      </p:sp>
      <p:sp>
        <p:nvSpPr>
          <p:cNvPr id="64515" name="Content Placeholder 6"/>
          <p:cNvSpPr>
            <a:spLocks noGrp="1"/>
          </p:cNvSpPr>
          <p:nvPr>
            <p:ph idx="4294967295"/>
          </p:nvPr>
        </p:nvSpPr>
        <p:spPr>
          <a:xfrm>
            <a:off x="0" y="1981200"/>
            <a:ext cx="7772400" cy="4114800"/>
          </a:xfrm>
        </p:spPr>
        <p:txBody>
          <a:bodyPr/>
          <a:lstStyle/>
          <a:p>
            <a:pPr eaLnBrk="1" hangingPunct="1">
              <a:buFontTx/>
              <a:buNone/>
            </a:pPr>
            <a:r>
              <a:rPr lang="en-US" b="1" smtClean="0"/>
              <a:t>Market positioning </a:t>
            </a:r>
            <a:r>
              <a:rPr lang="en-US" smtClean="0"/>
              <a:t>is the arranging for a product to occupy a clear, distinctive, and desirable place relative to competing products in the minds of the target consumer</a:t>
            </a:r>
          </a:p>
          <a:p>
            <a:pPr eaLnBrk="1" hangingPunct="1"/>
            <a:endParaRPr lang="en-US" smtClean="0"/>
          </a:p>
        </p:txBody>
      </p:sp>
    </p:spTree>
  </p:cSld>
  <p:clrMapOvr>
    <a:masterClrMapping/>
  </p:clrMapOvr>
  <p:transition>
    <p:pull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3"/>
          <p:cNvSpPr>
            <a:spLocks noGrp="1" noChangeArrowheads="1"/>
          </p:cNvSpPr>
          <p:nvPr>
            <p:ph idx="4294967295"/>
          </p:nvPr>
        </p:nvSpPr>
        <p:spPr>
          <a:xfrm>
            <a:off x="1219200" y="1828800"/>
            <a:ext cx="6553200" cy="4267200"/>
          </a:xfrm>
        </p:spPr>
        <p:txBody>
          <a:bodyPr/>
          <a:lstStyle/>
          <a:p>
            <a:r>
              <a:rPr lang="en-US" sz="2400" smtClean="0"/>
              <a:t>Companywide Strategic Planning: Defining Marketing’s Role</a:t>
            </a:r>
          </a:p>
          <a:p>
            <a:r>
              <a:rPr lang="en-US" sz="2400" smtClean="0"/>
              <a:t>Designing the Business Portfolio</a:t>
            </a:r>
          </a:p>
          <a:p>
            <a:r>
              <a:rPr lang="en-US" sz="2400" smtClean="0"/>
              <a:t>Planning Marketing: Partnering to Build Customer Relationships</a:t>
            </a:r>
          </a:p>
          <a:p>
            <a:r>
              <a:rPr lang="en-US" sz="2400" smtClean="0"/>
              <a:t>Marketing Strategy and the Marketing Mix</a:t>
            </a:r>
          </a:p>
          <a:p>
            <a:r>
              <a:rPr lang="en-US" sz="2400" smtClean="0"/>
              <a:t>Managing the Marketing Effort</a:t>
            </a:r>
          </a:p>
          <a:p>
            <a:r>
              <a:rPr lang="en-US" sz="2400" smtClean="0"/>
              <a:t>Measuring and Managing Return on Marketing Investment</a:t>
            </a:r>
          </a:p>
        </p:txBody>
      </p:sp>
      <p:sp>
        <p:nvSpPr>
          <p:cNvPr id="23554" name="Text Placeholder 3"/>
          <p:cNvSpPr>
            <a:spLocks noGrp="1"/>
          </p:cNvSpPr>
          <p:nvPr>
            <p:ph type="body" sz="quarter" idx="4294967295"/>
          </p:nvPr>
        </p:nvSpPr>
        <p:spPr>
          <a:xfrm>
            <a:off x="0" y="1066800"/>
            <a:ext cx="7162800" cy="609600"/>
          </a:xfrm>
        </p:spPr>
        <p:txBody>
          <a:bodyPr/>
          <a:lstStyle/>
          <a:p>
            <a:pPr algn="ctr">
              <a:buFontTx/>
              <a:buNone/>
            </a:pPr>
            <a:r>
              <a:rPr lang="en-US" sz="2800" b="1" smtClean="0">
                <a:solidFill>
                  <a:schemeClr val="tx2"/>
                </a:solidFill>
              </a:rPr>
              <a:t>Topic Outline</a:t>
            </a:r>
          </a:p>
        </p:txBody>
      </p:sp>
      <p:sp>
        <p:nvSpPr>
          <p:cNvPr id="23555" name="Rectangle 2"/>
          <p:cNvSpPr>
            <a:spLocks noGrp="1" noChangeArrowheads="1"/>
          </p:cNvSpPr>
          <p:nvPr>
            <p:ph type="title" idx="4294967295"/>
          </p:nvPr>
        </p:nvSpPr>
        <p:spPr>
          <a:xfrm>
            <a:off x="304800" y="228600"/>
            <a:ext cx="7772400" cy="1143000"/>
          </a:xfrm>
        </p:spPr>
        <p:txBody>
          <a:bodyPr/>
          <a:lstStyle/>
          <a:p>
            <a:pPr>
              <a:lnSpc>
                <a:spcPts val="3600"/>
              </a:lnSpc>
            </a:pPr>
            <a:r>
              <a:rPr lang="en-US" smtClean="0"/>
              <a:t>Company and Marketing Strategy</a:t>
            </a:r>
          </a:p>
        </p:txBody>
      </p:sp>
    </p:spTree>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noChangeArrowheads="1"/>
          </p:cNvSpPr>
          <p:nvPr>
            <p:ph type="body" sz="quarter" idx="4294967295"/>
          </p:nvPr>
        </p:nvSpPr>
        <p:spPr>
          <a:xfrm>
            <a:off x="990600" y="1447800"/>
            <a:ext cx="7162800" cy="533400"/>
          </a:xfrm>
        </p:spPr>
        <p:txBody>
          <a:bodyPr/>
          <a:lstStyle/>
          <a:p>
            <a:pPr algn="ctr">
              <a:buFontTx/>
              <a:buNone/>
            </a:pPr>
            <a:r>
              <a:rPr lang="en-US" sz="2800" b="1" smtClean="0">
                <a:solidFill>
                  <a:schemeClr val="tx2"/>
                </a:solidFill>
              </a:rPr>
              <a:t>Developing an Integrated Marketing Mix</a:t>
            </a:r>
          </a:p>
        </p:txBody>
      </p:sp>
      <p:sp>
        <p:nvSpPr>
          <p:cNvPr id="66562" name="Rectangle 2"/>
          <p:cNvSpPr>
            <a:spLocks noGrp="1" noChangeArrowheads="1"/>
          </p:cNvSpPr>
          <p:nvPr>
            <p:ph type="title" idx="4294967295"/>
          </p:nvPr>
        </p:nvSpPr>
        <p:spPr>
          <a:xfrm>
            <a:off x="838200" y="457200"/>
            <a:ext cx="7772400" cy="1143000"/>
          </a:xfrm>
        </p:spPr>
        <p:txBody>
          <a:bodyPr/>
          <a:lstStyle/>
          <a:p>
            <a:pPr>
              <a:lnSpc>
                <a:spcPts val="3600"/>
              </a:lnSpc>
            </a:pPr>
            <a:r>
              <a:rPr lang="en-US" sz="3200" smtClean="0"/>
              <a:t>Marketing Strategy and the Marketing Mix</a:t>
            </a:r>
          </a:p>
        </p:txBody>
      </p:sp>
      <p:sp>
        <p:nvSpPr>
          <p:cNvPr id="66563" name="Content Placeholder 3"/>
          <p:cNvSpPr>
            <a:spLocks noGrp="1"/>
          </p:cNvSpPr>
          <p:nvPr>
            <p:ph idx="4294967295"/>
          </p:nvPr>
        </p:nvSpPr>
        <p:spPr>
          <a:xfrm>
            <a:off x="914400" y="2362200"/>
            <a:ext cx="7772400" cy="2971800"/>
          </a:xfrm>
        </p:spPr>
        <p:txBody>
          <a:bodyPr/>
          <a:lstStyle/>
          <a:p>
            <a:pPr>
              <a:buFontTx/>
              <a:buNone/>
            </a:pPr>
            <a:r>
              <a:rPr lang="en-US" b="1" smtClean="0"/>
              <a:t>Marketing mix </a:t>
            </a:r>
            <a:r>
              <a:rPr lang="en-US" smtClean="0"/>
              <a:t>is the set of controllable tactical marketing tools—product, price, place, and promotion—that the firm blends to produce the response it wants in the target market</a:t>
            </a:r>
          </a:p>
          <a:p>
            <a:endParaRPr lang="en-US" smtClean="0"/>
          </a:p>
        </p:txBody>
      </p:sp>
    </p:spTree>
  </p:cSld>
  <p:clrMapOvr>
    <a:masterClrMapping/>
  </p:clrMapOvr>
  <p:transition>
    <p:pull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a:xfrm>
            <a:off x="533400" y="533400"/>
            <a:ext cx="7772400" cy="1143000"/>
          </a:xfrm>
        </p:spPr>
        <p:txBody>
          <a:bodyPr/>
          <a:lstStyle/>
          <a:p>
            <a:pPr eaLnBrk="1" hangingPunct="1"/>
            <a:r>
              <a:rPr lang="en-US" sz="3200" smtClean="0"/>
              <a:t>Marketing Strategy and the Marketing Mix</a:t>
            </a:r>
          </a:p>
        </p:txBody>
      </p:sp>
      <p:sp>
        <p:nvSpPr>
          <p:cNvPr id="68610" name="Text Placeholder 6"/>
          <p:cNvSpPr>
            <a:spLocks noGrp="1"/>
          </p:cNvSpPr>
          <p:nvPr>
            <p:ph idx="4294967295"/>
          </p:nvPr>
        </p:nvSpPr>
        <p:spPr>
          <a:xfrm>
            <a:off x="381000" y="1676400"/>
            <a:ext cx="7924800" cy="1066800"/>
          </a:xfrm>
        </p:spPr>
        <p:txBody>
          <a:bodyPr/>
          <a:lstStyle/>
          <a:p>
            <a:pPr algn="ctr" eaLnBrk="1" hangingPunct="1">
              <a:buFontTx/>
              <a:buNone/>
            </a:pPr>
            <a:r>
              <a:rPr lang="en-US" sz="2800" b="1" smtClean="0">
                <a:solidFill>
                  <a:schemeClr val="tx2"/>
                </a:solidFill>
              </a:rPr>
              <a:t>Developing an Integrated Marketing Mix</a:t>
            </a:r>
          </a:p>
          <a:p>
            <a:pPr algn="ctr" eaLnBrk="1" hangingPunct="1">
              <a:buFontTx/>
              <a:buNone/>
            </a:pPr>
            <a:endParaRPr lang="en-US" sz="2800" b="1" smtClean="0">
              <a:solidFill>
                <a:schemeClr val="tx2"/>
              </a:solidFill>
            </a:endParaRPr>
          </a:p>
        </p:txBody>
      </p:sp>
      <p:pic>
        <p:nvPicPr>
          <p:cNvPr id="68611" name="Picture 4" descr="fig02_05wo.jpg"/>
          <p:cNvPicPr>
            <a:picLocks noChangeAspect="1"/>
          </p:cNvPicPr>
          <p:nvPr/>
        </p:nvPicPr>
        <p:blipFill>
          <a:blip r:embed="rId3" cstate="print"/>
          <a:srcRect/>
          <a:stretch>
            <a:fillRect/>
          </a:stretch>
        </p:blipFill>
        <p:spPr bwMode="auto">
          <a:xfrm>
            <a:off x="1981200" y="2362200"/>
            <a:ext cx="4643438" cy="4038600"/>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a:xfrm>
            <a:off x="609600" y="381000"/>
            <a:ext cx="7772400" cy="1143000"/>
          </a:xfrm>
        </p:spPr>
        <p:txBody>
          <a:bodyPr/>
          <a:lstStyle/>
          <a:p>
            <a:r>
              <a:rPr lang="en-US" smtClean="0"/>
              <a:t>Managing the Marketing Effort</a:t>
            </a:r>
          </a:p>
        </p:txBody>
      </p:sp>
      <p:sp>
        <p:nvSpPr>
          <p:cNvPr id="72706" name="Rectangle 3"/>
          <p:cNvSpPr>
            <a:spLocks noGrp="1" noChangeArrowheads="1"/>
          </p:cNvSpPr>
          <p:nvPr>
            <p:ph idx="4294967295"/>
          </p:nvPr>
        </p:nvSpPr>
        <p:spPr>
          <a:xfrm>
            <a:off x="457200" y="1447800"/>
            <a:ext cx="7772400" cy="762000"/>
          </a:xfrm>
        </p:spPr>
        <p:txBody>
          <a:bodyPr/>
          <a:lstStyle/>
          <a:p>
            <a:pPr algn="ctr">
              <a:buFontTx/>
              <a:buNone/>
            </a:pPr>
            <a:r>
              <a:rPr lang="en-US" sz="2800" b="1" smtClean="0">
                <a:solidFill>
                  <a:schemeClr val="tx2"/>
                </a:solidFill>
              </a:rPr>
              <a:t>Marketing Analysis – SWOT Analysis</a:t>
            </a:r>
          </a:p>
        </p:txBody>
      </p:sp>
      <p:pic>
        <p:nvPicPr>
          <p:cNvPr id="72707" name="Picture 4" descr="fig02_07wo.jpg"/>
          <p:cNvPicPr>
            <a:picLocks noChangeAspect="1"/>
          </p:cNvPicPr>
          <p:nvPr/>
        </p:nvPicPr>
        <p:blipFill>
          <a:blip r:embed="rId3" cstate="print"/>
          <a:srcRect/>
          <a:stretch>
            <a:fillRect/>
          </a:stretch>
        </p:blipFill>
        <p:spPr bwMode="auto">
          <a:xfrm>
            <a:off x="1219200" y="2133600"/>
            <a:ext cx="6553200" cy="3284538"/>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noChangeArrowheads="1"/>
          </p:cNvSpPr>
          <p:nvPr>
            <p:ph type="body" sz="quarter" idx="4294967295"/>
          </p:nvPr>
        </p:nvSpPr>
        <p:spPr>
          <a:xfrm>
            <a:off x="914400" y="1524000"/>
            <a:ext cx="7162800" cy="381000"/>
          </a:xfrm>
        </p:spPr>
        <p:txBody>
          <a:bodyPr/>
          <a:lstStyle/>
          <a:p>
            <a:pPr algn="ctr" eaLnBrk="1" hangingPunct="1">
              <a:buFontTx/>
              <a:buNone/>
            </a:pPr>
            <a:r>
              <a:rPr lang="en-US" sz="2800" b="1" smtClean="0">
                <a:solidFill>
                  <a:schemeClr val="tx2"/>
                </a:solidFill>
              </a:rPr>
              <a:t>Marketing Department Organization </a:t>
            </a:r>
          </a:p>
          <a:p>
            <a:pPr algn="ctr" eaLnBrk="1" hangingPunct="1">
              <a:buFontTx/>
              <a:buNone/>
            </a:pPr>
            <a:endParaRPr lang="en-US" sz="2800" b="1" smtClean="0">
              <a:solidFill>
                <a:schemeClr val="tx2"/>
              </a:solidFill>
            </a:endParaRPr>
          </a:p>
          <a:p>
            <a:pPr algn="ctr" eaLnBrk="1" hangingPunct="1">
              <a:buFontTx/>
              <a:buNone/>
            </a:pPr>
            <a:endParaRPr lang="en-US" sz="2800" b="1" smtClean="0">
              <a:solidFill>
                <a:schemeClr val="tx2"/>
              </a:solidFill>
            </a:endParaRPr>
          </a:p>
          <a:p>
            <a:pPr algn="ctr" eaLnBrk="1" hangingPunct="1">
              <a:buFontTx/>
              <a:buNone/>
            </a:pPr>
            <a:endParaRPr lang="en-US" sz="2800" b="1" smtClean="0">
              <a:solidFill>
                <a:schemeClr val="tx2"/>
              </a:solidFill>
            </a:endParaRPr>
          </a:p>
        </p:txBody>
      </p:sp>
      <p:sp>
        <p:nvSpPr>
          <p:cNvPr id="78850" name="Rectangle 2"/>
          <p:cNvSpPr>
            <a:spLocks noGrp="1" noChangeArrowheads="1"/>
          </p:cNvSpPr>
          <p:nvPr>
            <p:ph type="title" idx="4294967295"/>
          </p:nvPr>
        </p:nvSpPr>
        <p:spPr>
          <a:xfrm>
            <a:off x="533400" y="381000"/>
            <a:ext cx="7772400" cy="1143000"/>
          </a:xfrm>
        </p:spPr>
        <p:txBody>
          <a:bodyPr/>
          <a:lstStyle/>
          <a:p>
            <a:pPr eaLnBrk="1" hangingPunct="1">
              <a:lnSpc>
                <a:spcPts val="3600"/>
              </a:lnSpc>
            </a:pPr>
            <a:r>
              <a:rPr lang="en-US" smtClean="0"/>
              <a:t>Managing the Marketing Effort</a:t>
            </a:r>
          </a:p>
        </p:txBody>
      </p:sp>
      <p:graphicFrame>
        <p:nvGraphicFramePr>
          <p:cNvPr id="5" name="Content Placeholder 4"/>
          <p:cNvGraphicFramePr>
            <a:graphicFrameLocks noGrp="1"/>
          </p:cNvGraphicFramePr>
          <p:nvPr>
            <p:ph idx="4294967295"/>
          </p:nvPr>
        </p:nvGraphicFramePr>
        <p:xfrm>
          <a:off x="1219200" y="2133600"/>
          <a:ext cx="69342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3"/>
          <p:cNvSpPr>
            <a:spLocks noGrp="1" noChangeArrowheads="1"/>
          </p:cNvSpPr>
          <p:nvPr>
            <p:ph type="body" sz="quarter" idx="4294967295"/>
          </p:nvPr>
        </p:nvSpPr>
        <p:spPr>
          <a:xfrm>
            <a:off x="0" y="1295400"/>
            <a:ext cx="8458200" cy="381000"/>
          </a:xfrm>
        </p:spPr>
        <p:txBody>
          <a:bodyPr/>
          <a:lstStyle/>
          <a:p>
            <a:pPr algn="ctr">
              <a:buFontTx/>
              <a:buNone/>
            </a:pPr>
            <a:r>
              <a:rPr lang="en-US" sz="2800" b="1" smtClean="0">
                <a:solidFill>
                  <a:schemeClr val="tx2"/>
                </a:solidFill>
              </a:rPr>
              <a:t>Return on Marketing Investment (Marketing ROI)</a:t>
            </a:r>
          </a:p>
          <a:p>
            <a:pPr algn="ctr">
              <a:buFontTx/>
              <a:buNone/>
            </a:pPr>
            <a:endParaRPr lang="en-US" sz="2800" b="1" smtClean="0">
              <a:solidFill>
                <a:schemeClr val="tx2"/>
              </a:solidFill>
            </a:endParaRPr>
          </a:p>
        </p:txBody>
      </p:sp>
      <p:sp>
        <p:nvSpPr>
          <p:cNvPr id="82946" name="Content Placeholder 4"/>
          <p:cNvSpPr>
            <a:spLocks noGrp="1"/>
          </p:cNvSpPr>
          <p:nvPr>
            <p:ph sz="half" idx="4294967295"/>
          </p:nvPr>
        </p:nvSpPr>
        <p:spPr>
          <a:xfrm>
            <a:off x="4114800" y="2209800"/>
            <a:ext cx="5029200" cy="3916363"/>
          </a:xfrm>
        </p:spPr>
        <p:txBody>
          <a:bodyPr/>
          <a:lstStyle/>
          <a:p>
            <a:pPr eaLnBrk="1" hangingPunct="1">
              <a:buFontTx/>
              <a:buNone/>
            </a:pPr>
            <a:r>
              <a:rPr lang="en-US" sz="2800" b="1" smtClean="0"/>
              <a:t>Return on marketing investment </a:t>
            </a:r>
            <a:r>
              <a:rPr lang="en-US" sz="2800" smtClean="0"/>
              <a:t>(Marketing ROI) is the net return from a marketing investment divided by the costs of the marketing investment. Marketing ROI provides a measurement of the profits generated by investments in marketing activities.</a:t>
            </a:r>
          </a:p>
          <a:p>
            <a:pPr eaLnBrk="1" hangingPunct="1"/>
            <a:endParaRPr lang="en-US" sz="2800" smtClean="0"/>
          </a:p>
        </p:txBody>
      </p:sp>
      <p:sp>
        <p:nvSpPr>
          <p:cNvPr id="82947" name="Rectangle 2"/>
          <p:cNvSpPr>
            <a:spLocks noGrp="1" noChangeArrowheads="1"/>
          </p:cNvSpPr>
          <p:nvPr>
            <p:ph type="title" idx="4294967295"/>
          </p:nvPr>
        </p:nvSpPr>
        <p:spPr>
          <a:xfrm>
            <a:off x="0" y="533400"/>
            <a:ext cx="7772400" cy="1143000"/>
          </a:xfrm>
        </p:spPr>
        <p:txBody>
          <a:bodyPr/>
          <a:lstStyle/>
          <a:p>
            <a:pPr>
              <a:lnSpc>
                <a:spcPts val="3600"/>
              </a:lnSpc>
            </a:pPr>
            <a:r>
              <a:rPr lang="en-US" smtClean="0"/>
              <a:t>Measuring and Managing    </a:t>
            </a:r>
            <a:br>
              <a:rPr lang="en-US" smtClean="0"/>
            </a:br>
            <a:r>
              <a:rPr lang="en-US" smtClean="0"/>
              <a:t> Return on Marketing Investment</a:t>
            </a:r>
            <a:br>
              <a:rPr lang="en-US" smtClean="0"/>
            </a:br>
            <a:endParaRPr lang="en-US" smtClean="0"/>
          </a:p>
        </p:txBody>
      </p:sp>
      <p:pic>
        <p:nvPicPr>
          <p:cNvPr id="82948" name="Picture 12" descr="ph02_12">
            <a:hlinkClick r:id="rId3"/>
          </p:cNvPr>
          <p:cNvPicPr>
            <a:picLocks noGrp="1" noChangeAspect="1" noChangeArrowheads="1"/>
          </p:cNvPicPr>
          <p:nvPr>
            <p:ph idx="4294967295"/>
          </p:nvPr>
        </p:nvPicPr>
        <p:blipFill>
          <a:blip r:embed="rId4" cstate="print"/>
          <a:srcRect/>
          <a:stretch>
            <a:fillRect/>
          </a:stretch>
        </p:blipFill>
        <p:spPr>
          <a:xfrm>
            <a:off x="1219200" y="2362200"/>
            <a:ext cx="2209800" cy="2762250"/>
          </a:xfrm>
        </p:spPr>
      </p:pic>
    </p:spTree>
  </p:cSld>
  <p:clrMapOvr>
    <a:masterClrMapping/>
  </p:clrMapOvr>
  <p:transition>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13"/>
          <p:cNvSpPr>
            <a:spLocks noGrp="1"/>
          </p:cNvSpPr>
          <p:nvPr>
            <p:ph type="body" sz="quarter" idx="4294967295"/>
          </p:nvPr>
        </p:nvSpPr>
        <p:spPr>
          <a:xfrm>
            <a:off x="0" y="1295400"/>
            <a:ext cx="7162800" cy="381000"/>
          </a:xfrm>
        </p:spPr>
        <p:txBody>
          <a:bodyPr/>
          <a:lstStyle/>
          <a:p>
            <a:pPr algn="ctr">
              <a:buFontTx/>
              <a:buNone/>
            </a:pPr>
            <a:r>
              <a:rPr lang="en-US" sz="2800" b="1" smtClean="0">
                <a:solidFill>
                  <a:schemeClr val="tx2"/>
                </a:solidFill>
              </a:rPr>
              <a:t>Strategic Planning</a:t>
            </a:r>
          </a:p>
        </p:txBody>
      </p:sp>
      <p:sp>
        <p:nvSpPr>
          <p:cNvPr id="25602" name="Rectangle 2"/>
          <p:cNvSpPr>
            <a:spLocks noGrp="1" noChangeArrowheads="1"/>
          </p:cNvSpPr>
          <p:nvPr>
            <p:ph type="title" idx="4294967295"/>
          </p:nvPr>
        </p:nvSpPr>
        <p:spPr>
          <a:xfrm>
            <a:off x="0" y="533400"/>
            <a:ext cx="7772400" cy="1143000"/>
          </a:xfrm>
        </p:spPr>
        <p:txBody>
          <a:bodyPr/>
          <a:lstStyle/>
          <a:p>
            <a:pPr>
              <a:lnSpc>
                <a:spcPts val="3600"/>
              </a:lnSpc>
            </a:pPr>
            <a:r>
              <a:rPr lang="en-US" smtClean="0"/>
              <a:t>Companywide Strategic Planning</a:t>
            </a:r>
          </a:p>
        </p:txBody>
      </p:sp>
      <p:sp>
        <p:nvSpPr>
          <p:cNvPr id="25603" name="Rectangle 3"/>
          <p:cNvSpPr>
            <a:spLocks noGrp="1" noChangeArrowheads="1"/>
          </p:cNvSpPr>
          <p:nvPr>
            <p:ph idx="4294967295"/>
          </p:nvPr>
        </p:nvSpPr>
        <p:spPr>
          <a:xfrm>
            <a:off x="533400" y="1981200"/>
            <a:ext cx="7772400" cy="4114800"/>
          </a:xfrm>
        </p:spPr>
        <p:txBody>
          <a:bodyPr/>
          <a:lstStyle/>
          <a:p>
            <a:pPr>
              <a:buFontTx/>
              <a:buNone/>
            </a:pPr>
            <a:r>
              <a:rPr lang="en-US" b="1" dirty="0" smtClean="0"/>
              <a:t>Strategic planning </a:t>
            </a:r>
            <a:r>
              <a:rPr lang="en-US" dirty="0" smtClean="0"/>
              <a:t>is the process of developing and maintaining a strategic fit between the organization’s goals and capabilities and its changing marketing opportunities</a:t>
            </a:r>
          </a:p>
        </p:txBody>
      </p:sp>
    </p:spTree>
  </p:cSld>
  <p:clrMapOvr>
    <a:masterClrMapping/>
  </p:clrMapOvr>
  <p:transition>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a:xfrm>
            <a:off x="0" y="533400"/>
            <a:ext cx="7772400" cy="1143000"/>
          </a:xfrm>
        </p:spPr>
        <p:txBody>
          <a:bodyPr/>
          <a:lstStyle/>
          <a:p>
            <a:r>
              <a:rPr lang="en-US" smtClean="0"/>
              <a:t>Companywide Strategic Planning</a:t>
            </a:r>
          </a:p>
        </p:txBody>
      </p:sp>
      <p:sp>
        <p:nvSpPr>
          <p:cNvPr id="27650" name="Text Placeholder 6"/>
          <p:cNvSpPr>
            <a:spLocks noGrp="1"/>
          </p:cNvSpPr>
          <p:nvPr>
            <p:ph idx="4294967295"/>
          </p:nvPr>
        </p:nvSpPr>
        <p:spPr>
          <a:xfrm>
            <a:off x="0" y="1981200"/>
            <a:ext cx="7772400" cy="4114800"/>
          </a:xfrm>
        </p:spPr>
        <p:txBody>
          <a:bodyPr/>
          <a:lstStyle/>
          <a:p>
            <a:pPr algn="ctr">
              <a:buFontTx/>
              <a:buNone/>
            </a:pPr>
            <a:r>
              <a:rPr lang="en-US" sz="2800" b="1" smtClean="0">
                <a:solidFill>
                  <a:schemeClr val="tx2"/>
                </a:solidFill>
              </a:rPr>
              <a:t>Steps in Strategic Planning</a:t>
            </a:r>
          </a:p>
          <a:p>
            <a:pPr algn="ctr">
              <a:buFontTx/>
              <a:buNone/>
            </a:pPr>
            <a:endParaRPr lang="en-US" sz="2800" b="1" smtClean="0">
              <a:solidFill>
                <a:schemeClr val="tx2"/>
              </a:solidFill>
            </a:endParaRPr>
          </a:p>
        </p:txBody>
      </p:sp>
      <p:pic>
        <p:nvPicPr>
          <p:cNvPr id="27651" name="Picture 4" descr="fig02_01wo.jpg"/>
          <p:cNvPicPr>
            <a:picLocks noChangeAspect="1"/>
          </p:cNvPicPr>
          <p:nvPr/>
        </p:nvPicPr>
        <p:blipFill>
          <a:blip r:embed="rId3" cstate="print"/>
          <a:srcRect/>
          <a:stretch>
            <a:fillRect/>
          </a:stretch>
        </p:blipFill>
        <p:spPr bwMode="auto">
          <a:xfrm>
            <a:off x="0" y="2632075"/>
            <a:ext cx="9144000" cy="186372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3"/>
          <p:cNvSpPr>
            <a:spLocks noGrp="1" noChangeArrowheads="1"/>
          </p:cNvSpPr>
          <p:nvPr>
            <p:ph type="body" sz="quarter" idx="4294967295"/>
          </p:nvPr>
        </p:nvSpPr>
        <p:spPr>
          <a:xfrm>
            <a:off x="914400" y="1295400"/>
            <a:ext cx="7162800" cy="381000"/>
          </a:xfrm>
        </p:spPr>
        <p:txBody>
          <a:bodyPr/>
          <a:lstStyle/>
          <a:p>
            <a:pPr algn="ctr" eaLnBrk="1" hangingPunct="1">
              <a:buFontTx/>
              <a:buNone/>
            </a:pPr>
            <a:r>
              <a:rPr lang="en-US" sz="2800" b="1" smtClean="0">
                <a:solidFill>
                  <a:schemeClr val="tx2"/>
                </a:solidFill>
              </a:rPr>
              <a:t>Defining a Market-Oriented Mission</a:t>
            </a:r>
          </a:p>
          <a:p>
            <a:pPr algn="ctr" eaLnBrk="1" hangingPunct="1">
              <a:buFontTx/>
              <a:buNone/>
            </a:pPr>
            <a:endParaRPr lang="en-US" sz="2800" b="1" smtClean="0">
              <a:solidFill>
                <a:schemeClr val="tx2"/>
              </a:solidFill>
            </a:endParaRPr>
          </a:p>
          <a:p>
            <a:pPr algn="ctr" eaLnBrk="1" hangingPunct="1">
              <a:buFontTx/>
              <a:buNone/>
            </a:pPr>
            <a:endParaRPr lang="en-US" sz="2800" b="1" smtClean="0">
              <a:solidFill>
                <a:schemeClr val="tx2"/>
              </a:solidFill>
            </a:endParaRPr>
          </a:p>
        </p:txBody>
      </p:sp>
      <p:sp>
        <p:nvSpPr>
          <p:cNvPr id="29698" name="Rectangle 2"/>
          <p:cNvSpPr>
            <a:spLocks noGrp="1" noChangeArrowheads="1"/>
          </p:cNvSpPr>
          <p:nvPr>
            <p:ph type="title" idx="4294967295"/>
          </p:nvPr>
        </p:nvSpPr>
        <p:spPr>
          <a:xfrm>
            <a:off x="990600" y="457200"/>
            <a:ext cx="7772400" cy="1143000"/>
          </a:xfrm>
        </p:spPr>
        <p:txBody>
          <a:bodyPr/>
          <a:lstStyle/>
          <a:p>
            <a:pPr eaLnBrk="1" hangingPunct="1">
              <a:lnSpc>
                <a:spcPts val="3600"/>
              </a:lnSpc>
            </a:pPr>
            <a:r>
              <a:rPr lang="en-US" smtClean="0"/>
              <a:t>Companywide Strategic Planning</a:t>
            </a:r>
          </a:p>
        </p:txBody>
      </p:sp>
      <p:sp>
        <p:nvSpPr>
          <p:cNvPr id="29699" name="Content Placeholder 10"/>
          <p:cNvSpPr>
            <a:spLocks noGrp="1"/>
          </p:cNvSpPr>
          <p:nvPr>
            <p:ph idx="4294967295"/>
          </p:nvPr>
        </p:nvSpPr>
        <p:spPr>
          <a:xfrm>
            <a:off x="609600" y="1905000"/>
            <a:ext cx="7772400" cy="4114800"/>
          </a:xfrm>
        </p:spPr>
        <p:txBody>
          <a:bodyPr/>
          <a:lstStyle/>
          <a:p>
            <a:pPr eaLnBrk="1" hangingPunct="1">
              <a:lnSpc>
                <a:spcPct val="80000"/>
              </a:lnSpc>
            </a:pPr>
            <a:r>
              <a:rPr lang="en-US" sz="3000" smtClean="0"/>
              <a:t>The mission statement is the organization’s purpose, what it wants to accomplish in the larger environment</a:t>
            </a:r>
          </a:p>
          <a:p>
            <a:pPr eaLnBrk="1" hangingPunct="1">
              <a:lnSpc>
                <a:spcPct val="80000"/>
              </a:lnSpc>
            </a:pPr>
            <a:r>
              <a:rPr lang="en-US" sz="3000" smtClean="0"/>
              <a:t>Market-oriented mission statement defines the business in terms of satisfying basic customer needs</a:t>
            </a:r>
          </a:p>
          <a:p>
            <a:pPr eaLnBrk="1" hangingPunct="1">
              <a:lnSpc>
                <a:spcPct val="80000"/>
              </a:lnSpc>
            </a:pPr>
            <a:endParaRPr lang="en-US" sz="3000" smtClean="0"/>
          </a:p>
        </p:txBody>
      </p:sp>
      <p:pic>
        <p:nvPicPr>
          <p:cNvPr id="29700" name="Picture 2" descr="Google"/>
          <p:cNvPicPr>
            <a:picLocks noChangeAspect="1" noChangeArrowheads="1"/>
          </p:cNvPicPr>
          <p:nvPr/>
        </p:nvPicPr>
        <p:blipFill>
          <a:blip r:embed="rId3" cstate="print"/>
          <a:srcRect/>
          <a:stretch>
            <a:fillRect/>
          </a:stretch>
        </p:blipFill>
        <p:spPr bwMode="auto">
          <a:xfrm>
            <a:off x="5105400" y="4191000"/>
            <a:ext cx="2819400" cy="1123950"/>
          </a:xfrm>
          <a:prstGeom prst="rect">
            <a:avLst/>
          </a:prstGeom>
          <a:noFill/>
          <a:ln w="9525">
            <a:noFill/>
            <a:miter lim="800000"/>
            <a:headEnd/>
            <a:tailEnd/>
          </a:ln>
        </p:spPr>
      </p:pic>
      <p:sp>
        <p:nvSpPr>
          <p:cNvPr id="29701" name="Rectangle 6"/>
          <p:cNvSpPr>
            <a:spLocks noChangeArrowheads="1"/>
          </p:cNvSpPr>
          <p:nvPr/>
        </p:nvSpPr>
        <p:spPr bwMode="auto">
          <a:xfrm>
            <a:off x="4876800" y="5181600"/>
            <a:ext cx="3352800" cy="1190625"/>
          </a:xfrm>
          <a:prstGeom prst="rect">
            <a:avLst/>
          </a:prstGeom>
          <a:noFill/>
          <a:ln w="9525">
            <a:noFill/>
            <a:miter lim="800000"/>
            <a:headEnd/>
            <a:tailEnd/>
          </a:ln>
        </p:spPr>
        <p:txBody>
          <a:bodyPr>
            <a:spAutoFit/>
          </a:bodyPr>
          <a:lstStyle/>
          <a:p>
            <a:pPr algn="ctr"/>
            <a:r>
              <a:rPr lang="en-US" b="1" i="1" dirty="0">
                <a:latin typeface="Calibri" pitchFamily="34" charset="0"/>
                <a:cs typeface="ヒラギノ角ゴ Pro W3"/>
              </a:rPr>
              <a:t>We help you organize the world’s information and make it universally accessible and useful.</a:t>
            </a:r>
          </a:p>
        </p:txBody>
      </p:sp>
    </p:spTree>
  </p:cSld>
  <p:clrMapOvr>
    <a:masterClrMapping/>
  </p:clrMapOvr>
  <p:transition>
    <p:pull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10"/>
          <p:cNvSpPr>
            <a:spLocks noGrp="1"/>
          </p:cNvSpPr>
          <p:nvPr>
            <p:ph type="body" sz="quarter" idx="4294967295"/>
          </p:nvPr>
        </p:nvSpPr>
        <p:spPr>
          <a:xfrm>
            <a:off x="609600" y="1219200"/>
            <a:ext cx="8534400" cy="457200"/>
          </a:xfrm>
        </p:spPr>
        <p:txBody>
          <a:bodyPr/>
          <a:lstStyle/>
          <a:p>
            <a:pPr algn="ctr" eaLnBrk="1" hangingPunct="1">
              <a:buFontTx/>
              <a:buNone/>
            </a:pPr>
            <a:r>
              <a:rPr lang="en-US" sz="2800" b="1" smtClean="0">
                <a:solidFill>
                  <a:schemeClr val="tx2"/>
                </a:solidFill>
              </a:rPr>
              <a:t>Setting Company Objectives and Goals</a:t>
            </a:r>
          </a:p>
          <a:p>
            <a:pPr algn="ctr" eaLnBrk="1" hangingPunct="1">
              <a:buFontTx/>
              <a:buNone/>
            </a:pPr>
            <a:endParaRPr lang="en-US" sz="2800" b="1" smtClean="0">
              <a:solidFill>
                <a:schemeClr val="tx2"/>
              </a:solidFill>
            </a:endParaRPr>
          </a:p>
        </p:txBody>
      </p:sp>
      <p:sp>
        <p:nvSpPr>
          <p:cNvPr id="31746" name="Rectangle 2"/>
          <p:cNvSpPr>
            <a:spLocks noGrp="1" noChangeArrowheads="1"/>
          </p:cNvSpPr>
          <p:nvPr>
            <p:ph type="title" idx="4294967295"/>
          </p:nvPr>
        </p:nvSpPr>
        <p:spPr>
          <a:xfrm>
            <a:off x="0" y="533400"/>
            <a:ext cx="7772400" cy="1143000"/>
          </a:xfrm>
        </p:spPr>
        <p:txBody>
          <a:bodyPr/>
          <a:lstStyle/>
          <a:p>
            <a:pPr eaLnBrk="1" hangingPunct="1">
              <a:lnSpc>
                <a:spcPts val="3600"/>
              </a:lnSpc>
            </a:pPr>
            <a:r>
              <a:rPr lang="en-US" smtClean="0"/>
              <a:t>Companywide Strategic Planning</a:t>
            </a:r>
            <a:br>
              <a:rPr lang="en-US" smtClean="0"/>
            </a:br>
            <a:endParaRPr lang="en-US" smtClean="0"/>
          </a:p>
        </p:txBody>
      </p:sp>
      <p:graphicFrame>
        <p:nvGraphicFramePr>
          <p:cNvPr id="6" name="Content Placeholder 5"/>
          <p:cNvGraphicFramePr>
            <a:graphicFrameLocks noGrp="1"/>
          </p:cNvGraphicFramePr>
          <p:nvPr>
            <p:ph idx="4294967295"/>
          </p:nvPr>
        </p:nvGraphicFramePr>
        <p:xfrm>
          <a:off x="1371600" y="1828800"/>
          <a:ext cx="75438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5"/>
          <p:cNvSpPr>
            <a:spLocks noGrp="1"/>
          </p:cNvSpPr>
          <p:nvPr>
            <p:ph type="body" sz="quarter" idx="4294967295"/>
          </p:nvPr>
        </p:nvSpPr>
        <p:spPr>
          <a:xfrm>
            <a:off x="0" y="1295400"/>
            <a:ext cx="7162800" cy="381000"/>
          </a:xfrm>
        </p:spPr>
        <p:txBody>
          <a:bodyPr/>
          <a:lstStyle/>
          <a:p>
            <a:pPr algn="ctr" eaLnBrk="1" hangingPunct="1">
              <a:buFontTx/>
              <a:buNone/>
            </a:pPr>
            <a:r>
              <a:rPr lang="en-US" sz="2800" b="1" smtClean="0">
                <a:solidFill>
                  <a:schemeClr val="tx2"/>
                </a:solidFill>
              </a:rPr>
              <a:t>Designing the Business Portfolio</a:t>
            </a:r>
          </a:p>
          <a:p>
            <a:pPr algn="ctr" eaLnBrk="1" hangingPunct="1">
              <a:buFontTx/>
              <a:buNone/>
            </a:pPr>
            <a:endParaRPr lang="en-US" sz="2800" b="1" smtClean="0">
              <a:solidFill>
                <a:schemeClr val="tx2"/>
              </a:solidFill>
            </a:endParaRPr>
          </a:p>
        </p:txBody>
      </p:sp>
      <p:sp>
        <p:nvSpPr>
          <p:cNvPr id="33794" name="Rectangle 2"/>
          <p:cNvSpPr>
            <a:spLocks noGrp="1" noChangeArrowheads="1"/>
          </p:cNvSpPr>
          <p:nvPr>
            <p:ph type="title" idx="4294967295"/>
          </p:nvPr>
        </p:nvSpPr>
        <p:spPr>
          <a:xfrm>
            <a:off x="228600" y="533400"/>
            <a:ext cx="7772400" cy="1143000"/>
          </a:xfrm>
        </p:spPr>
        <p:txBody>
          <a:bodyPr/>
          <a:lstStyle/>
          <a:p>
            <a:pPr eaLnBrk="1" hangingPunct="1">
              <a:lnSpc>
                <a:spcPts val="3600"/>
              </a:lnSpc>
            </a:pPr>
            <a:r>
              <a:rPr lang="en-US" smtClean="0"/>
              <a:t>Companywide Strategic Planning</a:t>
            </a:r>
          </a:p>
        </p:txBody>
      </p:sp>
      <p:sp>
        <p:nvSpPr>
          <p:cNvPr id="33795" name="Rectangle 3"/>
          <p:cNvSpPr>
            <a:spLocks noGrp="1" noChangeArrowheads="1"/>
          </p:cNvSpPr>
          <p:nvPr>
            <p:ph idx="4294967295"/>
          </p:nvPr>
        </p:nvSpPr>
        <p:spPr>
          <a:xfrm>
            <a:off x="914400" y="1905000"/>
            <a:ext cx="7772400" cy="4114800"/>
          </a:xfrm>
        </p:spPr>
        <p:txBody>
          <a:bodyPr/>
          <a:lstStyle/>
          <a:p>
            <a:pPr eaLnBrk="1" hangingPunct="1">
              <a:buFontTx/>
              <a:buNone/>
            </a:pPr>
            <a:r>
              <a:rPr lang="en-US" b="1" smtClean="0"/>
              <a:t>The business portfolio </a:t>
            </a:r>
            <a:r>
              <a:rPr lang="en-US" smtClean="0"/>
              <a:t>is the collection of businesses and products that make up the company</a:t>
            </a:r>
          </a:p>
          <a:p>
            <a:pPr eaLnBrk="1" hangingPunct="1">
              <a:buFontTx/>
              <a:buNone/>
            </a:pPr>
            <a:r>
              <a:rPr lang="en-US" b="1" smtClean="0"/>
              <a:t>Portfolio analysis </a:t>
            </a:r>
            <a:r>
              <a:rPr lang="en-US" smtClean="0"/>
              <a:t>is a major activity in strategic planning whereby management evaluates the products and businesses that make up the company</a:t>
            </a:r>
          </a:p>
        </p:txBody>
      </p:sp>
    </p:spTree>
  </p:cSld>
  <p:clrMapOvr>
    <a:masterClrMapping/>
  </p:clrMapOvr>
  <p:transition>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body" sz="quarter" idx="4294967295"/>
          </p:nvPr>
        </p:nvSpPr>
        <p:spPr>
          <a:xfrm>
            <a:off x="0" y="1447800"/>
            <a:ext cx="8229600" cy="457200"/>
          </a:xfrm>
        </p:spPr>
        <p:txBody>
          <a:bodyPr/>
          <a:lstStyle/>
          <a:p>
            <a:pPr algn="ctr" eaLnBrk="1" hangingPunct="1">
              <a:buFontTx/>
              <a:buNone/>
            </a:pPr>
            <a:r>
              <a:rPr lang="en-US" sz="2800" b="1" smtClean="0">
                <a:solidFill>
                  <a:schemeClr val="tx2"/>
                </a:solidFill>
              </a:rPr>
              <a:t>Analyzing the Current Business Portfolio</a:t>
            </a:r>
          </a:p>
          <a:p>
            <a:pPr algn="ctr" eaLnBrk="1" hangingPunct="1">
              <a:buFontTx/>
              <a:buNone/>
            </a:pPr>
            <a:endParaRPr lang="en-US" sz="2800" b="1" smtClean="0">
              <a:solidFill>
                <a:schemeClr val="tx2"/>
              </a:solidFill>
            </a:endParaRPr>
          </a:p>
        </p:txBody>
      </p:sp>
      <p:sp>
        <p:nvSpPr>
          <p:cNvPr id="35842" name="Rectangle 2"/>
          <p:cNvSpPr>
            <a:spLocks noGrp="1" noChangeArrowheads="1"/>
          </p:cNvSpPr>
          <p:nvPr>
            <p:ph type="title" idx="4294967295"/>
          </p:nvPr>
        </p:nvSpPr>
        <p:spPr>
          <a:xfrm>
            <a:off x="0" y="533400"/>
            <a:ext cx="7772400" cy="1143000"/>
          </a:xfrm>
        </p:spPr>
        <p:txBody>
          <a:bodyPr/>
          <a:lstStyle/>
          <a:p>
            <a:pPr eaLnBrk="1" hangingPunct="1">
              <a:lnSpc>
                <a:spcPts val="3600"/>
              </a:lnSpc>
            </a:pPr>
            <a:r>
              <a:rPr lang="en-US" smtClean="0"/>
              <a:t>Companywide Strategic Planning</a:t>
            </a:r>
          </a:p>
        </p:txBody>
      </p:sp>
      <p:sp>
        <p:nvSpPr>
          <p:cNvPr id="35843" name="Text Placeholder 7"/>
          <p:cNvSpPr>
            <a:spLocks noGrp="1"/>
          </p:cNvSpPr>
          <p:nvPr>
            <p:ph idx="4294967295"/>
          </p:nvPr>
        </p:nvSpPr>
        <p:spPr>
          <a:xfrm>
            <a:off x="457200" y="1981200"/>
            <a:ext cx="7772400" cy="4114800"/>
          </a:xfrm>
        </p:spPr>
        <p:txBody>
          <a:bodyPr/>
          <a:lstStyle/>
          <a:p>
            <a:pPr eaLnBrk="1" hangingPunct="1">
              <a:buFontTx/>
              <a:buNone/>
            </a:pPr>
            <a:r>
              <a:rPr lang="en-US" b="1" dirty="0" smtClean="0"/>
              <a:t>Strategic business units can be</a:t>
            </a:r>
          </a:p>
          <a:p>
            <a:pPr eaLnBrk="1" hangingPunct="1"/>
            <a:r>
              <a:rPr lang="en-US" dirty="0" smtClean="0"/>
              <a:t>Company division</a:t>
            </a:r>
          </a:p>
          <a:p>
            <a:pPr eaLnBrk="1" hangingPunct="1"/>
            <a:r>
              <a:rPr lang="en-US" dirty="0" smtClean="0"/>
              <a:t>Product line within a division</a:t>
            </a:r>
          </a:p>
          <a:p>
            <a:pPr eaLnBrk="1" hangingPunct="1"/>
            <a:r>
              <a:rPr lang="en-US" dirty="0" smtClean="0"/>
              <a:t>Single product or brand</a:t>
            </a:r>
          </a:p>
        </p:txBody>
      </p:sp>
      <p:pic>
        <p:nvPicPr>
          <p:cNvPr id="35844"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010400" y="5105400"/>
            <a:ext cx="1082675" cy="1082675"/>
          </a:xfrm>
          <a:prstGeom prst="rect">
            <a:avLst/>
          </a:prstGeom>
          <a:noFill/>
          <a:ln w="9525">
            <a:noFill/>
            <a:miter lim="800000"/>
            <a:headEnd/>
            <a:tailEnd/>
          </a:ln>
        </p:spPr>
      </p:pic>
    </p:spTree>
  </p:cSld>
  <p:clrMapOvr>
    <a:masterClrMapping/>
  </p:clrMapOvr>
  <p:transition>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sz="quarter" idx="4294967295"/>
          </p:nvPr>
        </p:nvSpPr>
        <p:spPr>
          <a:xfrm>
            <a:off x="0" y="1447800"/>
            <a:ext cx="8686800" cy="381000"/>
          </a:xfrm>
        </p:spPr>
        <p:txBody>
          <a:bodyPr/>
          <a:lstStyle/>
          <a:p>
            <a:pPr algn="ctr">
              <a:buFontTx/>
              <a:buNone/>
            </a:pPr>
            <a:r>
              <a:rPr lang="en-US" sz="2800" b="1" smtClean="0">
                <a:solidFill>
                  <a:schemeClr val="tx2"/>
                </a:solidFill>
              </a:rPr>
              <a:t>Analyzing the Current Business Portfolio</a:t>
            </a:r>
          </a:p>
          <a:p>
            <a:pPr algn="ctr">
              <a:buFontTx/>
              <a:buNone/>
            </a:pPr>
            <a:endParaRPr lang="en-US" sz="2800" b="1" smtClean="0">
              <a:solidFill>
                <a:schemeClr val="tx2"/>
              </a:solidFill>
            </a:endParaRPr>
          </a:p>
          <a:p>
            <a:pPr algn="ctr">
              <a:buFontTx/>
              <a:buNone/>
            </a:pPr>
            <a:endParaRPr lang="en-US" sz="2800" b="1" smtClean="0">
              <a:solidFill>
                <a:schemeClr val="tx2"/>
              </a:solidFill>
            </a:endParaRPr>
          </a:p>
        </p:txBody>
      </p:sp>
      <p:sp>
        <p:nvSpPr>
          <p:cNvPr id="37890" name="Rectangle 2"/>
          <p:cNvSpPr>
            <a:spLocks noGrp="1" noChangeArrowheads="1"/>
          </p:cNvSpPr>
          <p:nvPr>
            <p:ph type="title" idx="4294967295"/>
          </p:nvPr>
        </p:nvSpPr>
        <p:spPr>
          <a:xfrm>
            <a:off x="0" y="533400"/>
            <a:ext cx="7772400" cy="1143000"/>
          </a:xfrm>
        </p:spPr>
        <p:txBody>
          <a:bodyPr/>
          <a:lstStyle/>
          <a:p>
            <a:pPr>
              <a:lnSpc>
                <a:spcPts val="3600"/>
              </a:lnSpc>
            </a:pPr>
            <a:r>
              <a:rPr lang="en-US" smtClean="0"/>
              <a:t>Companywide Strategic Planning</a:t>
            </a:r>
          </a:p>
        </p:txBody>
      </p:sp>
      <p:graphicFrame>
        <p:nvGraphicFramePr>
          <p:cNvPr id="8" name="Content Placeholder 7"/>
          <p:cNvGraphicFramePr>
            <a:graphicFrameLocks noGrp="1"/>
          </p:cNvGraphicFramePr>
          <p:nvPr>
            <p:ph idx="4294967295"/>
          </p:nvPr>
        </p:nvGraphicFramePr>
        <p:xfrm>
          <a:off x="762000" y="1905000"/>
          <a:ext cx="7772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pull dir="rd"/>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002060"/>
      </a:hlink>
      <a:folHlink>
        <a:srgbClr val="002060"/>
      </a:folHlink>
    </a:clrScheme>
    <a:fontScheme name="1_Blank Presentation">
      <a:majorFont>
        <a:latin typeface="Arial"/>
        <a:ea typeface="ヒラギノ角ゴ Pro W3"/>
        <a:cs typeface="Calibri"/>
      </a:majorFont>
      <a:minorFont>
        <a:latin typeface="Calibri"/>
        <a:ea typeface="ヒラギノ角ゴ Pro W3"/>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Custom 13">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0FD13D"/>
      </a:accent5>
      <a:accent6>
        <a:srgbClr val="0FD13D"/>
      </a:accent6>
      <a:hlink>
        <a:srgbClr val="002060"/>
      </a:hlink>
      <a:folHlink>
        <a:srgbClr val="002060"/>
      </a:folHlink>
    </a:clrScheme>
    <a:fontScheme name="Blank Presentation">
      <a:majorFont>
        <a:latin typeface=""/>
        <a:ea typeface=""/>
        <a:cs typeface="Calibri"/>
      </a:majorFont>
      <a:minorFont>
        <a:latin typeface="Calibri"/>
        <a:ea typeface=""/>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1549</TotalTime>
  <Words>1407</Words>
  <Application>Microsoft Office PowerPoint</Application>
  <PresentationFormat>On-screen Show (4:3)</PresentationFormat>
  <Paragraphs>190</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1_Blank Presentation</vt:lpstr>
      <vt:lpstr>Blank Presentation</vt:lpstr>
      <vt:lpstr> Chapter Two</vt:lpstr>
      <vt:lpstr>Company and Marketing Strategy</vt:lpstr>
      <vt:lpstr>Companywide Strategic Planning</vt:lpstr>
      <vt:lpstr>Companywide Strategic Planning</vt:lpstr>
      <vt:lpstr>Companywide Strategic Planning</vt:lpstr>
      <vt:lpstr>Companywide Strategic Planning </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Companywide Strategic Planning</vt:lpstr>
      <vt:lpstr>Planning Marketing</vt:lpstr>
      <vt:lpstr>Planning Marketing </vt:lpstr>
      <vt:lpstr>Marketing Strategy and the Marketing Mix</vt:lpstr>
      <vt:lpstr>Marketing Strategy and the Marketing Mix</vt:lpstr>
      <vt:lpstr>Marketing Strategy and the Marketing Mix</vt:lpstr>
      <vt:lpstr>Marketing Strategy and the Marketing Mix</vt:lpstr>
      <vt:lpstr>Marketing Strategy and the Marketing Mix</vt:lpstr>
      <vt:lpstr>Managing the Marketing Effort</vt:lpstr>
      <vt:lpstr>Managing the Marketing Effort</vt:lpstr>
      <vt:lpstr>Measuring and Managing      Return on Marketing Investment </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Tan</cp:lastModifiedBy>
  <cp:revision>155</cp:revision>
  <cp:lastPrinted>2009-02-11T19:42:40Z</cp:lastPrinted>
  <dcterms:created xsi:type="dcterms:W3CDTF">2011-02-15T21:49:35Z</dcterms:created>
  <dcterms:modified xsi:type="dcterms:W3CDTF">2013-06-15T12:44:33Z</dcterms:modified>
</cp:coreProperties>
</file>