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7" r:id="rId6"/>
    <p:sldId id="261" r:id="rId7"/>
    <p:sldId id="268" r:id="rId8"/>
    <p:sldId id="269" r:id="rId9"/>
    <p:sldId id="262" r:id="rId10"/>
    <p:sldId id="258" r:id="rId11"/>
    <p:sldId id="265" r:id="rId12"/>
    <p:sldId id="266" r:id="rId13"/>
    <p:sldId id="263" r:id="rId14"/>
    <p:sldId id="264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6BDE19-C1CF-420D-82CD-32461194F110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3F4DB2-A462-4914-88D2-3357876C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82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7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4896-0B4D-8CFB-87BA-5615B94D6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7F6A8-DF57-4479-89ED-EC453A9B9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B08C-1CFC-C830-81F8-EC5F32E1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66B5-3CEB-0688-8899-14642DE1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D640-E3DE-5DDC-0B1E-B150C0B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80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327-99D6-9A83-FAC7-594C194B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0A0C5-11CE-001F-BBCC-68E7FE4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A3AD2-641E-6F23-8BE4-CF0C43D8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1BA62-A0E8-C541-35F9-9189886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FB64-1986-CD60-21B5-7FCB4D41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721E-8B57-147C-9C0A-403EFE5C8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FE14-A4C3-19F1-6C01-EA7692DE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5A48-2826-1D83-E98B-6F3D1E26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74F8-9F1B-02B4-6B52-96D42407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3C76-F83C-ED0F-3F89-FE86D52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7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FC8D-A60C-14EA-EEE9-B6AFADB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FC43-860D-DF6B-FE97-66B019C5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7D19-D507-A44A-D092-BFCD015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AAC6-0807-3A4D-0647-C3D45803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1629-522C-48E8-DA6D-532309E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1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DC-2FDF-BDAE-12C4-894CBB5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ECEE-C693-5A01-ECB2-FB988775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66EC-5D7E-3A69-D093-BD659F2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C42B-CCA0-C34F-0835-B226E3BC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7EC8-0412-B126-9E3E-2E87423D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17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E3A3-25F7-7B9D-4DE5-9B53BDE5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5B5C-70CE-5AEA-6E0F-4407BF7E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FAC85-9465-5413-11AC-BA80F2437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483B6-80C5-3FAA-8AA2-41CA9F5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D136B-036B-160E-CE9A-8395E59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69893-5E78-46CF-AC1F-FA527FCC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2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0B2C-D30C-442F-3C99-D14D17F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D66D-42E5-1576-5E7F-3646D352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A8523-FF80-5D79-0176-0F9550F7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821C1-5B9A-794C-2D4B-D66062EF1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AF3F4-2580-A3D5-6C5C-89CFA586F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1F2E8-B1C0-C383-D0E0-8ACC9DC5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BE12F-94DF-379E-75AF-40D9A366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D2C21-A7A0-DCEB-6175-17647A3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9420-BD3F-0788-3333-4C6502EE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CE62F-C2AB-4202-3362-520F424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DD51D-4AB8-5AEE-3D46-3B04A0C3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15380-86CD-ED06-015B-CF5D2977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3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43B4A-486E-EF20-DF40-3B980ADB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FEA1C-780F-0603-352F-80395F92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4420B-C76A-1F7C-C316-1B04933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2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7CFE-C928-A3E7-E8F1-83C92A66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9F7C-F272-F343-E40C-68D393BE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BFC1-054C-A23B-CC20-2A295EF38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F254B-6C7C-4294-5CD1-A8C67FA1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BC713-1BDA-E54D-D1C3-06F81203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6670-7E90-7492-18FB-BB9630D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1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549-A1E3-5767-D9ED-65542887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5ED86-C9C4-3B54-04D9-4B21472F1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1415-84D3-9051-6AE3-CDB949CC3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2F35-76FF-1E23-BC0C-AE82168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1B2C-4376-F3C5-2E31-DE60CA0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2BAC0-E9AC-0C6C-4227-F6AB84FE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3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E59D1-CE28-2D61-5C08-D5CD327D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C65D-26A5-C7CA-0F00-8EB9EB2B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9116-CCF3-D5BE-E9B2-E12548FB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69EC-A31F-485F-B4B4-126E61FA780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BF8E7-F31C-6F01-97FD-E4635721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2488-2FAC-2B80-A938-DCE296E0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9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01D71-8C61-1E33-3087-8F6BFDC8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84" y="1344638"/>
            <a:ext cx="5882901" cy="1703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395D9-E335-E619-7892-F3C3DE9A5CCE}"/>
              </a:ext>
            </a:extLst>
          </p:cNvPr>
          <p:cNvSpPr txBox="1"/>
          <p:nvPr/>
        </p:nvSpPr>
        <p:spPr>
          <a:xfrm>
            <a:off x="3529962" y="437822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9032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0521F-124F-88E0-2665-FC475E9D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" y="1529300"/>
            <a:ext cx="8523307" cy="661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AB570-DB0E-3EAF-0E47-918A943B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1" y="365182"/>
            <a:ext cx="3133748" cy="457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72631-6816-4649-3C96-CE1D4FC1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0" y="2709860"/>
            <a:ext cx="4617750" cy="89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3E6AC-A89B-C6FF-2929-498025D6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1" y="4369506"/>
            <a:ext cx="6682557" cy="145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E14E2-6A5C-5D64-ADB1-E159FA55E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647" y="2776262"/>
            <a:ext cx="3642919" cy="1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887B95-A32B-1892-92B5-5D2C201A8024}"/>
              </a:ext>
            </a:extLst>
          </p:cNvPr>
          <p:cNvSpPr txBox="1"/>
          <p:nvPr/>
        </p:nvSpPr>
        <p:spPr>
          <a:xfrm>
            <a:off x="155274" y="3870960"/>
            <a:ext cx="7481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b) </a:t>
            </a:r>
            <a:r>
              <a:rPr lang="en-US" dirty="0"/>
              <a:t>What is the magnitude of the negative lift for a speed of 90 m/s?</a:t>
            </a:r>
            <a:endParaRPr lang="ar-S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47E8E-F652-A95E-6CA1-59F1CFDE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3" y="753089"/>
            <a:ext cx="7481629" cy="316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0511D6-ACF7-8D20-515D-687AF702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99" y="840532"/>
            <a:ext cx="2533026" cy="2033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04843-05DC-CC01-F40A-8453B3A8C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230" y="4184699"/>
            <a:ext cx="6282198" cy="255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085C5-067C-AB2C-5FEB-FF5DBA206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04" y="57500"/>
            <a:ext cx="656364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7A09F-8C37-09CA-88FB-9EF69418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6" y="155634"/>
            <a:ext cx="6853244" cy="517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D25D-7156-FF15-4EB6-4211FCDC94DC}"/>
                  </a:ext>
                </a:extLst>
              </p:cNvPr>
              <p:cNvSpPr txBox="1"/>
              <p:nvPr/>
            </p:nvSpPr>
            <p:spPr>
              <a:xfrm>
                <a:off x="258792" y="870631"/>
                <a:ext cx="11496136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NZ" sz="2400" b="1" dirty="0"/>
                  <a:t>Figure 6-11a represents a car  </a:t>
                </a:r>
                <a:r>
                  <a:rPr lang="en-US" sz="2400" b="1" dirty="0"/>
                  <a:t>of mass m as it moves at a constant speed v of 20 m/s around a banked circular track of radius R =190 m. (It is a normal car, rather than a race car, which means that any vertical force from the passing air is negligible.) If the frictional force from the track is negligible, what bank angle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prevents sliding?</a:t>
                </a:r>
                <a:endParaRPr lang="ar-SA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D25D-7156-FF15-4EB6-4211FCDC9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2" y="870631"/>
                <a:ext cx="11496136" cy="1569660"/>
              </a:xfrm>
              <a:prstGeom prst="rect">
                <a:avLst/>
              </a:prstGeom>
              <a:blipFill>
                <a:blip r:embed="rId3"/>
                <a:stretch>
                  <a:fillRect l="-795" t="-3113" r="-848" b="-81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8015308-22D2-1445-7256-D9B459EA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5" y="2862348"/>
            <a:ext cx="4811605" cy="332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AA591-7332-7587-D2B5-C8FF66B29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490" y="2822091"/>
            <a:ext cx="6192619" cy="35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AB32B-2298-9177-BC82-15CEEA04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306235"/>
            <a:ext cx="8580741" cy="1551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178CF-A3F2-915E-B755-B2E91267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7" y="2187050"/>
            <a:ext cx="8673334" cy="43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88AAF-43AC-F2BB-3461-FAFF35BD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3" y="589648"/>
            <a:ext cx="11908437" cy="1791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E2A10-8CE2-7F58-6BBB-A4F52042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18" y="3376159"/>
            <a:ext cx="11642769" cy="29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8B718-C3DF-0DC7-6755-97B55C98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0" y="496286"/>
            <a:ext cx="2747161" cy="74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4E12-F469-4941-3B86-BF273D6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4" y="1628762"/>
            <a:ext cx="5015913" cy="27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C4365-7607-EE27-D643-1F69308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6" y="96778"/>
            <a:ext cx="7021553" cy="392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87A8A-8476-5293-8010-C59473E1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67" y="1089901"/>
            <a:ext cx="3095361" cy="1803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14E78-5CC3-60ED-484E-6BB129EF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35" y="520032"/>
            <a:ext cx="6969795" cy="1909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5B300B-141D-CC8C-62E9-8E72E2332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7" y="2429835"/>
            <a:ext cx="5716733" cy="44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65730-3CBD-2082-9A3F-48E1544A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2" y="330225"/>
            <a:ext cx="7497176" cy="2709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7CCAE-F9B1-917D-3618-DF37C883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5" y="3229069"/>
            <a:ext cx="8082520" cy="3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273554-1130-C7A2-EC16-6BA38B15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1" y="0"/>
            <a:ext cx="7538073" cy="6957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85BCD-4721-473C-75D7-E0C9B9F1D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92" y="5830554"/>
            <a:ext cx="5199077" cy="9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DC07A1-F91E-4B92-28F1-AAE650F5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5" y="256991"/>
            <a:ext cx="8375679" cy="3336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65E28-078E-2D6C-8A3C-6EDDA211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5" y="4386364"/>
            <a:ext cx="5523211" cy="135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26F53-DBCC-5B03-39A8-99B0F1D3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66" y="3541307"/>
            <a:ext cx="8401672" cy="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7D1FA-1167-8D70-B6E6-B244B1B4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85" y="56141"/>
            <a:ext cx="8585429" cy="67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1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B3714-093E-E04B-F18E-E5DA1371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1" y="-56662"/>
            <a:ext cx="10460966" cy="67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5F7DE-E065-D8F6-F457-5A561D3E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6" y="226888"/>
            <a:ext cx="7675276" cy="285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66B67-45FE-DBDC-3B48-C38786D8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33" y="3776671"/>
            <a:ext cx="6718464" cy="2141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A690F-7F73-2D55-F115-DBBA249C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646" y="3098581"/>
            <a:ext cx="4226321" cy="3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16515</TotalTime>
  <Words>108</Words>
  <Application>Microsoft Office PowerPoint</Application>
  <PresentationFormat>Widescreen</PresentationFormat>
  <Paragraphs>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29</cp:revision>
  <dcterms:created xsi:type="dcterms:W3CDTF">2024-09-16T20:59:08Z</dcterms:created>
  <dcterms:modified xsi:type="dcterms:W3CDTF">2025-09-30T05:04:34Z</dcterms:modified>
</cp:coreProperties>
</file>