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8" r:id="rId9"/>
    <p:sldId id="269" r:id="rId10"/>
    <p:sldId id="270" r:id="rId11"/>
    <p:sldId id="271" r:id="rId12"/>
    <p:sldId id="262" r:id="rId13"/>
    <p:sldId id="272" r:id="rId14"/>
    <p:sldId id="264" r:id="rId15"/>
    <p:sldId id="273" r:id="rId16"/>
    <p:sldId id="274" r:id="rId17"/>
    <p:sldId id="275" r:id="rId18"/>
    <p:sldId id="276" r:id="rId19"/>
    <p:sldId id="265" r:id="rId20"/>
    <p:sldId id="277" r:id="rId21"/>
    <p:sldId id="278" r:id="rId22"/>
    <p:sldId id="279" r:id="rId23"/>
    <p:sldId id="280" r:id="rId24"/>
    <p:sldId id="281" r:id="rId25"/>
    <p:sldId id="266" r:id="rId26"/>
    <p:sldId id="267" r:id="rId2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3638BF1-36B8-499F-A4C5-9D9BA32812E4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4975AAE-78A7-4988-9756-FF33026671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31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75AAE-78A7-4988-9756-FF330266713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B2B8-4415-CE01-F4EF-EE728D62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488B-473E-2A10-F407-78881F81B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006B-846B-792C-C30A-94FFDEAB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33C0-B9F3-BC01-05D7-48F30C48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03916-B95E-7A45-46CD-2BD57858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4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1EFB-1A94-C415-5897-FB0595FF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45305-A414-E3F5-E001-BB1C476DD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09B9-53F4-FEDA-AA43-03118110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2DC19-B716-F15E-703B-1DF64241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A2EB-3B61-AA0D-BA1E-A38EDFF7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3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1F18D-C070-B730-9018-4E67AB72E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AEACA-49BD-26E9-097E-E3C448E4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CA41-FF22-97EC-DFCB-8CBAECC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F3CB-788C-7432-9CBA-539EFB11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785D-B936-3FBC-8ED2-E88FEDC7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12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50-D6C9-CA9E-1707-42EC6620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D1B9-0EE6-9332-CA90-F14B064D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B8B8-720E-8A64-0B41-9965E0B0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27CC-9EF9-C767-BC05-9155EA85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BDC15-2316-B65A-9E97-FC32D0D4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5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CB07-ED30-E23A-A488-37FB2363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28DA1-5795-4F0E-52F4-26AC2889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F88C-A90E-B997-F124-F6A74D36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ED6C-2E49-0F50-5C56-C5F852A9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8C17-829D-AE67-830B-7EC71F5D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7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D203-A20E-28EC-CB72-4AC8EB7E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E6EA-0C0E-D9F3-83A1-4B91F606A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E644C-D6C4-E883-0CC6-44125ACAC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D6DA-947C-CD94-456E-152E7738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45832-AD85-E8E1-CE8B-FE125D47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0730-FBB0-EC79-D5D9-945F131E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6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631-BE00-B9D6-2FD3-A42FE9A5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D3CD-4DD6-CCAE-3EB6-D27A027F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475CC-2495-C8BA-703F-832D21C9D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3B22C-3FAA-F812-9A8A-D686CED06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818F6-BF38-9EBF-2B9F-09857F63C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F4FA-4590-83B0-4321-781B2CF0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1BF7E-12D1-E388-7622-45194611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B5550-9970-7787-7DE5-EFA2C291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8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6B3E-FADD-37C9-0944-A406D365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59550-594C-D451-4D30-707A1A1D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4E60-3580-C63D-5A5B-228BA6B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EDC3-E290-DD61-DF8F-D97B8F1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0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C2E32-38E6-7382-F1E9-496A5D2D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C0B93-631F-BE22-ED95-4187E31A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6451-1E87-51DD-C5DC-9139E952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9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8CA5-9084-282A-742E-0B9BBEC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C9F2-311E-3C05-7632-95A3C4A3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6CB51-0247-2C6E-993A-2302A22C3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96EF-CC75-4EAC-48EB-228C46BC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7FB8D-8326-5BD7-0304-7A1F199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21EF-6D68-8725-1062-504C4979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41AF-5EF2-890E-4260-11D7DD09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A925D-CE72-96BA-1809-43ED4C55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D8-8808-F803-9E23-E6A3C60DC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6561-29DE-5F93-798A-A937FBAE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26EED-8B4A-30A6-90B5-365FEC58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8B0A1-AB1B-6DF9-E629-304C9A7B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70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3555C-D4F9-9283-9E52-18B19C1B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FB62F-047B-8640-1E9E-90F847B68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73C54-5ADB-165A-4364-6E73D6CC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32E5-CC17-4B6F-8195-8C37FEEC0F17}" type="datetimeFigureOut">
              <a:rPr lang="ar-SA" smtClean="0"/>
              <a:t>12/08/1446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7386B-89B6-7F0F-1B77-4A7A118B7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06BD-C3D4-6BED-3722-CA1C7A53A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4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8591-F47C-D72B-1F6D-C11599DA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88" y="925987"/>
            <a:ext cx="6269088" cy="1834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39D7C-E685-9415-923C-DD009615EF67}"/>
              </a:ext>
            </a:extLst>
          </p:cNvPr>
          <p:cNvSpPr txBox="1"/>
          <p:nvPr/>
        </p:nvSpPr>
        <p:spPr>
          <a:xfrm>
            <a:off x="3909524" y="474053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70162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7B721-E77C-1099-4BB9-26B68EE3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4" y="299301"/>
            <a:ext cx="9572292" cy="65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BC34E-E21A-F784-5826-B53CFF2E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1" y="72502"/>
            <a:ext cx="10481287" cy="57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FED95-AA0F-DD43-E7AE-0F81BD02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5" y="887349"/>
            <a:ext cx="5763082" cy="2980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743F1-B1FE-A819-A8D5-A056A333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623" y="683009"/>
            <a:ext cx="3337524" cy="29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C35B2-5FDF-EBC5-8423-85F4F88A1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6" y="187520"/>
            <a:ext cx="7898948" cy="4518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570C5-51C5-C5A5-8019-FC593EEC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16" y="5000611"/>
            <a:ext cx="6496097" cy="18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AEEA9-6145-BF91-1F96-FB977556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" y="732070"/>
            <a:ext cx="4941393" cy="2379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DC8DA-C8B4-7E4A-00AC-264B951E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89" y="248271"/>
            <a:ext cx="3300150" cy="310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8C5B0-D271-8BE0-B227-A8D1A9C6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7" y="3950804"/>
            <a:ext cx="5126067" cy="2024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A04C7-626F-3A90-827B-D5382A74A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251" y="3714024"/>
            <a:ext cx="1245802" cy="29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3BC1F-B455-F990-BC08-FFC57BDC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58" y="150765"/>
            <a:ext cx="7800010" cy="65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38EDA-7FA0-36CA-B390-5857FCC5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09" y="-114936"/>
            <a:ext cx="7608499" cy="69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50597-A0E1-9AC9-152A-B157F2DB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28" y="-146827"/>
            <a:ext cx="8483744" cy="6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71C8E-AA87-78FB-22D5-12DD3E54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94" y="1151344"/>
            <a:ext cx="9245741" cy="49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1D290-9A58-FD6E-63D0-D2AE93E9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34" y="782842"/>
            <a:ext cx="7952805" cy="2253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657E7-EB37-0AA1-DBB6-F4359F89C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217" y="513896"/>
            <a:ext cx="3704783" cy="2343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7DF49-8077-5AFB-0DC3-B246649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34" y="3821504"/>
            <a:ext cx="7544802" cy="2453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79046-FBED-43D4-93D5-E478020FB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183" y="3702882"/>
            <a:ext cx="2949085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8AC6F-46CE-F7A6-641B-14D24500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4" y="421883"/>
            <a:ext cx="5443098" cy="73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D3A30-A662-D925-D7CD-22C8CEF6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1" y="1559222"/>
            <a:ext cx="7358917" cy="73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202A6-00E0-0918-56E5-509622B0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9" y="2260476"/>
            <a:ext cx="7283147" cy="669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29229E-994A-6745-A1D2-D13D591FE161}"/>
                  </a:ext>
                </a:extLst>
              </p:cNvPr>
              <p:cNvSpPr txBox="1"/>
              <p:nvPr/>
            </p:nvSpPr>
            <p:spPr>
              <a:xfrm>
                <a:off x="1333016" y="3131059"/>
                <a:ext cx="44064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29229E-994A-6745-A1D2-D13D591F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3131059"/>
                <a:ext cx="4406426" cy="369332"/>
              </a:xfrm>
              <a:prstGeom prst="rect">
                <a:avLst/>
              </a:prstGeom>
              <a:blipFill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0A9E9C-861F-1A6D-6179-91260866FD18}"/>
              </a:ext>
            </a:extLst>
          </p:cNvPr>
          <p:cNvSpPr txBox="1"/>
          <p:nvPr/>
        </p:nvSpPr>
        <p:spPr>
          <a:xfrm>
            <a:off x="874142" y="5668538"/>
            <a:ext cx="6855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● The mass of a body is the characteristic of that body that relates the body’s acceleration to the net force causing the acceleration. Masses are scalar quantities</a:t>
            </a:r>
            <a:endParaRPr lang="ar-S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54209F-9E14-04D2-E1FD-9D54D9330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67" y="4009108"/>
            <a:ext cx="7195184" cy="627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00DF1B-2A15-BC55-6012-2EBE2B4E1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682" y="4667069"/>
            <a:ext cx="1872654" cy="728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34CA1-3B86-FA9C-E970-4EE942463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926" y="4909506"/>
            <a:ext cx="3009362" cy="3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331D5-8482-DB4C-C275-4FB40C51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96" y="0"/>
            <a:ext cx="9420878" cy="6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32433-ADE9-23E9-FB44-A2F498F5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83" y="112664"/>
            <a:ext cx="7485592" cy="65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A824B-9D88-28F1-AFD3-17D85697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36" y="1026623"/>
            <a:ext cx="9143146" cy="37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F45-8A0E-DAE0-559A-466E0D13B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9" y="175567"/>
            <a:ext cx="9379903" cy="62502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F46F7C-27F5-42FD-072D-6E95ED1DFC15}"/>
                  </a:ext>
                </a:extLst>
              </p:cNvPr>
              <p:cNvSpPr txBox="1"/>
              <p:nvPr/>
            </p:nvSpPr>
            <p:spPr>
              <a:xfrm>
                <a:off x="9256142" y="238089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F46F7C-27F5-42FD-072D-6E95ED1DF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142" y="2380890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87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08B16-BEB4-795A-5D5D-F08CEA5F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03" y="230298"/>
            <a:ext cx="10525741" cy="4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3891D-9720-DC03-27B1-75DE9DD3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3" y="327530"/>
            <a:ext cx="6591493" cy="1917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84893-F102-B178-3C13-E9B20044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" y="2245393"/>
            <a:ext cx="6602360" cy="733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E4B4A-B13B-8A6C-3969-647B1F51E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769" y="340470"/>
            <a:ext cx="3583724" cy="3046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7C71F-8836-704F-8D02-6A9CDD978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73" y="2978989"/>
            <a:ext cx="6591492" cy="7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758B0-9804-2837-C2E9-24AEC05B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" y="637723"/>
            <a:ext cx="7854962" cy="2019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EE588-E3FD-7E95-9054-2D713D823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0" y="2646871"/>
            <a:ext cx="7854962" cy="91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F6944-6043-4133-93DE-B163EA857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073" y="637723"/>
            <a:ext cx="3581083" cy="32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3B2D6-4A9F-F2A6-B71E-9FFE7CB6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8" y="567904"/>
            <a:ext cx="3509842" cy="58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85407-8A22-8BF3-715E-1D33B25A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9" y="1500366"/>
            <a:ext cx="2364798" cy="48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16C4C-4E71-C1C7-AAE9-037B9FFE3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09" y="2090374"/>
            <a:ext cx="1294953" cy="51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3F123-DF78-5E3D-A71B-188B10F4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08" y="2839168"/>
            <a:ext cx="896701" cy="37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0B176-B8F8-38D6-3FE9-D37667AD7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1" y="4061141"/>
            <a:ext cx="1953035" cy="37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17338-9083-5F8F-B648-996605FF0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13" y="3286001"/>
            <a:ext cx="6086169" cy="588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1AC089-100A-B0C3-9244-62BC1F870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250" y="1369065"/>
            <a:ext cx="2136123" cy="2384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52F8B9-64F7-1739-3E81-C7037B21B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8000" y="4070584"/>
            <a:ext cx="1642348" cy="2325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AF15E-2253-C4CB-30DC-670E1C8F2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991" y="5092549"/>
            <a:ext cx="1902935" cy="365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B6DEC7-4A06-0174-2340-E59913768B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727" y="5682291"/>
            <a:ext cx="1160839" cy="365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6687A1-AD37-C49D-B9A7-146FA9226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8026" y="5750568"/>
            <a:ext cx="581629" cy="253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3BDDE4-0AD4-8DBF-F88F-68EF3999FE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010" y="6182622"/>
            <a:ext cx="1055805" cy="5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138F4-E60A-B55C-4D67-216F7F7F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7" y="579048"/>
            <a:ext cx="1485744" cy="58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E5BAA-230F-8B95-C29A-B9937279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19" y="870369"/>
            <a:ext cx="3049137" cy="1488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19CB6-D763-F0A7-7892-15118AD68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2" y="3110730"/>
            <a:ext cx="1295492" cy="604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6EFA5-EB62-B18A-01D2-828D2C734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8" y="3747269"/>
            <a:ext cx="6086313" cy="3043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8ED84-E268-4A1C-7580-AA713E79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92" y="1288210"/>
            <a:ext cx="5121956" cy="327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530F7-07B0-49EF-815E-4DAE84D83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92" y="1626426"/>
            <a:ext cx="6166836" cy="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7A583-C28F-74C9-EFB9-21C93B61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1" y="427096"/>
            <a:ext cx="3772790" cy="81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9C172-50C9-426A-965E-BE3CEE9F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5" y="1730762"/>
            <a:ext cx="8224389" cy="730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D1102-F439-61A5-09E2-8DE733F4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56" y="2916893"/>
            <a:ext cx="3473984" cy="2465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3582D-0B98-1B89-1317-67DDC139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11" y="2984465"/>
            <a:ext cx="4272872" cy="2819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ED621-8E0E-F32B-1397-F873D9D34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370" y="2984465"/>
            <a:ext cx="2463295" cy="31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E7F83-A7E4-DAAF-4C22-0F0765CD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668494"/>
            <a:ext cx="5757694" cy="203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8A1EA-C50A-86D3-8DA9-BC79DA20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18" y="1114057"/>
            <a:ext cx="1647837" cy="207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22B80-81F4-DEDE-AE46-16939C76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38" y="2744254"/>
            <a:ext cx="6163003" cy="1053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93A7F2-B17B-D668-B165-8F02D72A1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2" y="3960481"/>
            <a:ext cx="6163003" cy="1183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5AFAF5-E721-9662-9E84-A97F47148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82" y="5217900"/>
            <a:ext cx="4822015" cy="130121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097EA8C-1B11-7225-7A38-51F81987B227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Examples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CD18A-E021-9411-1178-43D6A5AB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7" y="360598"/>
            <a:ext cx="5244508" cy="3059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73527-6C42-0233-094E-256FE1F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7" y="41160"/>
            <a:ext cx="4006975" cy="3460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244DC-93BA-8F19-183D-D30305C8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98" y="3476099"/>
            <a:ext cx="5112236" cy="348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6BB34-83BC-1C61-615F-756ABE823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52" y="3470348"/>
            <a:ext cx="3529648" cy="33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0F5FD-2B69-29F1-9058-9A41EEBB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51" y="345057"/>
            <a:ext cx="7696943" cy="72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FDC8B-E909-CD5E-F2DE-2682CDBF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9" y="72594"/>
            <a:ext cx="9725856" cy="49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51</Words>
  <Application>Microsoft Office PowerPoint</Application>
  <PresentationFormat>Widescreen</PresentationFormat>
  <Paragraphs>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37</cp:revision>
  <dcterms:created xsi:type="dcterms:W3CDTF">2024-09-07T13:44:36Z</dcterms:created>
  <dcterms:modified xsi:type="dcterms:W3CDTF">2025-02-10T20:07:24Z</dcterms:modified>
</cp:coreProperties>
</file>