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94660"/>
  </p:normalViewPr>
  <p:slideViewPr>
    <p:cSldViewPr snapToGrid="0">
      <p:cViewPr varScale="1">
        <p:scale>
          <a:sx n="83" d="100"/>
          <a:sy n="83" d="100"/>
        </p:scale>
        <p:origin x="3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EB2B8-4415-CE01-F4EF-EE728D6292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D4488B-473E-2A10-F407-78881F81B8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1006B-846B-792C-C30A-94FFDEAB1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232E5-CC17-4B6F-8195-8C37FEEC0F17}" type="datetimeFigureOut">
              <a:rPr lang="ar-SA" smtClean="0"/>
              <a:t>11/03/1446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333C0-B9F3-BC01-05D7-48F30C488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503916-B95E-7A45-46CD-2BD578582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DFA6-F9A1-41B3-A020-E7F2AB2B15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3400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51EFB-1A94-C415-5897-FB0595FFA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C45305-A414-E3F5-E001-BB1C476DDB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C09B9-53F4-FEDA-AA43-03118110D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232E5-CC17-4B6F-8195-8C37FEEC0F17}" type="datetimeFigureOut">
              <a:rPr lang="ar-SA" smtClean="0"/>
              <a:t>11/03/1446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2DC19-B716-F15E-703B-1DF64241E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0A2EB-3B61-AA0D-BA1E-A38EDFF75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DFA6-F9A1-41B3-A020-E7F2AB2B15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12383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41F18D-C070-B730-9018-4E67AB72E6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4AEACA-49BD-26E9-097E-E3C448E402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ECA41-FF22-97EC-DFCB-8CBAECCBD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232E5-CC17-4B6F-8195-8C37FEEC0F17}" type="datetimeFigureOut">
              <a:rPr lang="ar-SA" smtClean="0"/>
              <a:t>11/03/1446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9F3CB-788C-7432-9CBA-539EFB115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4785D-B936-3FBC-8ED2-E88FEDC7F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DFA6-F9A1-41B3-A020-E7F2AB2B15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93129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ACE50-D6C9-CA9E-1707-42EC6620E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AD1B9-0EE6-9332-CA90-F14B064D8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CB8B8-720E-8A64-0B41-9965E0B0C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232E5-CC17-4B6F-8195-8C37FEEC0F17}" type="datetimeFigureOut">
              <a:rPr lang="ar-SA" smtClean="0"/>
              <a:t>11/03/1446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927CC-9EF9-C767-BC05-9155EA85A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BDC15-2316-B65A-9E97-FC32D0D42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DFA6-F9A1-41B3-A020-E7F2AB2B15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01538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0CB07-ED30-E23A-A488-37FB2363E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728DA1-5795-4F0E-52F4-26AC28891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CF88C-A90E-B997-F124-F6A74D36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232E5-CC17-4B6F-8195-8C37FEEC0F17}" type="datetimeFigureOut">
              <a:rPr lang="ar-SA" smtClean="0"/>
              <a:t>11/03/1446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5ED6C-2E49-0F50-5C56-C5F852A9F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A8C17-829D-AE67-830B-7EC71F5D2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DFA6-F9A1-41B3-A020-E7F2AB2B15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978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D203-A20E-28EC-CB72-4AC8EB7E4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EE6EA-0C0E-D9F3-83A1-4B91F606A2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7E644C-D6C4-E883-0CC6-44125ACACC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D0D6DA-947C-CD94-456E-152E7738D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232E5-CC17-4B6F-8195-8C37FEEC0F17}" type="datetimeFigureOut">
              <a:rPr lang="ar-SA" smtClean="0"/>
              <a:t>11/03/1446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F45832-AD85-E8E1-CE8B-FE125D472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AA0730-FBB0-EC79-D5D9-945F131ED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DFA6-F9A1-41B3-A020-E7F2AB2B15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4649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4F631-BE00-B9D6-2FD3-A42FE9A50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BD3CD-4DD6-CCAE-3EB6-D27A027F1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0475CC-2495-C8BA-703F-832D21C9D6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F3B22C-3FAA-F812-9A8A-D686CED06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B818F6-BF38-9EBF-2B9F-09857F63CE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A5F4FA-4590-83B0-4321-781B2CF09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232E5-CC17-4B6F-8195-8C37FEEC0F17}" type="datetimeFigureOut">
              <a:rPr lang="ar-SA" smtClean="0"/>
              <a:t>11/03/1446</a:t>
            </a:fld>
            <a:endParaRPr lang="ar-S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41BF7E-12D1-E388-7622-451946117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6B5550-9970-7787-7DE5-EFA2C2910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DFA6-F9A1-41B3-A020-E7F2AB2B15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382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96B3E-FADD-37C9-0944-A406D365A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759550-594C-D451-4D30-707A1A1D7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232E5-CC17-4B6F-8195-8C37FEEC0F17}" type="datetimeFigureOut">
              <a:rPr lang="ar-SA" smtClean="0"/>
              <a:t>11/03/1446</a:t>
            </a:fld>
            <a:endParaRPr lang="ar-S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A84E60-3580-C63D-5A5B-228BA6B67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2AEDC3-E290-DD61-DF8F-D97B8F1AB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DFA6-F9A1-41B3-A020-E7F2AB2B15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75031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AC2E32-38E6-7382-F1E9-496A5D2DF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232E5-CC17-4B6F-8195-8C37FEEC0F17}" type="datetimeFigureOut">
              <a:rPr lang="ar-SA" smtClean="0"/>
              <a:t>11/03/1446</a:t>
            </a:fld>
            <a:endParaRPr lang="ar-S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FC0B93-631F-BE22-ED95-4187E31A3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476451-1E87-51DD-C5DC-9139E9520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DFA6-F9A1-41B3-A020-E7F2AB2B15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7914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78CA5-9084-282A-742E-0B9BBECFA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BC9F2-311E-3C05-7632-95A3C4A33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B6CB51-0247-2C6E-993A-2302A22C3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5596EF-CC75-4EAC-48EB-228C46BC8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232E5-CC17-4B6F-8195-8C37FEEC0F17}" type="datetimeFigureOut">
              <a:rPr lang="ar-SA" smtClean="0"/>
              <a:t>11/03/1446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D7FB8D-8326-5BD7-0304-7A1F1990E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AA21EF-6D68-8725-1062-504C49793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DFA6-F9A1-41B3-A020-E7F2AB2B15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9539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C41AF-5EF2-890E-4260-11D7DD09D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3A925D-CE72-96BA-1809-43ED4C55EC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19F2D8-8808-F803-9E23-E6A3C60DC8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636561-29DE-5F93-798A-A937FBAEB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232E5-CC17-4B6F-8195-8C37FEEC0F17}" type="datetimeFigureOut">
              <a:rPr lang="ar-SA" smtClean="0"/>
              <a:t>11/03/1446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526EED-8B4A-30A6-90B5-365FEC584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C8B0A1-AB1B-6DF9-E629-304C9A7BA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DFA6-F9A1-41B3-A020-E7F2AB2B15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1701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03555C-D4F9-9283-9E52-18B19C1BC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1FB62F-047B-8640-1E9E-90F847B68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73C54-5ADB-165A-4364-6E73D6CC8F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232E5-CC17-4B6F-8195-8C37FEEC0F17}" type="datetimeFigureOut">
              <a:rPr lang="ar-SA" smtClean="0"/>
              <a:t>11/03/1446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7386B-89B6-7F0F-1B77-4A7A118B7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106BD-C3D4-6BED-3722-CA1C7A53A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CDFA6-F9A1-41B3-A020-E7F2AB2B15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27479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8E8591-F47C-D72B-1F6D-C11599DAA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188" y="925987"/>
            <a:ext cx="6269088" cy="18344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139D7C-E685-9415-923C-DD009615EF67}"/>
              </a:ext>
            </a:extLst>
          </p:cNvPr>
          <p:cNvSpPr txBox="1"/>
          <p:nvPr/>
        </p:nvSpPr>
        <p:spPr>
          <a:xfrm>
            <a:off x="3909524" y="4740539"/>
            <a:ext cx="59130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FUNDAMENTALS  OF  PHYSICS</a:t>
            </a:r>
            <a:b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( 10th  edition )- HALLIDAY &amp; RESNICK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701626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61D290-9A58-FD6E-63D0-D2AE93E9F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34" y="782842"/>
            <a:ext cx="7952805" cy="22536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A657E7-EB37-0AA1-DBB6-F4359F89C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7217" y="513896"/>
            <a:ext cx="3704783" cy="23430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B7DF49-8077-5AFB-0DC3-B246649FDD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734" y="3821504"/>
            <a:ext cx="7544802" cy="24530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D79046-FBED-43D4-93D5-E478020FB4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2183" y="3702882"/>
            <a:ext cx="2949085" cy="257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67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A8AC6F-46CE-F7A6-641B-14D245002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04" y="421883"/>
            <a:ext cx="5443098" cy="7340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ED3A30-A662-D925-D7CD-22C8CEF66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901" y="1559222"/>
            <a:ext cx="7358917" cy="7340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5202A6-00E0-0918-56E5-509622B0E8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889" y="2260476"/>
            <a:ext cx="7283147" cy="6691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129229E-994A-6745-A1D2-D13D591FE161}"/>
                  </a:ext>
                </a:extLst>
              </p:cNvPr>
              <p:cNvSpPr txBox="1"/>
              <p:nvPr/>
            </p:nvSpPr>
            <p:spPr>
              <a:xfrm>
                <a:off x="1333016" y="3131059"/>
                <a:ext cx="440642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NZ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𝑛𝑒𝑡</m:t>
                          </m:r>
                        </m:sub>
                      </m:sSub>
                      <m:r>
                        <a:rPr lang="en-NZ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129229E-994A-6745-A1D2-D13D591FE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016" y="3131059"/>
                <a:ext cx="4406426" cy="369332"/>
              </a:xfrm>
              <a:prstGeom prst="rect">
                <a:avLst/>
              </a:prstGeom>
              <a:blipFill>
                <a:blip r:embed="rId5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840A9E9C-861F-1A6D-6179-91260866FD18}"/>
              </a:ext>
            </a:extLst>
          </p:cNvPr>
          <p:cNvSpPr txBox="1"/>
          <p:nvPr/>
        </p:nvSpPr>
        <p:spPr>
          <a:xfrm>
            <a:off x="874142" y="5668538"/>
            <a:ext cx="68551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● The mass of a body is the characteristic of that body that relates the body’s acceleration to the net force causing the acceleration. Masses are scalar quantities</a:t>
            </a:r>
            <a:endParaRPr lang="ar-SA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754209F-9E14-04D2-E1FD-9D54D93308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767" y="4009108"/>
            <a:ext cx="7195184" cy="6271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D00DF1B-2A15-BC55-6012-2EBE2B4E1B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8682" y="4667069"/>
            <a:ext cx="1872654" cy="7282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2234CA1-3B86-FA9C-E970-4EE942463D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0926" y="4909506"/>
            <a:ext cx="3009362" cy="38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385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D3B2D6-4A9F-F2A6-B71E-9FFE7CB6E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08" y="567904"/>
            <a:ext cx="3509842" cy="5880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785407-8A22-8BF3-715E-1D33B25A6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289" y="1500366"/>
            <a:ext cx="2364798" cy="4837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A16C4C-4E71-C1C7-AAE9-037B9FFE3D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409" y="2090374"/>
            <a:ext cx="1294953" cy="5138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C3F123-DF78-5E3D-A71B-188B10F4BE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808" y="2839168"/>
            <a:ext cx="896701" cy="3736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B0B176-B8F8-38D6-3FE9-D37667AD7E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991" y="4061141"/>
            <a:ext cx="1953035" cy="3736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E817338-9083-5F8F-B648-996605FF0E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713" y="3286001"/>
            <a:ext cx="6086169" cy="5880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61AC089-100A-B0C3-9244-62BC1F8707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85250" y="1369065"/>
            <a:ext cx="2136123" cy="23845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852F8B9-64F7-1739-3E81-C7037B21B7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18000" y="4070584"/>
            <a:ext cx="1642348" cy="23254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58AF15E-2253-C4CB-30DC-670E1C8F20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4991" y="5092549"/>
            <a:ext cx="1902935" cy="36520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FB6DEC7-4A06-0174-2340-E59913768B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8727" y="5682291"/>
            <a:ext cx="1160839" cy="36520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F6687A1-AD37-C49D-B9A7-146FA922633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58026" y="5750568"/>
            <a:ext cx="581629" cy="25353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03BDDE4-0AD4-8DBF-F88F-68EF3999FE4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8010" y="6182622"/>
            <a:ext cx="1055805" cy="52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003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9138F4-E60A-B55C-4D67-216F7F7FF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747" y="579048"/>
            <a:ext cx="1485744" cy="5826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1E5BAA-230F-8B95-C29A-B99372791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4819" y="870369"/>
            <a:ext cx="3049137" cy="14887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719CB6-D763-F0A7-7892-15118AD68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292" y="3110730"/>
            <a:ext cx="1295492" cy="6045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46EFA5-EB62-B18A-01D2-828D2C7346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48" y="3747269"/>
            <a:ext cx="6086313" cy="30431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B8ED84-E268-4A1C-7580-AA713E79F7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292" y="1288210"/>
            <a:ext cx="5121956" cy="3278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C530F7-07B0-49EF-815E-4DAE84D83A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292" y="1626426"/>
            <a:ext cx="6166836" cy="32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830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27A583-C28F-74C9-EFB9-21C93B61E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01" y="427096"/>
            <a:ext cx="3772790" cy="8151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D9C172-50C9-426A-965E-BE3CEE9FB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665" y="1730762"/>
            <a:ext cx="8224389" cy="7306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9D1102-F439-61A5-09E2-8DE733F454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256" y="2916893"/>
            <a:ext cx="3473984" cy="2465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F3582D-0B98-1B89-1317-67DDC1395E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8011" y="2984465"/>
            <a:ext cx="4272872" cy="28192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DED621-8E0E-F32B-1397-F873D9D34F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5370" y="2984465"/>
            <a:ext cx="2463295" cy="312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55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4E7F83-A7E4-DAAF-4C22-0F0765CD4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38" y="668494"/>
            <a:ext cx="5757694" cy="20395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F8A1EA-C50A-86D3-8DA9-BC79DA20D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4918" y="1114057"/>
            <a:ext cx="1647837" cy="20764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522B80-81F4-DEDE-AE46-16939C76E7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838" y="2761507"/>
            <a:ext cx="6163003" cy="10535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93A7F2-B17B-D668-B165-8F02D72A19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082" y="3960481"/>
            <a:ext cx="6163003" cy="11838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C5AFAF5-E721-9662-9E84-A97F471481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082" y="5217900"/>
            <a:ext cx="4822015" cy="1301217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6097EA8C-1B11-7225-7A38-51F81987B227}"/>
              </a:ext>
            </a:extLst>
          </p:cNvPr>
          <p:cNvSpPr txBox="1">
            <a:spLocks/>
          </p:cNvSpPr>
          <p:nvPr/>
        </p:nvSpPr>
        <p:spPr>
          <a:xfrm>
            <a:off x="44286" y="228784"/>
            <a:ext cx="3197524" cy="4868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70C0"/>
                </a:solidFill>
              </a:rPr>
              <a:t>Examples</a:t>
            </a:r>
            <a:endParaRPr lang="ar-SA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240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FCD18A-E021-9411-1178-43D6A5AB0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47" y="360598"/>
            <a:ext cx="5244508" cy="30592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C73527-6C42-0233-094E-256FE1F37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137" y="41160"/>
            <a:ext cx="4006975" cy="34605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C244DC-93BA-8F19-183D-D30305C87A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783" y="3501731"/>
            <a:ext cx="5112236" cy="34869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C6BB34-83BC-1C61-615F-756ABE8232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3152" y="3470348"/>
            <a:ext cx="3529648" cy="338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481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CFED95-AA0F-DD43-E7AE-0F81BD022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05" y="887349"/>
            <a:ext cx="5763082" cy="29809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A743F1-B1FE-A819-A8D5-A056A3339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623" y="683009"/>
            <a:ext cx="3337524" cy="293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853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DAEEA9-6145-BF91-1F96-FB977556D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02" y="732070"/>
            <a:ext cx="4941393" cy="23791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4DC8DA-C8B4-7E4A-00AC-264B951EA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589" y="248271"/>
            <a:ext cx="3300150" cy="31068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08C5B0-D271-8BE0-B227-A8D1A9C63A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027" y="3950804"/>
            <a:ext cx="5126067" cy="20244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2A04C7-626F-3A90-827B-D5382A74A1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0251" y="3714024"/>
            <a:ext cx="1245802" cy="297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63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Words>48</Words>
  <Application>Microsoft Office PowerPoint</Application>
  <PresentationFormat>Widescreen</PresentationFormat>
  <Paragraphs>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Mohammed Aqahtani</dc:creator>
  <cp:lastModifiedBy>Mohammed Aqahtani</cp:lastModifiedBy>
  <cp:revision>24</cp:revision>
  <dcterms:created xsi:type="dcterms:W3CDTF">2024-09-07T13:44:36Z</dcterms:created>
  <dcterms:modified xsi:type="dcterms:W3CDTF">2024-09-14T17:53:05Z</dcterms:modified>
</cp:coreProperties>
</file>