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6FFAE6E-F290-48FD-BB18-110FFBFC72C6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CDF7EAE-540A-455F-8F76-BAEF5F1E23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38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F7EAE-540A-455F-8F76-BAEF5F1E239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F7EAE-540A-455F-8F76-BAEF5F1E239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7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6333-4CF6-BCC9-AB71-DC893D281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87163-7B6A-00E8-4E1A-BC9FB53CA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E0B4-EFE9-D78B-A0DE-FB5B90CC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F420-BB3D-0368-F722-78A21A80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756D4-4842-245E-B94F-A0269B48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35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65D8-66B5-BBC9-5BA7-9A8530C2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480A0-AEEE-4DF9-0637-BCC6C2EA6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0967F-C512-4C2D-F903-DA3A96CD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1E07F-605F-F2FE-6BA9-E753E278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7B38-9360-9788-94FE-AEF08D72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93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B1314-F6FA-1E09-3506-11F04ED1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4F8E2-9FC8-39B4-7CD4-E37BD2277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84B9-2FFF-1592-D65E-F9EFA497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9051-6E85-FBBD-F4E6-8804947C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0F64-E3C1-3EE1-5F36-4308C12D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11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135B-6350-9CD7-6D1B-862610A3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4717-1447-9573-0C8C-AD53273D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5E5CF-55FA-9924-133F-1CF8ABB5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9247-EE62-FC7F-21A7-A877148E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0350-594E-3217-A8EB-3930E261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05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17D3-F0F2-E449-7F3C-D0DF74E6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6B4C8-DD0E-3326-3190-AF3B6C92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7C487-30DE-3306-39F4-0B435005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9343-630F-FBA8-CA3B-B628125C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A8C97-DEC3-9825-FEF1-71FDE482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977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34B0-F9F1-BF66-E0E8-0CA27518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9BB1D-C5BF-DA8D-D547-0E001C3D7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40C1D-2B88-1BB9-C759-7D21BEB4B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E662C-CB50-A458-41C6-C4FCF022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6D0FA-6E8D-420A-46D3-7A96CFF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C06F5-5DE5-8C82-0FC9-DB18377B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7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5239-7D3F-6CB4-FA82-B4F4C06B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94986-F8E4-AF39-6D20-7CC3D7107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EBC9A-F053-6FFA-6D72-A4D3FFBBD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C2680-1BE8-540C-CCA3-2735B8DFA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6CC11-59D4-D1D1-16D9-4BB76A481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7FCF5-985D-76D2-65AE-F9766ECC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1622A-A2C5-07E8-BAD2-7E9F0F58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3678E-291A-6B31-F745-4693118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168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7D6E-7A82-3B7F-0E09-4ECE2286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77335-EFF9-901F-010A-2902404D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B1610-A179-A8D0-286C-1280534D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6181C-FFFA-83F4-15D0-02972AF5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71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4C707-F700-A097-700A-24A67A9F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A4028-A8E0-F82F-F236-8D5B9995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24998-173F-3F6A-4843-40D40654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575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7502-69AF-634A-87A7-AC59AC8A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281D-FA1C-DAD3-B99C-02416316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633E-DEF7-A591-77B0-58F39810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11ECF-E5C6-3566-B5CF-FA507C41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AA3AE-6E72-D1F0-CCE9-48471707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356B5-5C4C-6F85-19FA-869AAF88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36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4BBA-49F3-CC1B-1B97-DD89D708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2C0B7-75C8-0C4A-F71C-10840E89A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59F1B-A0AC-19EC-1D70-97C24049E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06CAD-420C-2587-418A-825F1598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339A8-9852-5A1D-38BD-6EFA0909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A6C38-353C-5E96-AE94-F94C84DB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4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330FB-1C42-8F2C-5755-11AB1BCC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21BC1-644F-E7AB-53B7-3E95620F2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5132-01F4-611C-8152-3FF4D0FA0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1C26-CE54-482A-AD4B-CDA6E5A55FA2}" type="datetimeFigureOut">
              <a:rPr lang="ar-SA" smtClean="0"/>
              <a:t>26/02/1446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6D15A-06B9-0E98-27FB-77B898EDF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4BCC-3BB9-69F0-35A6-C14D18D53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8107-575D-4C82-8D10-B52E34C557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5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1EC992-C87A-411F-951E-4D211EEE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51" y="1600200"/>
            <a:ext cx="5829343" cy="1209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8C29A-D0B9-8BBA-A68B-5283D9A062E8}"/>
              </a:ext>
            </a:extLst>
          </p:cNvPr>
          <p:cNvSpPr txBox="1"/>
          <p:nvPr/>
        </p:nvSpPr>
        <p:spPr>
          <a:xfrm>
            <a:off x="2425780" y="425745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1462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00F88-0B8F-BC24-E446-736EE643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1" y="291588"/>
            <a:ext cx="2447943" cy="523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46F80-C509-CA17-FE31-5E7D7EFA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4" y="1078474"/>
            <a:ext cx="6138615" cy="3228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19B78-33B4-4B95-BFEE-E8169F5F3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867" y="2923802"/>
            <a:ext cx="5654753" cy="3620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0A81C-7D00-C278-3CBB-25EABA3D1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093" y="313426"/>
            <a:ext cx="3988837" cy="23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2AD59-08AF-EB86-EE67-FBBCDABD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970" y="210585"/>
            <a:ext cx="3313898" cy="2925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D05F7-4BF1-383C-ED56-5C05C674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70" y="3722299"/>
            <a:ext cx="3800503" cy="2562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EC560-A887-3EB5-AE9F-FB1F093CC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23" y="210584"/>
            <a:ext cx="2353264" cy="486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6BC3A-344F-AC37-541F-68A14D2A0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23" y="740074"/>
            <a:ext cx="7251058" cy="30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C1F6B-8D75-F7B5-A1F4-99269508D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08" y="1372251"/>
            <a:ext cx="2495010" cy="65021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01E3E43-7EE0-3BF3-267E-F152B3DDB4C7}"/>
              </a:ext>
            </a:extLst>
          </p:cNvPr>
          <p:cNvSpPr txBox="1">
            <a:spLocks/>
          </p:cNvSpPr>
          <p:nvPr/>
        </p:nvSpPr>
        <p:spPr>
          <a:xfrm>
            <a:off x="141990" y="998315"/>
            <a:ext cx="3711142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t between these two equations:</a:t>
            </a:r>
            <a:endParaRPr lang="ar-SA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BB445E-8C46-AC08-2D81-EBDCC1595A0A}"/>
              </a:ext>
            </a:extLst>
          </p:cNvPr>
          <p:cNvSpPr txBox="1">
            <a:spLocks/>
          </p:cNvSpPr>
          <p:nvPr/>
        </p:nvSpPr>
        <p:spPr>
          <a:xfrm>
            <a:off x="278718" y="2019360"/>
            <a:ext cx="1718843" cy="496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we obtain:</a:t>
            </a:r>
            <a:endParaRPr lang="ar-S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E7BBD8-4651-7243-105C-95853FECA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41" y="2512302"/>
            <a:ext cx="3313898" cy="8557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03AD1C-5CB3-C64F-0A3E-A852D30C0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46" y="3148094"/>
            <a:ext cx="2313833" cy="4257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299A9B-CE75-3B5F-CAFA-4613A4A5E0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23" y="3754425"/>
            <a:ext cx="6056198" cy="2685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287B19-EF1D-2051-B73C-F28203645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546" y="4224702"/>
            <a:ext cx="6602084" cy="25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91E54-CE7B-35D7-8DF6-50CA911B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2" y="1173908"/>
            <a:ext cx="4799502" cy="1414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01E64E-AE2F-1EB4-54F6-89F35259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168" y="1238512"/>
            <a:ext cx="5330970" cy="3063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C3294-E5B0-80D4-4B70-77F6470FE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2" y="2587925"/>
            <a:ext cx="4763634" cy="4255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849ECE-76AB-0EB5-9A01-CA5224EE8915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1876529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C282ECF-D870-5CDF-3D25-3ECAF662F7F7}"/>
              </a:ext>
            </a:extLst>
          </p:cNvPr>
          <p:cNvSpPr txBox="1">
            <a:spLocks/>
          </p:cNvSpPr>
          <p:nvPr/>
        </p:nvSpPr>
        <p:spPr>
          <a:xfrm>
            <a:off x="33862" y="3185559"/>
            <a:ext cx="229077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BCB69-A65D-168F-66EA-FEACE837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6" y="415954"/>
            <a:ext cx="3419500" cy="447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6674D-13BB-FC04-5385-3B1FE02C9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93" y="1661317"/>
            <a:ext cx="2116352" cy="44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47F70-855C-EF8A-3FC7-4466511D3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94" y="2462751"/>
            <a:ext cx="2116351" cy="58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00FA0-F16A-3979-351B-AF64A94FE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93" y="5589163"/>
            <a:ext cx="3341844" cy="553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AA6C0A-BAC9-DFD0-4359-F0FD37212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32" y="3571061"/>
            <a:ext cx="4514225" cy="1132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F1F145-6525-4E8E-35F6-2795D7A6C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245" y="669985"/>
            <a:ext cx="3950212" cy="3861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163EC1-8D8B-6565-635B-71C8D8FAE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226" y="4911301"/>
            <a:ext cx="4546995" cy="14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E269B-05D8-6839-7BCF-1A1B8921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" y="1106070"/>
            <a:ext cx="5545629" cy="2548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241ED-9A5E-33FE-9313-D7D076B4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" y="3654896"/>
            <a:ext cx="5545630" cy="60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99D9C7-0F0C-6C63-00F3-787D88F63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668" y="3654896"/>
            <a:ext cx="4967044" cy="1969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3BCCC4-DFDE-1B4C-D23E-363CC6F1C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68" y="2402275"/>
            <a:ext cx="2646965" cy="58821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279AF68-87A2-EFE0-F92F-659FACBC2FF8}"/>
              </a:ext>
            </a:extLst>
          </p:cNvPr>
          <p:cNvSpPr txBox="1">
            <a:spLocks/>
          </p:cNvSpPr>
          <p:nvPr/>
        </p:nvSpPr>
        <p:spPr>
          <a:xfrm>
            <a:off x="370936" y="47640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1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0C926D-3F2E-9682-C9C5-B803C61DBE9C}"/>
              </a:ext>
            </a:extLst>
          </p:cNvPr>
          <p:cNvSpPr txBox="1">
            <a:spLocks/>
          </p:cNvSpPr>
          <p:nvPr/>
        </p:nvSpPr>
        <p:spPr>
          <a:xfrm>
            <a:off x="6958642" y="1339749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3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3100D-047E-808D-C699-0A58772A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36" y="338641"/>
            <a:ext cx="10273727" cy="61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7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09FC0-7A0D-BCBB-181F-B0D5F7C4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84" y="340202"/>
            <a:ext cx="4914936" cy="43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3CB46-650B-096A-E550-810FAF3C4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62" y="1240762"/>
            <a:ext cx="3502880" cy="1564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5318D-8142-E633-AA3A-12F2E9239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62" y="3110180"/>
            <a:ext cx="3502880" cy="49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B2A3F-285C-67AA-AFFC-661CA9264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226" y="1128216"/>
            <a:ext cx="3950212" cy="3861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D0A32-55EB-7CE4-C9AB-50CC43DB4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226" y="4899799"/>
            <a:ext cx="4546995" cy="1443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1AB5C2-7817-243A-27B7-19FEEE7C2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84" y="4692766"/>
            <a:ext cx="6080563" cy="1039413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DDE2A0E-3DDF-C828-BF79-6BA19B411B70}"/>
              </a:ext>
            </a:extLst>
          </p:cNvPr>
          <p:cNvSpPr txBox="1">
            <a:spLocks/>
          </p:cNvSpPr>
          <p:nvPr/>
        </p:nvSpPr>
        <p:spPr>
          <a:xfrm>
            <a:off x="302984" y="405316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2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8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9843F-5DF4-DC34-7524-3CF51222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1" y="573296"/>
            <a:ext cx="3118463" cy="433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7B741-323A-6A20-EB26-88FC7D2CA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4" y="2439513"/>
            <a:ext cx="1956132" cy="116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E775F-622C-9556-067F-24B3B70F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0" y="1431818"/>
            <a:ext cx="5923847" cy="706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0374A-2114-8030-7EC2-F59787054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35" y="3712861"/>
            <a:ext cx="5240851" cy="600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D9114A-DFB4-C725-BA7B-35F8BE398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58" y="4658716"/>
            <a:ext cx="4717223" cy="2105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868D4-CA16-7805-F0CB-66C67918E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7228" y="1926567"/>
            <a:ext cx="4273968" cy="2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9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B9434-0D00-F52B-5477-18295FFF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85" y="849954"/>
            <a:ext cx="9283756" cy="571019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3107231-DB77-E2A4-0AF3-78C646348A8E}"/>
              </a:ext>
            </a:extLst>
          </p:cNvPr>
          <p:cNvSpPr txBox="1">
            <a:spLocks/>
          </p:cNvSpPr>
          <p:nvPr/>
        </p:nvSpPr>
        <p:spPr>
          <a:xfrm>
            <a:off x="164961" y="211532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3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6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CBFC6-8654-F466-BE92-A67BD933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7" y="57059"/>
            <a:ext cx="6237031" cy="500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063C7-3810-4A1D-2BCC-7CA2C956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7" y="815372"/>
            <a:ext cx="3394322" cy="1617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AD6DB-4324-0539-A006-53E975419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86" y="3005134"/>
            <a:ext cx="3423889" cy="1141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936B9-C099-A508-C411-E57E5AD04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06" y="4013250"/>
            <a:ext cx="4104928" cy="2744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539167-5521-EB5E-C3F9-B3A93231E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951" y="1028872"/>
            <a:ext cx="3747645" cy="3670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3580D2-7169-6200-9288-D9409CA7A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137" y="4909146"/>
            <a:ext cx="3908974" cy="10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D6B-2087-1CA8-AA6B-6B6353AEC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4" y="844258"/>
            <a:ext cx="5545263" cy="89589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A36270-B0D1-5642-059A-B04CB2BE9752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 4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980E6-6B5C-0552-0016-B3AC0866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3" y="2333590"/>
            <a:ext cx="4834634" cy="702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E4C6A-800B-EA21-83F3-BA1ED030A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3" y="3353697"/>
            <a:ext cx="3717432" cy="640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D7E4A-0B3A-1B2E-D74B-734E30DD2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22" y="4211036"/>
            <a:ext cx="3717431" cy="523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E414BB-6673-CE2F-9FEA-FDA3D4578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22" y="5027180"/>
            <a:ext cx="5201176" cy="1674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87B1E-2C8B-EC25-20D3-AB2041EAB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781" y="1513537"/>
            <a:ext cx="4055592" cy="4935118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3331A300-46E2-8E5F-B6B7-F1BFBC30BF06}"/>
              </a:ext>
            </a:extLst>
          </p:cNvPr>
          <p:cNvSpPr txBox="1">
            <a:spLocks/>
          </p:cNvSpPr>
          <p:nvPr/>
        </p:nvSpPr>
        <p:spPr>
          <a:xfrm>
            <a:off x="44286" y="1819659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The Answer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FBA438-2543-45E3-A0EC-818CFA410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898" y="6415046"/>
            <a:ext cx="1190634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39</Words>
  <Application>Microsoft Office PowerPoint</Application>
  <PresentationFormat>Widescreen</PresentationFormat>
  <Paragraphs>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22</cp:revision>
  <dcterms:created xsi:type="dcterms:W3CDTF">2024-08-28T19:03:22Z</dcterms:created>
  <dcterms:modified xsi:type="dcterms:W3CDTF">2024-09-01T18:30:29Z</dcterms:modified>
</cp:coreProperties>
</file>