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0262A-5297-7EA0-E5DB-9A6B04CA7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312D0-18B0-8BEB-3549-94CBC012A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5DA07-B30F-80A5-207E-407FB057B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B35F-AB36-487F-B7A9-D3961ED06700}" type="datetimeFigureOut">
              <a:rPr lang="ar-SA" smtClean="0"/>
              <a:t>01/03/1446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3CBF3-56AD-9C43-22CD-A5A2CCA77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EFD4A-9210-3170-78AB-E2F3D19CF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B315-A492-41B1-9977-CB77AF3840D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7930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97937-C027-15B2-A3E0-22CA9D852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603C6D-526D-CFA1-1DF6-57CA7A754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1832F-3EBD-7BDC-74E6-1829523E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B35F-AB36-487F-B7A9-D3961ED06700}" type="datetimeFigureOut">
              <a:rPr lang="ar-SA" smtClean="0"/>
              <a:t>01/03/1446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20B4E-83B6-12B2-A279-8900BD74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4497B-ADAD-08C0-4AB1-C42BC97C3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B315-A492-41B1-9977-CB77AF3840D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025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FF510D-3575-CDF2-D1DE-F06418C6B2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E30B6F-B5FD-B2FB-E237-0F5BF80101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8FFE8-B968-280D-64C6-888BDAF27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B35F-AB36-487F-B7A9-D3961ED06700}" type="datetimeFigureOut">
              <a:rPr lang="ar-SA" smtClean="0"/>
              <a:t>01/03/1446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7EC62-551F-8EF2-3602-68B493927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D4954-DD09-7C20-5E07-144E910D1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B315-A492-41B1-9977-CB77AF3840D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259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80B86-9481-017F-F64D-2159BF216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048C2-FA2A-B1BC-96E9-6CDF8407F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E647D-1D1C-6239-B2D1-0AE67D98A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B35F-AB36-487F-B7A9-D3961ED06700}" type="datetimeFigureOut">
              <a:rPr lang="ar-SA" smtClean="0"/>
              <a:t>01/03/1446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7F57D-3EE8-B525-46D5-7EEC55703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DFBA1-E4B4-DF84-059B-01C8A3479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B315-A492-41B1-9977-CB77AF3840D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708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52F5D-EB96-16B5-1BB0-9DA6BCB69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46D04-48A1-A8CC-ED84-8134B757C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A828F-70BD-409E-C1EF-6ABA2AC17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B35F-AB36-487F-B7A9-D3961ED06700}" type="datetimeFigureOut">
              <a:rPr lang="ar-SA" smtClean="0"/>
              <a:t>01/03/1446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15904-6BEF-2BCE-D348-4A5C3DD43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66613-43A6-1403-2593-8DC3B6209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B315-A492-41B1-9977-CB77AF3840D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91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38525-BC80-7ADA-5646-1194E50A1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345F7-6F2A-E32B-4894-2B2F42EAD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1F4F06-9C27-3730-F9E1-172E24DEC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8D755-1F77-4334-9C3B-D33BCD8EB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B35F-AB36-487F-B7A9-D3961ED06700}" type="datetimeFigureOut">
              <a:rPr lang="ar-SA" smtClean="0"/>
              <a:t>01/03/1446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83811-08D9-9077-A27F-B94594F1D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58F938-E5AA-F7FD-6091-EA0A469B9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B315-A492-41B1-9977-CB77AF3840D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033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97FC9-EB19-A7C4-4FEA-752E929FE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4D071-8717-CC8B-6806-4F1894801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D998D7-290F-7521-EFE2-BEA58994B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07CEB4-D837-B45F-E3F7-C4746B51E1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C0DF9D-8E5A-DD5F-24A5-8914EE97DF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C8C12D-653C-30C6-D52E-4C3AAC37B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B35F-AB36-487F-B7A9-D3961ED06700}" type="datetimeFigureOut">
              <a:rPr lang="ar-SA" smtClean="0"/>
              <a:t>01/03/1446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DEED7-BD2D-4D8D-44F3-D663A8EA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C30CB5-2739-F322-BE0E-303634D53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B315-A492-41B1-9977-CB77AF3840D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294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C4578-DEB8-4635-AB45-39E9B6515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EF637A-B1BC-D619-5814-74860E9F7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B35F-AB36-487F-B7A9-D3961ED06700}" type="datetimeFigureOut">
              <a:rPr lang="ar-SA" smtClean="0"/>
              <a:t>01/03/1446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A75CB3-2471-F9FC-E32C-EF7E862C5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26EECE-A0FF-618F-3F3B-255B74521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B315-A492-41B1-9977-CB77AF3840D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208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EBF9DB-2730-E69D-8CF0-33375105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B35F-AB36-487F-B7A9-D3961ED06700}" type="datetimeFigureOut">
              <a:rPr lang="ar-SA" smtClean="0"/>
              <a:t>01/03/1446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C80240-41D8-B133-4AB0-F84A219FB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E2A12-3B03-2CA1-5256-101471A2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B315-A492-41B1-9977-CB77AF3840D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5263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D18CE-C8D7-FF4F-4FD8-A0FF9128B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3F02E-7054-D29E-9109-2324F51D1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C03055-C4D6-2F72-3414-FF3E5E0D2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A9E63-6A08-AEBA-576C-8561693A1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B35F-AB36-487F-B7A9-D3961ED06700}" type="datetimeFigureOut">
              <a:rPr lang="ar-SA" smtClean="0"/>
              <a:t>01/03/1446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F4876F-DCCF-19DC-6C2C-5241592C8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2E297-801D-0071-0234-7208D1F7A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B315-A492-41B1-9977-CB77AF3840D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102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2C3F1-294C-E64A-6A3D-F95CECF0F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83D692-3507-7C3A-A171-82C991E2F2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1DE70-5535-1386-BC21-C98F5B9C7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CE6A69-9F05-C480-9F43-BA12D9E49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B35F-AB36-487F-B7A9-D3961ED06700}" type="datetimeFigureOut">
              <a:rPr lang="ar-SA" smtClean="0"/>
              <a:t>01/03/1446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27115C-5211-272B-9C42-C99E30E1F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DFB488-2B44-3100-36FA-234E89481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B315-A492-41B1-9977-CB77AF3840D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273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DFF551-14E8-4F58-3749-E6A09AD9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6C90A7-01C5-F41D-51DB-7A337511C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B9477-B57D-FD24-AF3D-A54AA6C31D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7B35F-AB36-487F-B7A9-D3961ED06700}" type="datetimeFigureOut">
              <a:rPr lang="ar-SA" smtClean="0"/>
              <a:t>01/03/1446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6361E-AE81-75B0-8CDE-1A623003A0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D40E3-DF41-A945-155A-A7C57979C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5B315-A492-41B1-9977-CB77AF3840D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622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15AF3-063B-FBFA-C652-A6CE1CF777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4-c</a:t>
            </a:r>
            <a:endParaRPr lang="ar-S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4FC14D-6737-D6B1-8BCC-65BFE088744B}"/>
              </a:ext>
            </a:extLst>
          </p:cNvPr>
          <p:cNvSpPr txBox="1"/>
          <p:nvPr/>
        </p:nvSpPr>
        <p:spPr>
          <a:xfrm>
            <a:off x="2425780" y="4257459"/>
            <a:ext cx="59130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FUNDAMENTALS  OF  PHYSICS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( 10th  edition )- HALLIDAY &amp; RESNICK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3387964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7B3B2B-AAAB-A7A1-B511-5976CA25F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67" y="1534146"/>
            <a:ext cx="5302113" cy="28640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92BA97-4002-04CE-EAD5-0644394FF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609" y="1845460"/>
            <a:ext cx="4597656" cy="2572115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96A3105C-77D9-8838-9971-CF09E3A46CC8}"/>
              </a:ext>
            </a:extLst>
          </p:cNvPr>
          <p:cNvSpPr txBox="1">
            <a:spLocks/>
          </p:cNvSpPr>
          <p:nvPr/>
        </p:nvSpPr>
        <p:spPr>
          <a:xfrm>
            <a:off x="44286" y="228784"/>
            <a:ext cx="3197524" cy="4868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Example</a:t>
            </a:r>
            <a:endParaRPr lang="ar-S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39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9405F4-1C27-C43C-C0F7-B5249C6C4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88" y="284486"/>
            <a:ext cx="5294385" cy="2479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E36EDF-5721-D56B-D3A5-5050C8848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87" y="3537541"/>
            <a:ext cx="4598521" cy="297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6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011611-3FBA-91AA-8747-D19970A1B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29" y="347930"/>
            <a:ext cx="5010525" cy="7332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F9FF7F-2361-9FC4-4788-CD90AB1B6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4876" y="1237341"/>
            <a:ext cx="3564425" cy="4092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7451C5-293C-BF93-E264-F5B0AE32D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06" y="1709375"/>
            <a:ext cx="6773662" cy="18102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47EC9D-9603-23A8-9723-0DC2317EB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06" y="4017034"/>
            <a:ext cx="6773662" cy="128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28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BFF1D5-06D3-AB7A-53A3-D88EE49EA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61" y="0"/>
            <a:ext cx="1274645" cy="8956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AED158-907B-AC3F-2622-CCA3BF515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89" y="1160595"/>
            <a:ext cx="5536287" cy="56865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E4DB64-6227-0E19-65F0-7A0A512C6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947" y="14521"/>
            <a:ext cx="2633932" cy="684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86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0285B3-2D81-241B-571D-DC48065E8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26" y="1265024"/>
            <a:ext cx="8525879" cy="1777225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A2EDDC72-B902-BADB-9031-7D96367E8F37}"/>
              </a:ext>
            </a:extLst>
          </p:cNvPr>
          <p:cNvSpPr txBox="1">
            <a:spLocks/>
          </p:cNvSpPr>
          <p:nvPr/>
        </p:nvSpPr>
        <p:spPr>
          <a:xfrm>
            <a:off x="44286" y="228784"/>
            <a:ext cx="3197524" cy="4868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Example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EE9351F-3D8D-23FE-5B02-F909297828AB}"/>
              </a:ext>
            </a:extLst>
          </p:cNvPr>
          <p:cNvSpPr txBox="1">
            <a:spLocks/>
          </p:cNvSpPr>
          <p:nvPr/>
        </p:nvSpPr>
        <p:spPr>
          <a:xfrm>
            <a:off x="299126" y="3497704"/>
            <a:ext cx="3197524" cy="4816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The Answer</a:t>
            </a:r>
            <a:endParaRPr lang="ar-SA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419F6A-AB07-CF74-5FA6-EEF63429B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12" y="4183746"/>
            <a:ext cx="7303622" cy="13616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94B7DF-BF7C-75E5-C732-9365C3DFC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13" y="5545439"/>
            <a:ext cx="7303622" cy="39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42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557B582-FAD7-F337-5FD2-B27507DC7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30" y="1114247"/>
            <a:ext cx="5158311" cy="3982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EFB4B62-27F7-3285-2964-6FBD75D6C13B}"/>
                  </a:ext>
                </a:extLst>
              </p:cNvPr>
              <p:cNvSpPr txBox="1"/>
              <p:nvPr/>
            </p:nvSpPr>
            <p:spPr>
              <a:xfrm>
                <a:off x="1587260" y="2126276"/>
                <a:ext cx="2507411" cy="31230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SA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ar-SA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ar-SA" sz="2400" dirty="0"/>
              </a:p>
              <a:p>
                <a:r>
                  <a:rPr lang="en-US" sz="2400" dirty="0"/>
                  <a:t>              T=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n-US" sz="24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ar-SA" sz="2400" dirty="0"/>
              </a:p>
              <a:p>
                <a:endParaRPr lang="ar-SA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EFB4B62-27F7-3285-2964-6FBD75D6C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260" y="2126276"/>
                <a:ext cx="2507411" cy="31230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3B74CA42-F9D2-2082-C4D1-CBFD1524B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25" y="5521668"/>
            <a:ext cx="5044884" cy="107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49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C17190-99F0-589D-AC96-469F5D9B2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87" y="548763"/>
            <a:ext cx="6403509" cy="11626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A03F71-B7F0-33B8-F4BD-E3262243B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44" y="1816879"/>
            <a:ext cx="6625820" cy="17852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A549C8-7654-0F8A-AA82-90B4F02DF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44" y="4576759"/>
            <a:ext cx="6464793" cy="14509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E4221-CDE9-68C3-636A-C755B1C3F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116" y="3647786"/>
            <a:ext cx="6371274" cy="61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7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2017</TotalTime>
  <Words>33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Office Theme</vt:lpstr>
      <vt:lpstr>Chapter 4-c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Mohammed Aqahtani</dc:creator>
  <cp:lastModifiedBy>Mohammed Aqahtani</cp:lastModifiedBy>
  <cp:revision>14</cp:revision>
  <dcterms:created xsi:type="dcterms:W3CDTF">2024-08-31T11:33:30Z</dcterms:created>
  <dcterms:modified xsi:type="dcterms:W3CDTF">2024-09-04T21:54:39Z</dcterms:modified>
</cp:coreProperties>
</file>