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5AF6E79-C23F-49AC-B1D8-85571FC307A2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8BBC48A-9117-49B8-9BC6-36596506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90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BC48A-9117-49B8-9BC6-365965060714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031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99EA-203F-88B3-1E84-969577728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D87E4-C31A-5507-4952-C2B7EC1F8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E1DA-D18C-9067-3F8C-785CCCB5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7B153-C2CA-30CC-2E2B-007DC885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7B76B-6388-D959-01A4-23ECD829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547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5638-71E9-647D-F16A-D4FD7AB0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D19DE-F1DF-7B03-659B-4040B77E3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48669-C015-7555-F6DE-06329A3C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A199-9795-89BE-821A-5835159D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099DC-614D-8B4C-6AAB-FFFFF005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85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B0BA3-335E-FE75-D199-387FC26A2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944F3-FD02-A52F-F5BC-E92EB7701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BF518-393C-F272-334F-FB05A908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E09B-33DE-4D41-F5FB-92761FC8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7563B-A519-B414-E5DE-C9E352AA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390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7138-8BD7-7603-5C12-57DB649E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6108C-C064-2B0A-315F-F7D097D92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2846F-3B69-01ED-1996-15AECDB9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EE6B5-8225-E447-1D21-94CE02F9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A079-D487-97BB-047D-A0081E82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658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31A56-1197-E9CA-A7FE-13C58DBC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7E07F-6C3A-C744-DDD9-EE1E329A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C1A97-DCB0-8B52-4099-78AE0FB8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A717F-DB4F-FBAD-94B2-6BED4E115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8BAA7-C6AE-0F9E-FFA3-4FFE1D4C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30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8917-F04A-0740-9989-C1F10F88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300E3-C3D8-FB69-471C-62C5723BC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3AC74-5B12-3FA1-6D33-5FDB66A65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DC69E-4827-3B8D-5753-5248BA57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FDBB2-2021-CA51-5015-5B7E7F76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B6ACC-2FAF-387A-ADA4-E6B0A1F1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02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883A-6C78-BFF2-B209-BB2B2BA4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3771E-F0CD-D661-FB09-2099FCCA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FDB51-4887-7267-04C1-552BF9030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0B7B1-B5AA-3E5E-61B8-33A7ED2CC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6C982-0BA8-6E72-5758-E14E9CD9A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07AB8-EA01-244A-EF8B-FA6CCB9B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B22A93-6FA1-C35B-B7E9-CAEA531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E64E2-703F-FB0C-DCF8-44F5F0EE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15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8196-0FE0-AD71-F77D-53DE7ED2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4C057-3D8A-63FD-20AE-152A13C7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4B718-FBC1-AFFA-8E6A-995B0616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3ECD6-1A86-999C-03E7-70C2D521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114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79B92-1201-00EE-3369-5BF590C2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49CF3-315F-27CD-97B3-4BBB81CF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98DE5-BE09-756C-2D79-F5626A62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581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5B15-4AA9-02B3-F1AC-E3A327C1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5AA1-9CF8-C49A-9CCD-5C74CC68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CA7BF-6D9D-0B72-0599-7C76094EC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C194C-E8B7-BCF2-0231-BD5733C6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F2B8D-5665-394A-B10A-D60FD0D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3C145-F8BA-9E0C-574C-C5A23837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696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9A5DD-85CE-0034-2266-A02507A8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C9E3D2-F94C-A3D8-5C0E-6639EE0BE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1C663-99E6-E88D-1BF2-84CD15B68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35EA7-C799-AC39-102E-6D35A649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04808-852A-A8B2-461A-BED891AD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50440-DF46-D587-F9FF-5D53F427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03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D6469D-601D-5991-90D0-B2AF24EB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59AB3-E5F5-334E-3763-1B893F44C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12D56-1980-BFCC-4A37-7865FBDE3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C0E-07F3-4ADE-92AB-20C4D98A073A}" type="datetimeFigureOut">
              <a:rPr lang="ar-SA" smtClean="0"/>
              <a:t>27/07/1446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C467-FEC4-6570-164B-9D041C879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8DE6-6CC5-8C88-2579-1100EF171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4D57B-C280-46AC-BDC4-5B50E3FCDB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762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56.png"/><Relationship Id="rId7" Type="http://schemas.openxmlformats.org/officeDocument/2006/relationships/image" Target="../media/image18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AD19B0-9151-91A2-10DD-9BB755FE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007" y="1909314"/>
            <a:ext cx="7257646" cy="1616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B716A8-EC7C-AB7F-235F-02065C2C9FE2}"/>
              </a:ext>
            </a:extLst>
          </p:cNvPr>
          <p:cNvSpPr txBox="1"/>
          <p:nvPr/>
        </p:nvSpPr>
        <p:spPr>
          <a:xfrm>
            <a:off x="2425780" y="4257459"/>
            <a:ext cx="59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69641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22C4E-FD19-C939-43CC-F2A61D846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20" y="1154320"/>
            <a:ext cx="5859522" cy="588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18E3B-8AB3-E825-5EBF-A322E0088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62" y="2486017"/>
            <a:ext cx="5987373" cy="35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BD265-D573-52D9-8C84-9989C43F1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96" y="449649"/>
            <a:ext cx="3783975" cy="643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AFF75-1F63-8C83-21A1-D84920DA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31" y="2326252"/>
            <a:ext cx="7299480" cy="1618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28E0B2-A712-85E3-2888-864F23244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493" y="624767"/>
            <a:ext cx="2835989" cy="56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2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3A376E-4508-C639-39A9-4E9419C5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04" y="269394"/>
            <a:ext cx="2962297" cy="476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BF67F-454A-AC59-7269-D79E73561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24" y="3121587"/>
            <a:ext cx="5818194" cy="1193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F36A9A-A4A9-EA42-9752-8F6B18C8A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31" y="1033818"/>
            <a:ext cx="6492212" cy="126080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CEFBBAA-5564-9ACE-FC1E-7676DD089DA5}"/>
              </a:ext>
            </a:extLst>
          </p:cNvPr>
          <p:cNvSpPr txBox="1">
            <a:spLocks/>
          </p:cNvSpPr>
          <p:nvPr/>
        </p:nvSpPr>
        <p:spPr>
          <a:xfrm>
            <a:off x="1489494" y="4734973"/>
            <a:ext cx="3197524" cy="1089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a = - g up ward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a= + g down ward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222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76669-0EDC-9579-5E23-69DEE7710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82" y="1130776"/>
            <a:ext cx="5623899" cy="1106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6C5392-9385-1E22-7AA6-EB1851CE1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574" y="648856"/>
            <a:ext cx="2883565" cy="5426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55FF5-1474-6C3A-CF73-193CC35A7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81" y="2237117"/>
            <a:ext cx="5623899" cy="339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15CA61-1B66-8B2E-5E0E-14EE919C2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80" y="2595180"/>
            <a:ext cx="5623899" cy="52278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FDCEAD5-D445-1913-4468-B67A76F28641}"/>
              </a:ext>
            </a:extLst>
          </p:cNvPr>
          <p:cNvSpPr txBox="1">
            <a:spLocks/>
          </p:cNvSpPr>
          <p:nvPr/>
        </p:nvSpPr>
        <p:spPr>
          <a:xfrm>
            <a:off x="370936" y="361382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 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46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B3D65-302A-21BF-BE1A-2ED18CB9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0" y="647429"/>
            <a:ext cx="7278713" cy="646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BA0EB-ACB4-D4DD-3A7C-4E0A489A7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08" y="1542958"/>
            <a:ext cx="7151311" cy="832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35A3E4-F5A1-4AF6-7578-6B6F2EFA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07" y="2375923"/>
            <a:ext cx="7151311" cy="2135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A13B2A-ECDF-6FA6-1635-4A65DCBC0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3" y="4800416"/>
            <a:ext cx="6821710" cy="17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2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16D31-79A2-6D0E-0213-5D1D27F3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58" y="832895"/>
            <a:ext cx="7045479" cy="157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8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25798-6346-A7CB-BCC2-1B36E0DE3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97" y="330944"/>
            <a:ext cx="7116075" cy="3044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83DD0-5ABB-E193-0A32-309EA2C72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24" y="282509"/>
            <a:ext cx="3556695" cy="436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5A4C67-FFE4-E5BA-3588-C62FAD3FFFCD}"/>
                  </a:ext>
                </a:extLst>
              </p:cNvPr>
              <p:cNvSpPr txBox="1"/>
              <p:nvPr/>
            </p:nvSpPr>
            <p:spPr>
              <a:xfrm>
                <a:off x="442823" y="4364566"/>
                <a:ext cx="609600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SA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ar-SA" i="1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ar-SA" i="1">
                          <a:latin typeface="Cambria Math" panose="02040503050406030204" pitchFamily="18" charset="0"/>
                        </a:rPr>
                        <m:t>𝑎𝑣𝑒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ar-SA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SA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SA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SA" i="1">
                              <a:latin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ar-SA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SA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SA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SA" i="1">
                              <a:latin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ar-SA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SA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SA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SA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ar-SA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SA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ar-SA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5A4C67-FFE4-E5BA-3588-C62FAD3FF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3" y="4364566"/>
                <a:ext cx="609600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CD31EF-DDEB-868A-2E8A-82A6D7DB468A}"/>
                  </a:ext>
                </a:extLst>
              </p:cNvPr>
              <p:cNvSpPr txBox="1"/>
              <p:nvPr/>
            </p:nvSpPr>
            <p:spPr>
              <a:xfrm>
                <a:off x="263097" y="4059648"/>
                <a:ext cx="6275726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    From the figure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𝜊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CD31EF-DDEB-868A-2E8A-82A6D7DB4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97" y="4059648"/>
                <a:ext cx="6275726" cy="374846"/>
              </a:xfrm>
              <a:prstGeom prst="rect">
                <a:avLst/>
              </a:prstGeom>
              <a:blipFill>
                <a:blip r:embed="rId5"/>
                <a:stretch>
                  <a:fillRect l="-680" t="-8197" b="-2623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8F7F2E6-5281-955E-8FD9-1AAE5BF28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778" y="4923710"/>
            <a:ext cx="3500779" cy="1102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3A571C-E6AE-6534-CD7A-08AC83C3231C}"/>
                  </a:ext>
                </a:extLst>
              </p:cNvPr>
              <p:cNvSpPr txBox="1"/>
              <p:nvPr/>
            </p:nvSpPr>
            <p:spPr>
              <a:xfrm>
                <a:off x="3260912" y="5244342"/>
                <a:ext cx="10062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3A571C-E6AE-6534-CD7A-08AC83C32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12" y="5244342"/>
                <a:ext cx="100628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1A0076-6CAA-E90B-35FD-1B5489B82902}"/>
                  </a:ext>
                </a:extLst>
              </p:cNvPr>
              <p:cNvSpPr txBox="1"/>
              <p:nvPr/>
            </p:nvSpPr>
            <p:spPr>
              <a:xfrm>
                <a:off x="7616557" y="5188779"/>
                <a:ext cx="10062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1A0076-6CAA-E90B-35FD-1B5489B82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557" y="5188779"/>
                <a:ext cx="100628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9A7595-BB10-C2FB-FA34-69A36F3C62FA}"/>
                  </a:ext>
                </a:extLst>
              </p:cNvPr>
              <p:cNvSpPr txBox="1"/>
              <p:nvPr/>
            </p:nvSpPr>
            <p:spPr>
              <a:xfrm>
                <a:off x="8356833" y="5265724"/>
                <a:ext cx="30115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9A7595-BB10-C2FB-FA34-69A36F3C6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833" y="5265724"/>
                <a:ext cx="3011536" cy="276999"/>
              </a:xfrm>
              <a:prstGeom prst="rect">
                <a:avLst/>
              </a:prstGeom>
              <a:blipFill>
                <a:blip r:embed="rId9"/>
                <a:stretch>
                  <a:fillRect t="-2222" b="-3777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7C782E5-41BF-6F48-91F8-275A4F056220}"/>
              </a:ext>
            </a:extLst>
          </p:cNvPr>
          <p:cNvSpPr txBox="1"/>
          <p:nvPr/>
        </p:nvSpPr>
        <p:spPr>
          <a:xfrm>
            <a:off x="442823" y="3550582"/>
            <a:ext cx="2559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T</a:t>
            </a:r>
            <a:r>
              <a:rPr lang="ar-SA" sz="2400" b="1" dirty="0" err="1">
                <a:solidFill>
                  <a:schemeClr val="accent5"/>
                </a:solidFill>
              </a:rPr>
              <a:t>he</a:t>
            </a:r>
            <a:r>
              <a:rPr lang="ar-SA" sz="2400" b="1" dirty="0">
                <a:solidFill>
                  <a:schemeClr val="accent5"/>
                </a:solidFill>
              </a:rPr>
              <a:t> </a:t>
            </a:r>
            <a:r>
              <a:rPr lang="ar-SA" sz="2400" b="1" dirty="0" err="1">
                <a:solidFill>
                  <a:schemeClr val="accent5"/>
                </a:solidFill>
              </a:rPr>
              <a:t>solution</a:t>
            </a:r>
            <a:endParaRPr lang="ar-SA" sz="2400" b="1" dirty="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4A19C-A4C3-FB55-C871-3BA4F298B433}"/>
              </a:ext>
            </a:extLst>
          </p:cNvPr>
          <p:cNvSpPr txBox="1"/>
          <p:nvPr/>
        </p:nvSpPr>
        <p:spPr>
          <a:xfrm>
            <a:off x="263097" y="6164445"/>
            <a:ext cx="10064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b) </a:t>
            </a:r>
            <a:r>
              <a:rPr lang="ar-SA" dirty="0"/>
              <a:t>    </a:t>
            </a:r>
            <a:r>
              <a:rPr lang="ar-SA" dirty="0" err="1"/>
              <a:t>Because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acceleration</a:t>
            </a:r>
            <a:r>
              <a:rPr lang="ar-SA" dirty="0"/>
              <a:t> </a:t>
            </a:r>
            <a:r>
              <a:rPr lang="ar-SA" dirty="0" err="1"/>
              <a:t>is</a:t>
            </a:r>
            <a:r>
              <a:rPr lang="ar-SA" dirty="0"/>
              <a:t> </a:t>
            </a:r>
            <a:r>
              <a:rPr lang="ar-SA" dirty="0" err="1"/>
              <a:t>positive</a:t>
            </a:r>
            <a:r>
              <a:rPr lang="ar-SA" dirty="0"/>
              <a:t>, </a:t>
            </a:r>
            <a:r>
              <a:rPr lang="ar-SA" dirty="0" err="1"/>
              <a:t>its</a:t>
            </a:r>
            <a:r>
              <a:rPr lang="ar-SA" dirty="0"/>
              <a:t> </a:t>
            </a:r>
            <a:r>
              <a:rPr lang="ar-SA" dirty="0" err="1"/>
              <a:t>direction</a:t>
            </a:r>
            <a:r>
              <a:rPr lang="ar-SA" dirty="0"/>
              <a:t> </a:t>
            </a:r>
            <a:r>
              <a:rPr lang="ar-SA" dirty="0" err="1"/>
              <a:t>is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direction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positive</a:t>
            </a:r>
            <a:r>
              <a:rPr lang="ar-SA" dirty="0"/>
              <a:t> x-</a:t>
            </a:r>
            <a:r>
              <a:rPr lang="ar-SA" dirty="0" err="1"/>
              <a:t>axis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70879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B18905-5F66-10CF-AC69-9FB382AB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2" y="252859"/>
            <a:ext cx="6733102" cy="2930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0F88F4-BB8C-5BAF-2FA3-A7AF7B6AA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016" y="658747"/>
            <a:ext cx="4436686" cy="3610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6A7C08-A06B-BAE6-D0D0-EFE1EF00DDAA}"/>
                  </a:ext>
                </a:extLst>
              </p:cNvPr>
              <p:cNvSpPr txBox="1"/>
              <p:nvPr/>
            </p:nvSpPr>
            <p:spPr>
              <a:xfrm>
                <a:off x="235789" y="3938951"/>
                <a:ext cx="6826370" cy="2318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1800" i="1" smtClean="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0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1800" i="1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64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0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1800" i="1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12</m:t>
                          </m:r>
                        </m:e>
                      </m:d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0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1800" i="1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16</m:t>
                          </m:r>
                        </m:e>
                      </m:d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0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18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total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18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16</m:t>
                          </m:r>
                        </m:e>
                      </m:d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64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6A7C08-A06B-BAE6-D0D0-EFE1EF00D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89" y="3938951"/>
                <a:ext cx="6826370" cy="23185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94CF07C-22C3-B139-CF96-02DC9DA0B6E3}"/>
              </a:ext>
            </a:extLst>
          </p:cNvPr>
          <p:cNvSpPr txBox="1"/>
          <p:nvPr/>
        </p:nvSpPr>
        <p:spPr>
          <a:xfrm>
            <a:off x="132272" y="3376678"/>
            <a:ext cx="2294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T</a:t>
            </a:r>
            <a:r>
              <a:rPr lang="ar-SA" sz="2800" b="1" dirty="0" err="1">
                <a:solidFill>
                  <a:schemeClr val="accent2"/>
                </a:solidFill>
              </a:rPr>
              <a:t>he</a:t>
            </a:r>
            <a:r>
              <a:rPr lang="ar-SA" sz="2800" b="1" dirty="0">
                <a:solidFill>
                  <a:schemeClr val="accent2"/>
                </a:solidFill>
              </a:rPr>
              <a:t> </a:t>
            </a:r>
            <a:r>
              <a:rPr lang="ar-SA" sz="2800" b="1" dirty="0" err="1">
                <a:solidFill>
                  <a:schemeClr val="accent2"/>
                </a:solidFill>
              </a:rPr>
              <a:t>solution</a:t>
            </a:r>
            <a:endParaRPr lang="ar-SA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04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487BC-64A9-7F89-2A4A-CF3C5EA2B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3" y="239112"/>
            <a:ext cx="8959129" cy="784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378A0-0F93-D863-B0DE-467F5B303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0" y="1148567"/>
            <a:ext cx="5240232" cy="2394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7289A-1BA9-7B4B-13B2-5127696F3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059" y="1086928"/>
            <a:ext cx="3835975" cy="3905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C2FCF-722B-B181-7A1B-4CDF5ADA17E6}"/>
              </a:ext>
            </a:extLst>
          </p:cNvPr>
          <p:cNvSpPr txBox="1"/>
          <p:nvPr/>
        </p:nvSpPr>
        <p:spPr>
          <a:xfrm>
            <a:off x="246475" y="3667479"/>
            <a:ext cx="1490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/>
                </a:solidFill>
              </a:rPr>
              <a:t>T</a:t>
            </a:r>
            <a:r>
              <a:rPr lang="ar-SA" sz="1800" b="1" dirty="0" err="1">
                <a:solidFill>
                  <a:schemeClr val="accent5"/>
                </a:solidFill>
              </a:rPr>
              <a:t>he</a:t>
            </a:r>
            <a:r>
              <a:rPr lang="ar-SA" sz="1800" b="1" dirty="0">
                <a:solidFill>
                  <a:schemeClr val="accent5"/>
                </a:solidFill>
              </a:rPr>
              <a:t> </a:t>
            </a:r>
            <a:r>
              <a:rPr lang="ar-SA" sz="1800" b="1" dirty="0" err="1">
                <a:solidFill>
                  <a:schemeClr val="accent5"/>
                </a:solidFill>
              </a:rPr>
              <a:t>solution</a:t>
            </a:r>
            <a:endParaRPr lang="ar-SA" sz="1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3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3CE9B-2405-1375-AA53-E6732A90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6" y="580932"/>
            <a:ext cx="5057812" cy="485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8434F1-8B56-E7BF-4386-ED887A77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62" y="4277651"/>
            <a:ext cx="4911623" cy="111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5A28AA-E7F7-4D42-1C99-D2E2EA222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47" y="1567846"/>
            <a:ext cx="4853899" cy="2002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681C50-9D8E-8CA0-EF1E-B40F09CC7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86" y="3925952"/>
            <a:ext cx="5189609" cy="2012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183805-8C4E-F3F6-71A3-9716C2372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94" y="1562095"/>
            <a:ext cx="5189610" cy="206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7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6E2FF-ED8A-CD32-B315-8527A356A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7" y="1206463"/>
            <a:ext cx="9984289" cy="42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7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C1256E-4B6C-BEBF-B07D-4605B7B38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04" y="151044"/>
            <a:ext cx="9851835" cy="4227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28329-40CC-2ED6-B200-98112A157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946" y="4931789"/>
            <a:ext cx="4465884" cy="16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A419F-28F8-18D9-15F0-9C8174FB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64" y="962124"/>
            <a:ext cx="6130429" cy="1985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19F55-466C-127E-2570-E4AA6EF16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46" y="3099888"/>
            <a:ext cx="6130429" cy="704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7FAA29-4340-DBA8-F003-E11EDB0BA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64" y="3956385"/>
            <a:ext cx="6130429" cy="945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865558-F59C-3FDF-6119-6CFA4B5FF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65" y="5134242"/>
            <a:ext cx="6130429" cy="1176903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3A64B8A7-8216-C8EE-B65B-277161A7B6F1}"/>
              </a:ext>
            </a:extLst>
          </p:cNvPr>
          <p:cNvSpPr txBox="1">
            <a:spLocks/>
          </p:cNvSpPr>
          <p:nvPr/>
        </p:nvSpPr>
        <p:spPr>
          <a:xfrm>
            <a:off x="218536" y="214733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 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0058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DE93D-4660-3B92-F002-4B28AD07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73" y="553099"/>
            <a:ext cx="5537603" cy="1573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ABD06C-B323-E62B-DD89-F94BC2363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273" y="2466501"/>
            <a:ext cx="5537603" cy="4120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032FE-3538-28C9-0C2D-D0AFBFEE6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3" y="340653"/>
            <a:ext cx="1172391" cy="335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FBED9-29C0-D283-1EC4-13644F98E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36" y="976114"/>
            <a:ext cx="4251308" cy="3637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9D8B0B-19A9-C034-5453-9F64921C5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35" y="2255056"/>
            <a:ext cx="4251307" cy="2148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CF331F-8076-88EF-66E9-9C39435D2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35" y="4930471"/>
            <a:ext cx="4251306" cy="1417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7C14DA-3F0C-03CE-8E20-E34C7B6F1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36" y="1511298"/>
            <a:ext cx="3829326" cy="4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6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CC7BB-9777-4B8C-B73B-1AE8BBEED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4" y="299136"/>
            <a:ext cx="3971954" cy="485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FCA62-E3AF-91D5-AA4D-439D89DE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71" y="1308426"/>
            <a:ext cx="4759227" cy="1112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DF6D31-4558-037B-663A-8E565762C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84" y="2944657"/>
            <a:ext cx="4642537" cy="402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32949-D683-1E9A-79E7-04C9E5D13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84" y="4179677"/>
            <a:ext cx="4511150" cy="714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1DB0AC-AF3A-FA4E-E338-437395C98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807" y="409553"/>
            <a:ext cx="4267231" cy="60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9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1E7B9-AAD1-03B8-590C-EC9A909D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67" y="375875"/>
            <a:ext cx="1866914" cy="504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89E09-DF96-AD8C-170E-273DEB379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56" y="1197271"/>
            <a:ext cx="5187488" cy="1724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111DA-3F38-16D3-B1C6-0B79F4180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67" y="3844860"/>
            <a:ext cx="5301164" cy="18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0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48D79-4F1E-7938-08B4-14B59BE3D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52" y="1185498"/>
            <a:ext cx="5094862" cy="2000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7E67E-C081-0595-D081-E60670C3B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680" y="766845"/>
            <a:ext cx="3300422" cy="2828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3943F-34C6-7186-FE5E-F046FB224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938" y="3745213"/>
            <a:ext cx="3023926" cy="149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5C68B-986A-E648-67C6-B95C3D4A3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04" y="3411837"/>
            <a:ext cx="3939889" cy="333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1921ED-710B-920A-1160-733657EAC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31" y="4667971"/>
            <a:ext cx="1482382" cy="382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08C5F9-47DD-4FF7-430F-79EC71C59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90" y="3984546"/>
            <a:ext cx="430603" cy="6279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819ED2-5911-69A0-1FBE-AE7B6BDC4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5845" y="3984546"/>
            <a:ext cx="475187" cy="6462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5C2587-A03D-92D0-A2F2-5824BAE5EE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931" y="5363813"/>
            <a:ext cx="1482382" cy="4895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946650-E800-1FF1-FB30-B49CE8E8C4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090" y="6032787"/>
            <a:ext cx="1441223" cy="65263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CCCF8C8C-7C39-B87A-3478-63FCD0415D63}"/>
              </a:ext>
            </a:extLst>
          </p:cNvPr>
          <p:cNvSpPr txBox="1">
            <a:spLocks/>
          </p:cNvSpPr>
          <p:nvPr/>
        </p:nvSpPr>
        <p:spPr>
          <a:xfrm>
            <a:off x="370936" y="476402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 2</a:t>
            </a:r>
            <a:endParaRPr lang="ar-SA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0C8F18-E6AD-AF58-8F43-C21B63C085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310" y="6241027"/>
            <a:ext cx="2466993" cy="2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12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137</Words>
  <Application>Microsoft Office PowerPoint</Application>
  <PresentationFormat>Widescreen</PresentationFormat>
  <Paragraphs>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20</cp:revision>
  <dcterms:created xsi:type="dcterms:W3CDTF">2024-08-23T20:43:01Z</dcterms:created>
  <dcterms:modified xsi:type="dcterms:W3CDTF">2025-01-26T04:25:38Z</dcterms:modified>
</cp:coreProperties>
</file>