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4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9B205-80AD-2A49-9361-2504F9371A40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27C8F-5936-824D-A53A-5A5556994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3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6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5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3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7B3D-C599-B943-996E-EB61C676AB8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F516-B8B2-E143-8A71-507FC015A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3987" y="2191911"/>
            <a:ext cx="51283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</a:t>
            </a:r>
            <a:r>
              <a:rPr lang="en-US" sz="5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18</a:t>
            </a:r>
            <a:endParaRPr lang="ar-SA" sz="5400" b="1" dirty="0" smtClean="0">
              <a:solidFill>
                <a:srgbClr val="FF0000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5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Nobel gases </a:t>
            </a:r>
          </a:p>
        </p:txBody>
      </p:sp>
    </p:spTree>
    <p:extLst>
      <p:ext uri="{BB962C8B-B14F-4D97-AF65-F5344CB8AC3E}">
        <p14:creationId xmlns:p14="http://schemas.microsoft.com/office/powerpoint/2010/main" val="61478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50" y="143947"/>
            <a:ext cx="5758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Compounds of the Nobel Gases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349" y="1002090"/>
            <a:ext cx="118670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 ionization energies of the noble gases are very high but decrease down the group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No compounds of helium, neon, or argon exist except under very special conditions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Krypton forms only one known stable neutral molecule KrF</a:t>
            </a:r>
            <a:r>
              <a:rPr lang="en-US" sz="3200" baseline="-25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Xenon’s ionization energy is low enough for electrons to be lost to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    very electronegative elements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Xe forms several compounds with fluorine and oxygen and compounds with Xe-N and Xe-C bonds have been reported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Xenon fluorides are used as powerful fluorinating agents (reagents for attaching fluorine atoms to other substances)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7" y="1383578"/>
            <a:ext cx="5815013" cy="308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Electron configurations ns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np</a:t>
            </a:r>
            <a:r>
              <a:rPr lang="en-US" sz="3200" baseline="300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(n is the period number) 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 smtClean="0">
              <a:effectLst/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Their closed shell electron configuration makes them have a very low reactivity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37" y="207836"/>
            <a:ext cx="4786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Group </a:t>
            </a:r>
            <a:r>
              <a:rPr lang="en-US" sz="32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18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Nobel gases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87" y="792611"/>
            <a:ext cx="950476" cy="51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150989"/>
            <a:ext cx="7900988" cy="44286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667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5" y="2090738"/>
            <a:ext cx="5521342" cy="3064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80" y="2090737"/>
            <a:ext cx="5236345" cy="3064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6612" y="466628"/>
            <a:ext cx="888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Boiling points and density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of the Group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18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elements </a:t>
            </a:r>
          </a:p>
        </p:txBody>
      </p:sp>
    </p:spTree>
    <p:extLst>
      <p:ext uri="{BB962C8B-B14F-4D97-AF65-F5344CB8AC3E}">
        <p14:creationId xmlns:p14="http://schemas.microsoft.com/office/powerpoint/2010/main" val="135085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18" y="243959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Elements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17" y="1165949"/>
            <a:ext cx="11236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All the noble gases occur in the atmosphere as monatomic gases.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Together they make up 1% (by mass) of the atmosphere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Argon is the third most abundant gas in the atmosphere after nitrogen and oxygen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All of the noble gases except He and Rn are obtained by the fractional distillation of liquid air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14" y="158234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Helium He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14" y="914459"/>
            <a:ext cx="118593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Helium is the second most abundant element in the universe after hydrogen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However it is rare on earth because it is so light that it can reach the high speeds needed to escape from the atmosphere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However unlike hydrogen, helium can not be anchored to compounds. Therefore is less common the hydrogen on earth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Helium is found as a component of natural gases trapped under rock formations where it has collected as a result of the emission of α particles by radioactive elements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Helium gas is twice as dense as hydrogen under the same conditions </a:t>
            </a: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5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325" y="1157199"/>
            <a:ext cx="68301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Its density is still very low and it is nonflammable therefore it is used to provide buoyancy in blimps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Helium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the only substance known to have more than one liquid phase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Below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2 K liquid helium-II shows the remarkable property of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super fluidity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(the ability to flow without viscosity i.e. has no resistance to flow)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326" y="201096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Helium He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21" y="1485812"/>
            <a:ext cx="4061191" cy="3543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308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18" y="243959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Elements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18" y="1186666"/>
            <a:ext cx="118081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Neon glows orange-red when an electrical current is passed through it and is used for advertising sings and displays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Argon is used to provide an inert atmosphere for welding to prevent oxidation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Argon is also used to fill some types of light bulbs, where it conducts heat away from the filament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Krypton gives an intense white light when an electrical current is passed through it and it is used in airports for there runway lights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Krypton is produced by nuclear fission, its atmospheric abundance is one measure of worldwide nuclear activity </a:t>
            </a:r>
            <a:endParaRPr lang="en-US" sz="32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7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18" y="1242923"/>
            <a:ext cx="11865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Xeon is used in halogen lamps, for automobile headlights, and in high speed photographic flash tubes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Radon is a radioactive gas that seeps out of the ground and its presence can lead to dangerously high levels of radiation 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18" y="243959"/>
            <a:ext cx="2693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The Elements </a:t>
            </a:r>
            <a:endParaRPr lang="en-US" sz="3200" b="1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493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Alharthi</dc:creator>
  <cp:lastModifiedBy>Fahad Alharthi</cp:lastModifiedBy>
  <cp:revision>6</cp:revision>
  <dcterms:created xsi:type="dcterms:W3CDTF">2017-11-27T15:29:57Z</dcterms:created>
  <dcterms:modified xsi:type="dcterms:W3CDTF">2017-11-27T16:37:23Z</dcterms:modified>
</cp:coreProperties>
</file>