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AD4A-CF90-DC73-7777-8A3CE426F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A52D-5260-9BC5-D621-13B727BE9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55729-953B-174C-0FA3-8AAB2E457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23D66-F602-5D91-05F3-0EB7686C9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F0095-C428-C791-9AF1-DBCC21CD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9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BF52B-2121-EF74-CE3B-BD44583DB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8D10D-85C7-06B9-53D3-B60226874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82838-7579-BD59-6CDC-E8997636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30DA-B911-4758-CED8-A210C671E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2B11F-2E40-E630-C0E5-31A6C2E5C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E27371-2032-3FF0-4654-5B5372671F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7DA5C-DAB9-C01D-D136-8A781C8A47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B69A1-ED4D-CBED-1CEF-2E2A2D4B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52768-CF30-9231-1668-0FB46713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E499D-D2AF-E1AC-2B97-1704C3B8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0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8137-9B93-3DE8-BDD1-09E247ED8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20E3F-7361-D5DB-9224-849B8BFAC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5A3A8-C688-587C-B062-8FA54C43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C411-2A10-146C-41E3-D05F41CD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4A426-D4C5-FB60-79D7-7258A7A6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4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FCA10-1271-8115-DF55-DCCB4360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6791C-218A-707C-1B46-D0463DD97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39BE6-2107-81B9-7698-F0D2A1EC5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EFF74-2D23-E162-5BC0-868A09AC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29D9D-4593-524D-E173-1324C988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0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FE58E-AA46-70DF-81AC-4B3991336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27D9A-D6E7-0880-8845-73AF4ACD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EF298-B23E-5214-D16B-B1BADB52C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D1A16-47F8-0421-DDCD-24EB4E99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EF062-981E-D1CA-C6BE-832742754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F973C-E35F-4B4B-613A-5F0F86DDA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7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36D5-5DD2-7BDE-6713-F18C990E8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5310D-0ED5-376E-52EB-71BE490D2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C67E6-0B2C-C414-7363-6DEFC67CC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CDEC2-3173-D878-2C75-5E0113318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D3640E-770C-7F6A-3497-260C2F4F1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3076AE-1DEF-26CF-6EF3-C3199E06E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106989-5D63-B918-625E-691EA269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0DB55A-FFF0-F1E2-3FDC-1B575A38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0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0D329-16BF-D0A7-EC1D-C47762BD9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455E17-F39F-CBFB-974B-4DB2E7F6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7DC0B8-93C8-BF29-6633-88E5D124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FC8EB7-51A6-E66A-53BD-5DDBD83E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5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27A5B0-C38F-30B1-60D1-FB9DC1E7C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E4E659-D19D-333A-39D3-75AC6985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B0C99-9982-D456-6198-D9747D32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9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715E7-9631-1736-BC9D-1CDA16D8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C2774-0D9A-3AC1-4499-1E728BEAC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C0916-75AD-6123-4F80-7473070E1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22C7D-40BA-3E57-EE40-20EA8DDFD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17108-C297-E495-3149-E1AD3A2C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3B365-B627-792F-3904-BA02ACD6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1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8D570-49B6-5AEF-7B63-DDA78ABCA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8D0655-7DFE-20E7-1E3C-C0A153C2A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96BAF-BC82-D8D9-487E-CED542430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085C9-6A50-30D0-B247-85C94CA19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9B706-FBDF-BA06-1018-07C4229E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8269E-6A01-E59B-E67E-5658F9BD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7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E0322-0233-8B1B-C1F4-B57F5C60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868A6-4ED7-7990-B688-36EBC8100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2B699-D46C-73E5-DAA8-BE8F05F76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59D47-9611-41D9-8221-7D8035995C1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CC04A-D84D-81B3-7F5C-C4D61396A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29B36-CCA5-11BD-1606-150CC160C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3914-D0CE-4B38-9BCD-8A17827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0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52A64-0049-7846-F07E-96D882F923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F4B39A-A9DF-B5F1-CA93-9A9DEF4A8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</p:spTree>
    <p:extLst>
      <p:ext uri="{BB962C8B-B14F-4D97-AF65-F5344CB8AC3E}">
        <p14:creationId xmlns:p14="http://schemas.microsoft.com/office/powerpoint/2010/main" val="1152398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45DFAE-B824-DE4E-0C32-9A36C37D7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32" y="503959"/>
            <a:ext cx="11039143" cy="118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7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37B78E-3374-0815-EED8-DCA6B48B5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08" y="420218"/>
            <a:ext cx="11373836" cy="118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67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979D4B-94BC-4C55-3E8A-0797C506A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67" y="316381"/>
            <a:ext cx="11676485" cy="156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8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5C17EC-1FCF-A5D5-E979-703AA1BB4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11" y="472677"/>
            <a:ext cx="11218500" cy="121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21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322E4F-AADE-F277-56AE-D7F186046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23" y="423033"/>
            <a:ext cx="9944100" cy="30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7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59D195-3DC9-B67D-B5A8-1E4C3A626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41" y="319990"/>
            <a:ext cx="11372862" cy="89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33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Chapter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Ammar Tighezza</dc:creator>
  <cp:lastModifiedBy>Ammar Tighezza</cp:lastModifiedBy>
  <cp:revision>1</cp:revision>
  <dcterms:created xsi:type="dcterms:W3CDTF">2023-10-03T20:33:56Z</dcterms:created>
  <dcterms:modified xsi:type="dcterms:W3CDTF">2023-10-03T20:48:42Z</dcterms:modified>
</cp:coreProperties>
</file>