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5" r:id="rId4"/>
    <p:sldMasterId id="2147484238" r:id="rId5"/>
    <p:sldMasterId id="2147484224" r:id="rId6"/>
    <p:sldMasterId id="2147484236" r:id="rId7"/>
    <p:sldMasterId id="2147484220" r:id="rId8"/>
  </p:sldMasterIdLst>
  <p:notesMasterIdLst>
    <p:notesMasterId r:id="rId64"/>
  </p:notesMasterIdLst>
  <p:handoutMasterIdLst>
    <p:handoutMasterId r:id="rId65"/>
  </p:handoutMasterIdLst>
  <p:sldIdLst>
    <p:sldId id="695" r:id="rId9"/>
    <p:sldId id="770" r:id="rId10"/>
    <p:sldId id="771" r:id="rId11"/>
    <p:sldId id="772" r:id="rId12"/>
    <p:sldId id="775" r:id="rId13"/>
    <p:sldId id="777" r:id="rId14"/>
    <p:sldId id="779" r:id="rId15"/>
    <p:sldId id="780" r:id="rId16"/>
    <p:sldId id="783" r:id="rId17"/>
    <p:sldId id="785" r:id="rId18"/>
    <p:sldId id="787" r:id="rId19"/>
    <p:sldId id="788" r:id="rId20"/>
    <p:sldId id="708" r:id="rId21"/>
    <p:sldId id="790" r:id="rId22"/>
    <p:sldId id="791" r:id="rId23"/>
    <p:sldId id="271" r:id="rId24"/>
    <p:sldId id="313" r:id="rId25"/>
    <p:sldId id="796" r:id="rId26"/>
    <p:sldId id="270" r:id="rId27"/>
    <p:sldId id="314" r:id="rId28"/>
    <p:sldId id="801" r:id="rId29"/>
    <p:sldId id="802" r:id="rId30"/>
    <p:sldId id="803" r:id="rId31"/>
    <p:sldId id="275" r:id="rId32"/>
    <p:sldId id="804" r:id="rId33"/>
    <p:sldId id="808" r:id="rId34"/>
    <p:sldId id="806" r:id="rId35"/>
    <p:sldId id="815" r:id="rId36"/>
    <p:sldId id="816" r:id="rId37"/>
    <p:sldId id="817" r:id="rId38"/>
    <p:sldId id="315" r:id="rId39"/>
    <p:sldId id="316" r:id="rId40"/>
    <p:sldId id="822" r:id="rId41"/>
    <p:sldId id="824" r:id="rId42"/>
    <p:sldId id="283" r:id="rId43"/>
    <p:sldId id="318" r:id="rId44"/>
    <p:sldId id="281" r:id="rId45"/>
    <p:sldId id="306" r:id="rId46"/>
    <p:sldId id="307" r:id="rId47"/>
    <p:sldId id="319" r:id="rId48"/>
    <p:sldId id="320" r:id="rId49"/>
    <p:sldId id="285" r:id="rId50"/>
    <p:sldId id="308" r:id="rId51"/>
    <p:sldId id="291" r:id="rId52"/>
    <p:sldId id="321" r:id="rId53"/>
    <p:sldId id="322" r:id="rId54"/>
    <p:sldId id="300" r:id="rId55"/>
    <p:sldId id="324" r:id="rId56"/>
    <p:sldId id="325" r:id="rId57"/>
    <p:sldId id="326" r:id="rId58"/>
    <p:sldId id="287" r:id="rId59"/>
    <p:sldId id="310" r:id="rId60"/>
    <p:sldId id="288" r:id="rId61"/>
    <p:sldId id="296" r:id="rId62"/>
    <p:sldId id="860" r:id="rId63"/>
  </p:sldIdLst>
  <p:sldSz cx="9144000" cy="6858000" type="screen4x3"/>
  <p:notesSz cx="6858000" cy="9144000"/>
  <p:custDataLst>
    <p:tags r:id="rId6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Main Content" id="{C8F9C759-C68A-4B63-897E-58D3590AB052}">
          <p14:sldIdLst>
            <p14:sldId id="695"/>
            <p14:sldId id="770"/>
            <p14:sldId id="771"/>
            <p14:sldId id="772"/>
            <p14:sldId id="775"/>
            <p14:sldId id="777"/>
            <p14:sldId id="779"/>
            <p14:sldId id="780"/>
            <p14:sldId id="783"/>
            <p14:sldId id="785"/>
            <p14:sldId id="787"/>
            <p14:sldId id="788"/>
            <p14:sldId id="708"/>
            <p14:sldId id="790"/>
            <p14:sldId id="791"/>
            <p14:sldId id="271"/>
            <p14:sldId id="313"/>
            <p14:sldId id="796"/>
            <p14:sldId id="270"/>
            <p14:sldId id="314"/>
            <p14:sldId id="801"/>
            <p14:sldId id="802"/>
            <p14:sldId id="803"/>
            <p14:sldId id="275"/>
            <p14:sldId id="804"/>
            <p14:sldId id="808"/>
            <p14:sldId id="806"/>
            <p14:sldId id="815"/>
            <p14:sldId id="816"/>
            <p14:sldId id="817"/>
            <p14:sldId id="315"/>
            <p14:sldId id="316"/>
            <p14:sldId id="822"/>
            <p14:sldId id="824"/>
            <p14:sldId id="283"/>
            <p14:sldId id="318"/>
            <p14:sldId id="281"/>
            <p14:sldId id="306"/>
            <p14:sldId id="307"/>
            <p14:sldId id="319"/>
            <p14:sldId id="320"/>
            <p14:sldId id="285"/>
            <p14:sldId id="308"/>
            <p14:sldId id="291"/>
            <p14:sldId id="321"/>
            <p14:sldId id="322"/>
            <p14:sldId id="300"/>
            <p14:sldId id="324"/>
            <p14:sldId id="325"/>
            <p14:sldId id="326"/>
            <p14:sldId id="287"/>
            <p14:sldId id="310"/>
            <p14:sldId id="288"/>
            <p14:sldId id="296"/>
            <p14:sldId id="86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tik Singh" initials="RS" lastIdx="1" clrIdx="0">
    <p:extLst>
      <p:ext uri="{19B8F6BF-5375-455C-9EA6-DF929625EA0E}">
        <p15:presenceInfo xmlns:p15="http://schemas.microsoft.com/office/powerpoint/2012/main" userId="19636505a2df867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4F81BD"/>
    <a:srgbClr val="E9EDF4"/>
    <a:srgbClr val="D0D8E8"/>
    <a:srgbClr val="C50500"/>
    <a:srgbClr val="1474D2"/>
    <a:srgbClr val="00ACEE"/>
    <a:srgbClr val="3AB119"/>
    <a:srgbClr val="FFFFFF"/>
    <a:srgbClr val="4B7C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A5C86B-B2C1-FDE4-4E9C-7472BEEE9ADB}" v="2" dt="2023-08-11T16:49:29.1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209" autoAdjust="0"/>
  </p:normalViewPr>
  <p:slideViewPr>
    <p:cSldViewPr>
      <p:cViewPr varScale="1">
        <p:scale>
          <a:sx n="107" d="100"/>
          <a:sy n="107" d="100"/>
        </p:scale>
        <p:origin x="1716" y="114"/>
      </p:cViewPr>
      <p:guideLst>
        <p:guide orient="horz" pos="2160"/>
        <p:guide pos="2880"/>
      </p:guideLst>
    </p:cSldViewPr>
  </p:slideViewPr>
  <p:outlineViewPr>
    <p:cViewPr>
      <p:scale>
        <a:sx n="33" d="100"/>
        <a:sy n="33" d="100"/>
      </p:scale>
      <p:origin x="0" y="-4561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130" y="90"/>
      </p:cViewPr>
      <p:guideLst/>
    </p:cSldViewPr>
  </p:notesViewPr>
  <p:gridSpacing cx="38100" cy="381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ags" Target="tags/tag1.xml"/><Relationship Id="rId5" Type="http://schemas.openxmlformats.org/officeDocument/2006/relationships/slideMaster" Target="slideMasters/slideMaster2.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notesMaster" Target="notesMasters/notesMaster1.xml"/><Relationship Id="rId69"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3.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commentAuthors" Target="commentAuthor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7.wmf"/><Relationship Id="rId4"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28DBE4-AFEF-452A-AB0E-EC5D5B21E7D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4C755D87-2098-41E6-9CAB-1AB13F7A275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22B3C0-C726-4CE7-BDF8-1C1D99B0EBB6}" type="datetimeFigureOut">
              <a:rPr lang="en-IN" smtClean="0"/>
              <a:t>17-08-2023</a:t>
            </a:fld>
            <a:endParaRPr lang="en-IN"/>
          </a:p>
        </p:txBody>
      </p:sp>
      <p:sp>
        <p:nvSpPr>
          <p:cNvPr id="4" name="Footer Placeholder 3">
            <a:extLst>
              <a:ext uri="{FF2B5EF4-FFF2-40B4-BE49-F238E27FC236}">
                <a16:creationId xmlns:a16="http://schemas.microsoft.com/office/drawing/2014/main" id="{90DA7A9D-9331-4823-8F6A-7A055D5561B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00A8D850-6175-422C-86F9-7736BE47C9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34CA67-E1B0-4E67-9222-8F681AA4983E}" type="slidenum">
              <a:rPr lang="en-IN" smtClean="0"/>
              <a:t>‹#›</a:t>
            </a:fld>
            <a:endParaRPr lang="en-IN"/>
          </a:p>
        </p:txBody>
      </p:sp>
    </p:spTree>
    <p:extLst>
      <p:ext uri="{BB962C8B-B14F-4D97-AF65-F5344CB8AC3E}">
        <p14:creationId xmlns:p14="http://schemas.microsoft.com/office/powerpoint/2010/main" val="4062816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B50DCA12-2123-4DC2-99E4-D065727CEC39}" type="slidenum">
              <a:rPr lang="en-US"/>
              <a:pPr>
                <a:defRPr/>
              </a:pPr>
              <a:t>‹#›</a:t>
            </a:fld>
            <a:endParaRPr lang="en-US"/>
          </a:p>
        </p:txBody>
      </p:sp>
    </p:spTree>
    <p:extLst>
      <p:ext uri="{BB962C8B-B14F-4D97-AF65-F5344CB8AC3E}">
        <p14:creationId xmlns:p14="http://schemas.microsoft.com/office/powerpoint/2010/main" val="92965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27</a:t>
            </a:fld>
            <a:endParaRPr lang="en-US"/>
          </a:p>
        </p:txBody>
      </p:sp>
    </p:spTree>
    <p:extLst>
      <p:ext uri="{BB962C8B-B14F-4D97-AF65-F5344CB8AC3E}">
        <p14:creationId xmlns:p14="http://schemas.microsoft.com/office/powerpoint/2010/main" val="2818504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34</a:t>
            </a:fld>
            <a:endParaRPr lang="en-US"/>
          </a:p>
        </p:txBody>
      </p:sp>
    </p:spTree>
    <p:extLst>
      <p:ext uri="{BB962C8B-B14F-4D97-AF65-F5344CB8AC3E}">
        <p14:creationId xmlns:p14="http://schemas.microsoft.com/office/powerpoint/2010/main" val="482299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55</a:t>
            </a:fld>
            <a:endParaRPr lang="en-US"/>
          </a:p>
        </p:txBody>
      </p:sp>
    </p:spTree>
    <p:extLst>
      <p:ext uri="{BB962C8B-B14F-4D97-AF65-F5344CB8AC3E}">
        <p14:creationId xmlns:p14="http://schemas.microsoft.com/office/powerpoint/2010/main" val="1925966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W/Cov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0DE53BE-BA17-4C5C-8004-97201C641FA2}"/>
              </a:ext>
            </a:extLst>
          </p:cNvPr>
          <p:cNvSpPr>
            <a:spLocks noGrp="1"/>
          </p:cNvSpPr>
          <p:nvPr>
            <p:ph type="pic" sz="quarter" idx="14"/>
          </p:nvPr>
        </p:nvSpPr>
        <p:spPr>
          <a:xfrm>
            <a:off x="266700" y="1257300"/>
            <a:ext cx="4191000" cy="4838700"/>
          </a:xfrm>
          <a:prstGeom prst="rect">
            <a:avLst/>
          </a:prstGeom>
        </p:spPr>
        <p:txBody>
          <a:bodyPr/>
          <a:lstStyle/>
          <a:p>
            <a:endParaRPr lang="en-US"/>
          </a:p>
        </p:txBody>
      </p:sp>
      <p:sp>
        <p:nvSpPr>
          <p:cNvPr id="2" name="Title 1">
            <a:extLst>
              <a:ext uri="{FF2B5EF4-FFF2-40B4-BE49-F238E27FC236}">
                <a16:creationId xmlns:a16="http://schemas.microsoft.com/office/drawing/2014/main" id="{3FB36D15-815C-4900-B9AD-142C8A13A133}"/>
              </a:ext>
            </a:extLst>
          </p:cNvPr>
          <p:cNvSpPr>
            <a:spLocks noGrp="1"/>
          </p:cNvSpPr>
          <p:nvPr>
            <p:ph type="title"/>
          </p:nvPr>
        </p:nvSpPr>
        <p:spPr>
          <a:xfrm>
            <a:off x="4686300" y="1828801"/>
            <a:ext cx="4191000" cy="1219200"/>
          </a:xfrm>
          <a:prstGeom prst="rect">
            <a:avLst/>
          </a:prstGeom>
        </p:spPr>
        <p:txBody>
          <a:bodyPr anchor="ctr"/>
          <a:lstStyle>
            <a:lvl1pPr algn="ctr">
              <a:defRPr sz="4000" b="0" i="1">
                <a:latin typeface="Times New Roman" panose="02020603050405020304" pitchFamily="18" charset="0"/>
                <a:cs typeface="Times New Roman" panose="02020603050405020304" pitchFamily="18" charset="0"/>
              </a:defRPr>
            </a:lvl1pPr>
          </a:lstStyle>
          <a:p>
            <a:endParaRPr lang="en-US" dirty="0"/>
          </a:p>
        </p:txBody>
      </p:sp>
      <p:sp>
        <p:nvSpPr>
          <p:cNvPr id="4" name="Content Placeholder 3">
            <a:extLst>
              <a:ext uri="{FF2B5EF4-FFF2-40B4-BE49-F238E27FC236}">
                <a16:creationId xmlns:a16="http://schemas.microsoft.com/office/drawing/2014/main" id="{39BBEDA5-9F9B-4B20-B1C8-7D8B84B56A29}"/>
              </a:ext>
            </a:extLst>
          </p:cNvPr>
          <p:cNvSpPr>
            <a:spLocks noGrp="1"/>
          </p:cNvSpPr>
          <p:nvPr>
            <p:ph sz="quarter" idx="13"/>
          </p:nvPr>
        </p:nvSpPr>
        <p:spPr>
          <a:xfrm>
            <a:off x="4686300" y="3200400"/>
            <a:ext cx="4191000" cy="1981200"/>
          </a:xfrm>
          <a:prstGeom prst="rect">
            <a:avLst/>
          </a:prstGeom>
        </p:spPr>
        <p:txBody>
          <a:bodyPr anchor="ctr"/>
          <a:lstStyle>
            <a:lvl1pPr algn="ctr">
              <a:defRPr sz="3600">
                <a:latin typeface="Times New Roman" panose="02020603050405020304" pitchFamily="18" charset="0"/>
                <a:cs typeface="Times New Roman" panose="02020603050405020304" pitchFamily="18" charset="0"/>
              </a:defRPr>
            </a:lvl1pPr>
            <a:lvl2pPr>
              <a:defRPr sz="4000"/>
            </a:lvl2pPr>
            <a:lvl3pPr>
              <a:defRPr sz="4000"/>
            </a:lvl3pPr>
            <a:lvl4pPr>
              <a:defRPr sz="4000"/>
            </a:lvl4pPr>
            <a:lvl5pPr>
              <a:defRPr sz="4000"/>
            </a:lvl5pPr>
          </a:lstStyle>
          <a:p>
            <a:pPr lvl="0"/>
            <a:endParaRPr lang="en-US" dirty="0"/>
          </a:p>
        </p:txBody>
      </p:sp>
      <p:sp>
        <p:nvSpPr>
          <p:cNvPr id="11" name="Text Placeholder 10">
            <a:extLst>
              <a:ext uri="{FF2B5EF4-FFF2-40B4-BE49-F238E27FC236}">
                <a16:creationId xmlns:a16="http://schemas.microsoft.com/office/drawing/2014/main" id="{3E7ACBBC-84D7-45E1-B6B7-29B45C22D838}"/>
              </a:ext>
            </a:extLst>
          </p:cNvPr>
          <p:cNvSpPr>
            <a:spLocks noGrp="1"/>
          </p:cNvSpPr>
          <p:nvPr>
            <p:ph type="body" sz="quarter" idx="15"/>
          </p:nvPr>
        </p:nvSpPr>
        <p:spPr>
          <a:xfrm>
            <a:off x="762000" y="6159137"/>
            <a:ext cx="3048000" cy="228600"/>
          </a:xfrm>
          <a:prstGeom prst="rect">
            <a:avLst/>
          </a:prstGeom>
        </p:spPr>
        <p:txBody>
          <a:bodyPr anchor="t"/>
          <a:lstStyle>
            <a:lvl1pPr algn="ctr">
              <a:defRPr sz="800">
                <a:latin typeface="Times New Roman" panose="02020603050405020304" pitchFamily="18" charset="0"/>
                <a:cs typeface="Times New Roman" panose="02020603050405020304" pitchFamily="18" charset="0"/>
              </a:defRPr>
            </a:lvl1pPr>
          </a:lstStyle>
          <a:p>
            <a:pPr lvl="0"/>
            <a:r>
              <a:rPr lang="en-US" dirty="0"/>
              <a:t>Click to edit Master text styles</a:t>
            </a:r>
          </a:p>
        </p:txBody>
      </p:sp>
      <p:sp>
        <p:nvSpPr>
          <p:cNvPr id="17" name="Long Copyright 12">
            <a:extLst>
              <a:ext uri="{FF2B5EF4-FFF2-40B4-BE49-F238E27FC236}">
                <a16:creationId xmlns:a16="http://schemas.microsoft.com/office/drawing/2014/main" id="{12AEC8B7-AC39-45DE-AC4C-1E17FBE25A61}"/>
              </a:ext>
            </a:extLst>
          </p:cNvPr>
          <p:cNvSpPr>
            <a:spLocks noGrp="1"/>
          </p:cNvSpPr>
          <p:nvPr>
            <p:ph type="body" sz="quarter" idx="12"/>
          </p:nvPr>
        </p:nvSpPr>
        <p:spPr>
          <a:xfrm>
            <a:off x="0" y="6477000"/>
            <a:ext cx="9144000" cy="381000"/>
          </a:xfrm>
          <a:prstGeom prst="rect">
            <a:avLst/>
          </a:prstGeom>
        </p:spPr>
        <p:txBody>
          <a:bodyPr anchor="ctr"/>
          <a:lstStyle>
            <a:lvl1pPr algn="ctr">
              <a:defRPr sz="800">
                <a:latin typeface="Times New Roman" panose="02020603050405020304" pitchFamily="18" charset="0"/>
                <a:cs typeface="Times New Roman" panose="02020603050405020304" pitchFamily="18" charset="0"/>
              </a:defRPr>
            </a:lvl1pPr>
            <a:lvl2pPr algn="ctr">
              <a:defRPr sz="800">
                <a:latin typeface="Times New Roman" panose="02020603050405020304" pitchFamily="18" charset="0"/>
                <a:cs typeface="Times New Roman" panose="02020603050405020304" pitchFamily="18" charset="0"/>
              </a:defRPr>
            </a:lvl2pPr>
            <a:lvl3pPr algn="ctr">
              <a:defRPr sz="800">
                <a:latin typeface="Times New Roman" panose="02020603050405020304" pitchFamily="18" charset="0"/>
                <a:cs typeface="Times New Roman" panose="02020603050405020304" pitchFamily="18" charset="0"/>
              </a:defRPr>
            </a:lvl3pPr>
            <a:lvl4pPr algn="ctr">
              <a:defRPr sz="800">
                <a:latin typeface="Times New Roman" panose="02020603050405020304" pitchFamily="18" charset="0"/>
                <a:cs typeface="Times New Roman" panose="02020603050405020304" pitchFamily="18" charset="0"/>
              </a:defRPr>
            </a:lvl4pPr>
            <a:lvl5pPr algn="ctr">
              <a:defRPr sz="800">
                <a:latin typeface="Times New Roman" panose="02020603050405020304" pitchFamily="18" charset="0"/>
                <a:cs typeface="Times New Roman" panose="02020603050405020304" pitchFamily="18" charset="0"/>
              </a:defRPr>
            </a:lvl5pPr>
          </a:lstStyle>
          <a:p>
            <a:pPr lvl="0"/>
            <a:endParaRPr lang="en-US" dirty="0"/>
          </a:p>
        </p:txBody>
      </p:sp>
    </p:spTree>
    <p:extLst>
      <p:ext uri="{BB962C8B-B14F-4D97-AF65-F5344CB8AC3E}">
        <p14:creationId xmlns:p14="http://schemas.microsoft.com/office/powerpoint/2010/main" val="1154250955"/>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a:t>انقر لتحرير أنماط النص الرئيسي</a:t>
            </a:r>
          </a:p>
        </p:txBody>
      </p:sp>
      <p:sp>
        <p:nvSpPr>
          <p:cNvPr id="4" name="Rectangle 4">
            <a:extLst>
              <a:ext uri="{FF2B5EF4-FFF2-40B4-BE49-F238E27FC236}">
                <a16:creationId xmlns:a16="http://schemas.microsoft.com/office/drawing/2014/main" id="{57520C90-3387-4376-822E-6D398552EE4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49A1761-C61C-49C4-8E28-F4573C44A3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911FD7A-3CDB-45A4-A2B2-19366C46FBE4}"/>
              </a:ext>
            </a:extLst>
          </p:cNvPr>
          <p:cNvSpPr>
            <a:spLocks noGrp="1" noChangeArrowheads="1"/>
          </p:cNvSpPr>
          <p:nvPr>
            <p:ph type="sldNum" sz="quarter" idx="12"/>
          </p:nvPr>
        </p:nvSpPr>
        <p:spPr>
          <a:ln/>
        </p:spPr>
        <p:txBody>
          <a:bodyPr anchor="ctr"/>
          <a:lstStyle>
            <a:lvl1pPr>
              <a:defRPr sz="900" b="1"/>
            </a:lvl1pPr>
          </a:lstStyle>
          <a:p>
            <a:pPr>
              <a:defRPr/>
            </a:pPr>
            <a:fld id="{C81FA364-BF86-467D-8343-C6DDB8B3E1FC}" type="slidenum">
              <a:rPr lang="en-US" altLang="en-US" smtClean="0"/>
              <a:pPr>
                <a:defRPr/>
              </a:pPr>
              <a:t>‹#›</a:t>
            </a:fld>
            <a:endParaRPr lang="en-US" altLang="en-US" dirty="0"/>
          </a:p>
        </p:txBody>
      </p:sp>
    </p:spTree>
    <p:extLst>
      <p:ext uri="{BB962C8B-B14F-4D97-AF65-F5344CB8AC3E}">
        <p14:creationId xmlns:p14="http://schemas.microsoft.com/office/powerpoint/2010/main" val="1096466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Rectangle 4">
            <a:extLst>
              <a:ext uri="{FF2B5EF4-FFF2-40B4-BE49-F238E27FC236}">
                <a16:creationId xmlns:a16="http://schemas.microsoft.com/office/drawing/2014/main" id="{4579A466-FE6C-4DA1-9847-9287DE7A708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1472338-0E51-4F06-84D2-8BB1B6DB8A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DE48077-E842-46A6-BBFF-AFBFB8EA81EF}"/>
              </a:ext>
            </a:extLst>
          </p:cNvPr>
          <p:cNvSpPr>
            <a:spLocks noGrp="1" noChangeArrowheads="1"/>
          </p:cNvSpPr>
          <p:nvPr>
            <p:ph type="sldNum" sz="quarter" idx="12"/>
          </p:nvPr>
        </p:nvSpPr>
        <p:spPr>
          <a:ln/>
        </p:spPr>
        <p:txBody>
          <a:bodyPr/>
          <a:lstStyle>
            <a:lvl1pPr>
              <a:defRPr/>
            </a:lvl1pPr>
          </a:lstStyle>
          <a:p>
            <a:pPr>
              <a:defRPr/>
            </a:pPr>
            <a:fld id="{B13CA24A-AEAF-4EC0-8335-D16DEABBCB7A}" type="slidenum">
              <a:rPr lang="en-US" altLang="en-US"/>
              <a:pPr>
                <a:defRPr/>
              </a:pPr>
              <a:t>‹#›</a:t>
            </a:fld>
            <a:endParaRPr lang="en-US" altLang="en-US"/>
          </a:p>
        </p:txBody>
      </p:sp>
    </p:spTree>
    <p:extLst>
      <p:ext uri="{BB962C8B-B14F-4D97-AF65-F5344CB8AC3E}">
        <p14:creationId xmlns:p14="http://schemas.microsoft.com/office/powerpoint/2010/main" val="2897305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Rectangle 4">
            <a:extLst>
              <a:ext uri="{FF2B5EF4-FFF2-40B4-BE49-F238E27FC236}">
                <a16:creationId xmlns:a16="http://schemas.microsoft.com/office/drawing/2014/main" id="{196A87AD-972F-42B4-A62D-8BADD0464B3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FF0AD2E-8024-48DD-95BC-1B815702E1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51FDC27-C5C6-4CAA-9160-8C12DB1A9AD9}"/>
              </a:ext>
            </a:extLst>
          </p:cNvPr>
          <p:cNvSpPr>
            <a:spLocks noGrp="1" noChangeArrowheads="1"/>
          </p:cNvSpPr>
          <p:nvPr>
            <p:ph type="sldNum" sz="quarter" idx="12"/>
          </p:nvPr>
        </p:nvSpPr>
        <p:spPr>
          <a:ln/>
        </p:spPr>
        <p:txBody>
          <a:bodyPr anchor="ctr"/>
          <a:lstStyle>
            <a:lvl1pPr>
              <a:defRPr sz="900" b="1"/>
            </a:lvl1pPr>
          </a:lstStyle>
          <a:p>
            <a:pPr>
              <a:defRPr/>
            </a:pPr>
            <a:fld id="{F700FFB7-1538-4558-BD2C-35FD217DFC65}" type="slidenum">
              <a:rPr lang="en-US" altLang="en-US" smtClean="0"/>
              <a:pPr>
                <a:defRPr/>
              </a:pPr>
              <a:t>‹#›</a:t>
            </a:fld>
            <a:endParaRPr lang="en-US" altLang="en-US" dirty="0"/>
          </a:p>
        </p:txBody>
      </p:sp>
    </p:spTree>
    <p:extLst>
      <p:ext uri="{BB962C8B-B14F-4D97-AF65-F5344CB8AC3E}">
        <p14:creationId xmlns:p14="http://schemas.microsoft.com/office/powerpoint/2010/main" val="2812646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609600"/>
            <a:ext cx="7772400" cy="1143000"/>
          </a:xfrm>
        </p:spPr>
        <p:txBody>
          <a:bodyPr/>
          <a:lstStyle/>
          <a:p>
            <a:r>
              <a:rPr lang="ar-SA"/>
              <a:t>انقر لتحرير نمط العنوان الرئيسي</a:t>
            </a:r>
            <a:endParaRPr lang="en-US"/>
          </a:p>
        </p:txBody>
      </p:sp>
      <p:sp>
        <p:nvSpPr>
          <p:cNvPr id="3" name="عنصر نائب للجدول 2"/>
          <p:cNvSpPr>
            <a:spLocks noGrp="1"/>
          </p:cNvSpPr>
          <p:nvPr>
            <p:ph type="tbl" idx="1"/>
          </p:nvPr>
        </p:nvSpPr>
        <p:spPr>
          <a:xfrm>
            <a:off x="685800" y="1981200"/>
            <a:ext cx="7772400" cy="4114800"/>
          </a:xfrm>
        </p:spPr>
        <p:txBody>
          <a:bodyPr/>
          <a:lstStyle/>
          <a:p>
            <a:pPr lvl="0"/>
            <a:endParaRPr lang="en-US" noProof="0"/>
          </a:p>
        </p:txBody>
      </p:sp>
      <p:sp>
        <p:nvSpPr>
          <p:cNvPr id="4" name="Rectangle 4">
            <a:extLst>
              <a:ext uri="{FF2B5EF4-FFF2-40B4-BE49-F238E27FC236}">
                <a16:creationId xmlns:a16="http://schemas.microsoft.com/office/drawing/2014/main" id="{4C08A626-3E64-4794-AEAC-EE9E01A5F4C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D30F8F8-5AB3-421D-A1EF-3DE6D286FF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AE10358-478B-41EB-BD11-9C499DD4FB3C}"/>
              </a:ext>
            </a:extLst>
          </p:cNvPr>
          <p:cNvSpPr>
            <a:spLocks noGrp="1" noChangeArrowheads="1"/>
          </p:cNvSpPr>
          <p:nvPr>
            <p:ph type="sldNum" sz="quarter" idx="12"/>
          </p:nvPr>
        </p:nvSpPr>
        <p:spPr>
          <a:ln/>
        </p:spPr>
        <p:txBody>
          <a:bodyPr/>
          <a:lstStyle>
            <a:lvl1pPr>
              <a:defRPr/>
            </a:lvl1pPr>
          </a:lstStyle>
          <a:p>
            <a:pPr>
              <a:defRPr/>
            </a:pPr>
            <a:fld id="{9B3C4DE1-3A21-41D6-8580-E77D4F4437C3}" type="slidenum">
              <a:rPr lang="en-US" altLang="en-US"/>
              <a:pPr>
                <a:defRPr/>
              </a:pPr>
              <a:t>‹#›</a:t>
            </a:fld>
            <a:endParaRPr lang="en-US" altLang="en-US"/>
          </a:p>
        </p:txBody>
      </p:sp>
    </p:spTree>
    <p:extLst>
      <p:ext uri="{BB962C8B-B14F-4D97-AF65-F5344CB8AC3E}">
        <p14:creationId xmlns:p14="http://schemas.microsoft.com/office/powerpoint/2010/main" val="4241426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8" y="609600"/>
            <a:ext cx="2292103" cy="291823"/>
          </a:xfrm>
          <a:prstGeom prst="rect">
            <a:avLst/>
          </a:prstGeom>
        </p:spPr>
        <p:txBody>
          <a:bodyPr/>
          <a:lstStyle>
            <a:lvl1pPr>
              <a:defRPr>
                <a:solidFill>
                  <a:schemeClr val="tx1"/>
                </a:solidFill>
                <a:latin typeface="Times New Roman" panose="02020603050405020304" pitchFamily="18" charset="0"/>
                <a:cs typeface="Times New Roman" panose="02020603050405020304" pitchFamily="18" charset="0"/>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350211" y="1518821"/>
            <a:ext cx="2443579" cy="2443579"/>
          </a:xfrm>
          <a:prstGeom prst="rect">
            <a:avLst/>
          </a:prstGeom>
        </p:spPr>
      </p:pic>
      <p:sp>
        <p:nvSpPr>
          <p:cNvPr id="9" name="MGH Tagline">
            <a:extLst>
              <a:ext uri="{FF2B5EF4-FFF2-40B4-BE49-F238E27FC236}">
                <a16:creationId xmlns:a16="http://schemas.microsoft.com/office/drawing/2014/main" id="{F040BF5C-A78D-440C-93DF-72F3F641F3F1}"/>
              </a:ext>
            </a:extLst>
          </p:cNvPr>
          <p:cNvSpPr txBox="1"/>
          <p:nvPr userDrawn="1"/>
        </p:nvSpPr>
        <p:spPr>
          <a:xfrm>
            <a:off x="1730746" y="4483923"/>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Because learning changes everything.</a:t>
            </a:r>
            <a:r>
              <a:rPr kumimoji="0" lang="en-US" sz="1400" b="0" i="0" u="none" strike="noStrike" kern="1200" cap="none" spc="40" normalizeH="0" baseline="6000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b="0" i="0" u="none" strike="noStrike" kern="1200" cap="none" spc="40" normalizeH="0" baseline="6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136771" y="5467290"/>
            <a:ext cx="287045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www.mheducation.com</a:t>
            </a:r>
          </a:p>
        </p:txBody>
      </p:sp>
    </p:spTree>
    <p:extLst>
      <p:ext uri="{BB962C8B-B14F-4D97-AF65-F5344CB8AC3E}">
        <p14:creationId xmlns:p14="http://schemas.microsoft.com/office/powerpoint/2010/main" val="2226568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ppendix section ">
    <p:spTree>
      <p:nvGrpSpPr>
        <p:cNvPr id="1" name=""/>
        <p:cNvGrpSpPr/>
        <p:nvPr/>
      </p:nvGrpSpPr>
      <p:grpSpPr>
        <a:xfrm>
          <a:off x="0" y="0"/>
          <a:ext cx="0" cy="0"/>
          <a:chOff x="0" y="0"/>
          <a:chExt cx="0" cy="0"/>
        </a:xfrm>
      </p:grpSpPr>
      <p:sp>
        <p:nvSpPr>
          <p:cNvPr id="2" name="Title 1"/>
          <p:cNvSpPr>
            <a:spLocks noGrp="1"/>
          </p:cNvSpPr>
          <p:nvPr>
            <p:ph type="ctrTitle"/>
          </p:nvPr>
        </p:nvSpPr>
        <p:spPr>
          <a:xfrm>
            <a:off x="864868" y="2542901"/>
            <a:ext cx="7048500" cy="1470025"/>
          </a:xfrm>
          <a:prstGeom prst="rect">
            <a:avLst/>
          </a:prstGeom>
        </p:spPr>
        <p:txBody>
          <a:bodyPr/>
          <a:lstStyle>
            <a:lvl1pPr algn="l">
              <a:defRPr sz="3600" b="1">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E8570176-B51D-4FD0-9F24-9411F49B65D5}"/>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latin typeface="Times New Roman" panose="02020603050405020304" pitchFamily="18" charset="0"/>
                <a:cs typeface="Times New Roman" panose="02020603050405020304" pitchFamily="18" charset="0"/>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3322120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PPENDIX CONT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000" y="198000"/>
            <a:ext cx="8460000" cy="810000"/>
          </a:xfrm>
          <a:prstGeom prst="rect">
            <a:avLst/>
          </a:prstGeom>
        </p:spPr>
        <p:txBody>
          <a:bodyPr anchor="ctr">
            <a:noAutofit/>
          </a:bodyPr>
          <a:lstStyle>
            <a:lvl1pPr algn="ctr" defTabSz="685800" rtl="0" eaLnBrk="1" latinLnBrk="0" hangingPunct="1">
              <a:spcBef>
                <a:spcPct val="0"/>
              </a:spcBef>
              <a:buNone/>
              <a:defRPr lang="en-US" sz="2800" b="0" kern="1200" dirty="0">
                <a:solidFill>
                  <a:schemeClr val="tx1"/>
                </a:solidFill>
                <a:latin typeface="Times New Roman" panose="02020603050405020304" pitchFamily="18" charset="0"/>
                <a:ea typeface="+mj-ea"/>
                <a:cs typeface="Times New Roman" panose="02020603050405020304" pitchFamily="18" charset="0"/>
              </a:defRPr>
            </a:lvl1pPr>
          </a:lstStyle>
          <a:p>
            <a:r>
              <a:rPr lang="en-US" dirty="0"/>
              <a:t>Appendix Title - Text Alternative</a:t>
            </a:r>
          </a:p>
        </p:txBody>
      </p:sp>
      <p:sp>
        <p:nvSpPr>
          <p:cNvPr id="5" name="Text Placeholder 2">
            <a:extLst>
              <a:ext uri="{FF2B5EF4-FFF2-40B4-BE49-F238E27FC236}">
                <a16:creationId xmlns:a16="http://schemas.microsoft.com/office/drawing/2014/main" id="{7ACFBE1A-8155-4B68-803A-1CB4404DBE13}"/>
              </a:ext>
            </a:extLst>
          </p:cNvPr>
          <p:cNvSpPr>
            <a:spLocks noGrp="1"/>
          </p:cNvSpPr>
          <p:nvPr>
            <p:ph type="body" sz="quarter" idx="11" hasCustomPrompt="1"/>
          </p:nvPr>
        </p:nvSpPr>
        <p:spPr>
          <a:xfrm>
            <a:off x="3064800" y="1079864"/>
            <a:ext cx="2980800" cy="250825"/>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Return to parent-slide containing images.</a:t>
            </a:r>
          </a:p>
        </p:txBody>
      </p:sp>
      <p:sp>
        <p:nvSpPr>
          <p:cNvPr id="10" name="Content Placeholder 3">
            <a:extLst>
              <a:ext uri="{FF2B5EF4-FFF2-40B4-BE49-F238E27FC236}">
                <a16:creationId xmlns:a16="http://schemas.microsoft.com/office/drawing/2014/main" id="{F8A9D907-A1B3-4E65-A793-5004CBDB4B08}"/>
              </a:ext>
            </a:extLst>
          </p:cNvPr>
          <p:cNvSpPr>
            <a:spLocks noGrp="1"/>
          </p:cNvSpPr>
          <p:nvPr>
            <p:ph sz="quarter" idx="12" hasCustomPrompt="1"/>
          </p:nvPr>
        </p:nvSpPr>
        <p:spPr>
          <a:xfrm>
            <a:off x="342001" y="1410789"/>
            <a:ext cx="8459999" cy="4876800"/>
          </a:xfrm>
        </p:spPr>
        <p:txBody>
          <a:bodyPr>
            <a:noAutofit/>
          </a:bodyPr>
          <a:lstStyle>
            <a:lvl1pPr>
              <a:defRPr sz="2000">
                <a:latin typeface="Times New Roman" panose="02020603050405020304" pitchFamily="18" charset="0"/>
                <a:cs typeface="Times New Roman" panose="02020603050405020304" pitchFamily="18" charset="0"/>
              </a:defRPr>
            </a:lvl1pPr>
            <a:lvl2pPr>
              <a:defRPr sz="2100">
                <a:latin typeface="Calibri (Body)"/>
              </a:defRPr>
            </a:lvl2pPr>
            <a:lvl3pPr>
              <a:defRPr sz="2100">
                <a:latin typeface="Calibri (Body)"/>
              </a:defRPr>
            </a:lvl3pPr>
            <a:lvl4pPr>
              <a:defRPr sz="2100">
                <a:latin typeface="Calibri (Body)"/>
              </a:defRPr>
            </a:lvl4pPr>
            <a:lvl5pPr>
              <a:defRPr sz="2100">
                <a:latin typeface="Calibri (Body)"/>
              </a:defRPr>
            </a:lvl5pPr>
          </a:lstStyle>
          <a:p>
            <a:pPr lvl="0"/>
            <a:r>
              <a:rPr lang="en-US" dirty="0"/>
              <a:t>Slide Content</a:t>
            </a:r>
          </a:p>
        </p:txBody>
      </p:sp>
      <p:sp>
        <p:nvSpPr>
          <p:cNvPr id="7" name="Text Placeholder 4">
            <a:extLst>
              <a:ext uri="{FF2B5EF4-FFF2-40B4-BE49-F238E27FC236}">
                <a16:creationId xmlns:a16="http://schemas.microsoft.com/office/drawing/2014/main" id="{075013BC-66C3-4B7A-8117-CDC3C96CEC33}"/>
              </a:ext>
            </a:extLst>
          </p:cNvPr>
          <p:cNvSpPr>
            <a:spLocks noGrp="1"/>
          </p:cNvSpPr>
          <p:nvPr>
            <p:ph type="body" sz="quarter" idx="13" hasCustomPrompt="1"/>
          </p:nvPr>
        </p:nvSpPr>
        <p:spPr>
          <a:xfrm>
            <a:off x="3064800" y="6363790"/>
            <a:ext cx="2980800" cy="250825"/>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Return to parent-slide containing images.</a:t>
            </a:r>
          </a:p>
        </p:txBody>
      </p:sp>
      <p:sp>
        <p:nvSpPr>
          <p:cNvPr id="8" name="Slide Number Placeholder 5">
            <a:extLst>
              <a:ext uri="{FF2B5EF4-FFF2-40B4-BE49-F238E27FC236}">
                <a16:creationId xmlns:a16="http://schemas.microsoft.com/office/drawing/2014/main" id="{E70DFC02-B5BF-4E3D-9424-EDA2AFA3E7EC}"/>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48398498"/>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1"/>
            <a:ext cx="8458200" cy="678611"/>
          </a:xfrm>
          <a:prstGeom prst="rect">
            <a:avLst/>
          </a:prstGeom>
        </p:spPr>
        <p:txBody>
          <a:bodyPr vert="horz" lIns="91440" tIns="45720" rIns="91440" bIns="45720" rtlCol="0" anchor="ctr">
            <a:noAutofit/>
          </a:bodyPr>
          <a:lstStyle>
            <a:lvl1pPr>
              <a:lnSpc>
                <a:spcPct val="90000"/>
              </a:lnSpc>
              <a:defRPr lang="en-US" sz="2800" dirty="0">
                <a:solidFill>
                  <a:schemeClr val="tx1"/>
                </a:solidFill>
                <a:latin typeface="Times New Roman" panose="02020603050405020304" pitchFamily="18" charset="0"/>
                <a:cs typeface="Times New Roman" panose="02020603050405020304" pitchFamily="18" charset="0"/>
              </a:defRPr>
            </a:lvl1pPr>
          </a:lstStyle>
          <a:p>
            <a:pPr lvl="0" algn="ctr"/>
            <a:r>
              <a:rPr lang="en-US" dirty="0"/>
              <a:t>Slide Title</a:t>
            </a:r>
          </a:p>
        </p:txBody>
      </p:sp>
      <p:sp>
        <p:nvSpPr>
          <p:cNvPr id="9" name="Return to main slide Link 1">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3081528" y="1059828"/>
            <a:ext cx="2980944" cy="228600"/>
          </a:xfrm>
          <a:prstGeom prst="rect">
            <a:avLst/>
          </a:prstGeom>
        </p:spPr>
        <p:txBody>
          <a:bodyPr vert="horz" lIns="91440" tIns="45720" rIns="91440" bIns="45720" rtlCol="0" anchor="ctr">
            <a:noAutofit/>
          </a:bodyPr>
          <a:lstStyle>
            <a:lvl1pPr>
              <a:defRPr lang="en-US" sz="900" dirty="0">
                <a:latin typeface="Times New Roman" panose="02020603050405020304" pitchFamily="18" charset="0"/>
                <a:cs typeface="Times New Roman" panose="02020603050405020304" pitchFamily="18" charset="0"/>
              </a:defRPr>
            </a:lvl1pPr>
          </a:lstStyle>
          <a:p>
            <a:pPr lvl="0" algn="ctr"/>
            <a:r>
              <a:rPr lang="en-US" dirty="0"/>
              <a:t>Return to parent-slide containing images.</a:t>
            </a:r>
          </a:p>
        </p:txBody>
      </p:sp>
      <p:sp>
        <p:nvSpPr>
          <p:cNvPr id="4" name="Image Identifier 1">
            <a:extLst>
              <a:ext uri="{FF2B5EF4-FFF2-40B4-BE49-F238E27FC236}">
                <a16:creationId xmlns:a16="http://schemas.microsoft.com/office/drawing/2014/main" id="{06B6FD09-21E6-4C44-B034-2825B085D9AB}"/>
              </a:ext>
            </a:extLst>
          </p:cNvPr>
          <p:cNvSpPr>
            <a:spLocks noGrp="1"/>
          </p:cNvSpPr>
          <p:nvPr>
            <p:ph type="body" sz="quarter" idx="17" hasCustomPrompt="1"/>
          </p:nvPr>
        </p:nvSpPr>
        <p:spPr>
          <a:xfrm>
            <a:off x="365125" y="1410562"/>
            <a:ext cx="4078224" cy="393192"/>
          </a:xfrm>
        </p:spPr>
        <p:txBody>
          <a:bodyPr anchor="ctr">
            <a:noAutofit/>
          </a:bodyPr>
          <a:lstStyle>
            <a:lvl1pPr algn="ctr">
              <a:defRPr sz="2400" b="1">
                <a:solidFill>
                  <a:schemeClr val="tx1"/>
                </a:solidFill>
                <a:latin typeface="Times New Roman" panose="02020603050405020304" pitchFamily="18" charset="0"/>
                <a:cs typeface="Times New Roman" panose="02020603050405020304" pitchFamily="18" charset="0"/>
              </a:defRPr>
            </a:lvl1pPr>
          </a:lstStyle>
          <a:p>
            <a:pPr lvl="0"/>
            <a:r>
              <a:rPr lang="en-US" dirty="0"/>
              <a:t>Image Identifier 1</a:t>
            </a:r>
          </a:p>
        </p:txBody>
      </p:sp>
      <p:sp>
        <p:nvSpPr>
          <p:cNvPr id="12" name="Content Placeholder 1">
            <a:extLst>
              <a:ext uri="{FF2B5EF4-FFF2-40B4-BE49-F238E27FC236}">
                <a16:creationId xmlns:a16="http://schemas.microsoft.com/office/drawing/2014/main" id="{211AB556-A79C-4FDF-BD73-C1AB72D9590A}"/>
              </a:ext>
            </a:extLst>
          </p:cNvPr>
          <p:cNvSpPr>
            <a:spLocks noGrp="1"/>
          </p:cNvSpPr>
          <p:nvPr>
            <p:ph sz="quarter" idx="18" hasCustomPrompt="1"/>
          </p:nvPr>
        </p:nvSpPr>
        <p:spPr>
          <a:xfrm>
            <a:off x="342900" y="1933303"/>
            <a:ext cx="4078224" cy="4315968"/>
          </a:xfrm>
        </p:spPr>
        <p:txBody>
          <a:bodyPr>
            <a:noAutofit/>
          </a:bodyPr>
          <a:lstStyle>
            <a:lvl1pPr>
              <a:defRPr sz="2000">
                <a:latin typeface="Times New Roman" panose="02020603050405020304" pitchFamily="18"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stStyle>
          <a:p>
            <a:pPr lvl="0"/>
            <a:r>
              <a:rPr lang="en-US" dirty="0"/>
              <a:t>Slide Content 1</a:t>
            </a:r>
          </a:p>
          <a:p>
            <a:pPr lvl="1"/>
            <a:r>
              <a:rPr lang="en-US" dirty="0"/>
              <a:t>Second level</a:t>
            </a:r>
          </a:p>
          <a:p>
            <a:pPr lvl="2"/>
            <a:r>
              <a:rPr lang="en-US" dirty="0"/>
              <a:t>Third level</a:t>
            </a:r>
          </a:p>
        </p:txBody>
      </p:sp>
      <p:sp>
        <p:nvSpPr>
          <p:cNvPr id="14" name="Image Identifier 2">
            <a:extLst>
              <a:ext uri="{FF2B5EF4-FFF2-40B4-BE49-F238E27FC236}">
                <a16:creationId xmlns:a16="http://schemas.microsoft.com/office/drawing/2014/main" id="{8126F7C8-57F8-404E-8B7F-DFB94AEB3363}"/>
              </a:ext>
            </a:extLst>
          </p:cNvPr>
          <p:cNvSpPr>
            <a:spLocks noGrp="1"/>
          </p:cNvSpPr>
          <p:nvPr>
            <p:ph type="body" sz="quarter" idx="19" hasCustomPrompt="1"/>
          </p:nvPr>
        </p:nvSpPr>
        <p:spPr>
          <a:xfrm>
            <a:off x="4715145" y="1410562"/>
            <a:ext cx="4078224" cy="393192"/>
          </a:xfrm>
        </p:spPr>
        <p:txBody>
          <a:bodyPr anchor="ctr">
            <a:noAutofit/>
          </a:bodyPr>
          <a:lstStyle>
            <a:lvl1pPr algn="ctr">
              <a:defRPr sz="2400" b="1">
                <a:solidFill>
                  <a:schemeClr val="tx1"/>
                </a:solidFill>
                <a:latin typeface="Times New Roman" panose="02020603050405020304" pitchFamily="18" charset="0"/>
                <a:cs typeface="Times New Roman" panose="02020603050405020304" pitchFamily="18" charset="0"/>
              </a:defRPr>
            </a:lvl1pPr>
          </a:lstStyle>
          <a:p>
            <a:pPr lvl="0"/>
            <a:r>
              <a:rPr lang="en-US" dirty="0"/>
              <a:t>Image Identifier 2</a:t>
            </a:r>
          </a:p>
        </p:txBody>
      </p:sp>
      <p:sp>
        <p:nvSpPr>
          <p:cNvPr id="16" name="Content Placeholder 2">
            <a:extLst>
              <a:ext uri="{FF2B5EF4-FFF2-40B4-BE49-F238E27FC236}">
                <a16:creationId xmlns:a16="http://schemas.microsoft.com/office/drawing/2014/main" id="{241441BC-54C7-474E-887C-32AF8F737FA5}"/>
              </a:ext>
            </a:extLst>
          </p:cNvPr>
          <p:cNvSpPr>
            <a:spLocks noGrp="1"/>
          </p:cNvSpPr>
          <p:nvPr>
            <p:ph sz="quarter" idx="20" hasCustomPrompt="1"/>
          </p:nvPr>
        </p:nvSpPr>
        <p:spPr>
          <a:xfrm>
            <a:off x="4722876" y="1932432"/>
            <a:ext cx="4078224" cy="4315968"/>
          </a:xfrm>
        </p:spPr>
        <p:txBody>
          <a:bodyPr>
            <a:noAutofit/>
          </a:bodyPr>
          <a:lstStyle>
            <a:lvl1pPr>
              <a:spcBef>
                <a:spcPts val="576"/>
              </a:spcBef>
              <a:defRPr sz="2000">
                <a:latin typeface="Times New Roman" panose="02020603050405020304" pitchFamily="18" charset="0"/>
                <a:cs typeface="Times New Roman" panose="02020603050405020304" pitchFamily="18" charset="0"/>
              </a:defRPr>
            </a:lvl1pPr>
            <a:lvl2pPr>
              <a:spcBef>
                <a:spcPts val="576"/>
              </a:spcBef>
              <a:defRPr sz="2000">
                <a:latin typeface="Times New Roman" panose="02020603050405020304" pitchFamily="18" charset="0"/>
                <a:cs typeface="Times New Roman" panose="02020603050405020304" pitchFamily="18" charset="0"/>
              </a:defRPr>
            </a:lvl2pPr>
            <a:lvl3pPr>
              <a:spcBef>
                <a:spcPts val="576"/>
              </a:spcBef>
              <a:defRPr sz="2000">
                <a:latin typeface="Times New Roman" panose="02020603050405020304" pitchFamily="18" charset="0"/>
                <a:cs typeface="Times New Roman" panose="02020603050405020304" pitchFamily="18" charset="0"/>
              </a:defRPr>
            </a:lvl3pPr>
            <a:lvl4pPr>
              <a:spcBef>
                <a:spcPts val="576"/>
              </a:spcBef>
              <a:defRPr sz="2000">
                <a:latin typeface="Times New Roman" panose="02020603050405020304" pitchFamily="18" charset="0"/>
                <a:cs typeface="Times New Roman" panose="02020603050405020304" pitchFamily="18" charset="0"/>
              </a:defRPr>
            </a:lvl4pPr>
            <a:lvl5pPr>
              <a:spcBef>
                <a:spcPts val="576"/>
              </a:spcBef>
              <a:defRPr sz="2000">
                <a:latin typeface="Times New Roman" panose="02020603050405020304" pitchFamily="18" charset="0"/>
                <a:cs typeface="Times New Roman" panose="02020603050405020304" pitchFamily="18" charset="0"/>
              </a:defRPr>
            </a:lvl5pPr>
          </a:lstStyle>
          <a:p>
            <a:pPr lvl="0"/>
            <a:r>
              <a:rPr lang="en-US" dirty="0"/>
              <a:t>Slide Content 2</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8" name="Return to main slide Link 2">
            <a:extLst>
              <a:ext uri="{FF2B5EF4-FFF2-40B4-BE49-F238E27FC236}">
                <a16:creationId xmlns:a16="http://schemas.microsoft.com/office/drawing/2014/main" id="{B9537776-81D3-4405-934B-448730728479}"/>
              </a:ext>
            </a:extLst>
          </p:cNvPr>
          <p:cNvSpPr>
            <a:spLocks noGrp="1"/>
          </p:cNvSpPr>
          <p:nvPr>
            <p:ph type="body" sz="quarter" idx="21" hasCustomPrompt="1"/>
          </p:nvPr>
        </p:nvSpPr>
        <p:spPr>
          <a:xfrm>
            <a:off x="3081528" y="6348550"/>
            <a:ext cx="2980944" cy="228600"/>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IN" dirty="0"/>
              <a:t>Return to parent-slide containing images.</a:t>
            </a:r>
          </a:p>
        </p:txBody>
      </p:sp>
      <p:sp>
        <p:nvSpPr>
          <p:cNvPr id="11" name="Slide Number Placeholder 5">
            <a:extLst>
              <a:ext uri="{FF2B5EF4-FFF2-40B4-BE49-F238E27FC236}">
                <a16:creationId xmlns:a16="http://schemas.microsoft.com/office/drawing/2014/main" id="{71D284C0-4081-4237-9F98-BFAFDF88745F}"/>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190569564"/>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Placeholder">
    <p:spTree>
      <p:nvGrpSpPr>
        <p:cNvPr id="1" name=""/>
        <p:cNvGrpSpPr/>
        <p:nvPr/>
      </p:nvGrpSpPr>
      <p:grpSpPr>
        <a:xfrm>
          <a:off x="0" y="0"/>
          <a:ext cx="0" cy="0"/>
          <a:chOff x="0" y="0"/>
          <a:chExt cx="0" cy="0"/>
        </a:xfrm>
      </p:grpSpPr>
      <p:sp>
        <p:nvSpPr>
          <p:cNvPr id="17" name="Slide Title 1">
            <a:extLst>
              <a:ext uri="{FF2B5EF4-FFF2-40B4-BE49-F238E27FC236}">
                <a16:creationId xmlns:a16="http://schemas.microsoft.com/office/drawing/2014/main" id="{DDD6C561-8E82-4789-A8FD-32A79AFD5593}"/>
              </a:ext>
            </a:extLst>
          </p:cNvPr>
          <p:cNvSpPr>
            <a:spLocks noGrp="1"/>
          </p:cNvSpPr>
          <p:nvPr>
            <p:ph type="title" hasCustomPrompt="1"/>
          </p:nvPr>
        </p:nvSpPr>
        <p:spPr>
          <a:xfrm>
            <a:off x="457200" y="114300"/>
            <a:ext cx="8229600" cy="1120140"/>
          </a:xfrm>
          <a:prstGeom prst="rect">
            <a:avLst/>
          </a:prstGeom>
          <a:noFill/>
        </p:spPr>
        <p:txBody>
          <a:bodyPr anchor="ctr">
            <a:normAutofit/>
          </a:bodyPr>
          <a:lstStyle>
            <a:lvl1pPr algn="ctr" defTabSz="685800" rtl="0" eaLnBrk="1" latinLnBrk="0" hangingPunct="1">
              <a:lnSpc>
                <a:spcPct val="100000"/>
              </a:lnSpc>
              <a:spcBef>
                <a:spcPct val="0"/>
              </a:spcBef>
              <a:buNone/>
              <a:defRPr lang="en-US" sz="3600" b="0" kern="1200" dirty="0">
                <a:solidFill>
                  <a:schemeClr val="tx1"/>
                </a:solidFill>
                <a:latin typeface="Times New Roman" panose="02020603050405020304" pitchFamily="18" charset="0"/>
                <a:ea typeface="+mj-ea"/>
                <a:cs typeface="Times New Roman" panose="02020603050405020304" pitchFamily="18" charset="0"/>
              </a:defRPr>
            </a:lvl1pPr>
          </a:lstStyle>
          <a:p>
            <a:r>
              <a:rPr lang="en-US" dirty="0"/>
              <a:t>Slide Title</a:t>
            </a:r>
          </a:p>
        </p:txBody>
      </p:sp>
      <p:sp>
        <p:nvSpPr>
          <p:cNvPr id="8" name="Content Placeholder 2">
            <a:extLst>
              <a:ext uri="{FF2B5EF4-FFF2-40B4-BE49-F238E27FC236}">
                <a16:creationId xmlns:a16="http://schemas.microsoft.com/office/drawing/2014/main" id="{FC2D5312-27D6-4AFF-A813-1C42A05AC2CA}"/>
              </a:ext>
            </a:extLst>
          </p:cNvPr>
          <p:cNvSpPr>
            <a:spLocks noGrp="1"/>
          </p:cNvSpPr>
          <p:nvPr>
            <p:ph sz="quarter" idx="20" hasCustomPrompt="1"/>
          </p:nvPr>
        </p:nvSpPr>
        <p:spPr>
          <a:xfrm>
            <a:off x="457200" y="1444752"/>
            <a:ext cx="8229600" cy="4727448"/>
          </a:xfrm>
        </p:spPr>
        <p:txBody>
          <a:bodyPr>
            <a:normAutofit/>
          </a:bodyPr>
          <a:lstStyle>
            <a:lvl1pPr>
              <a:spcBef>
                <a:spcPts val="576"/>
              </a:spcBef>
              <a:spcAft>
                <a:spcPts val="0"/>
              </a:spcAft>
              <a:defRPr sz="2400">
                <a:solidFill>
                  <a:schemeClr val="tx1"/>
                </a:solidFill>
                <a:latin typeface="Times New Roman" panose="02020603050405020304" pitchFamily="18" charset="0"/>
                <a:cs typeface="Times New Roman" panose="02020603050405020304" pitchFamily="18" charset="0"/>
              </a:defRPr>
            </a:lvl1pPr>
            <a:lvl2pPr marL="347472" indent="-347472">
              <a:spcBef>
                <a:spcPts val="576"/>
              </a:spcBef>
              <a:spcAft>
                <a:spcPts val="0"/>
              </a:spcAft>
              <a:defRPr sz="2000">
                <a:solidFill>
                  <a:schemeClr val="tx1"/>
                </a:solidFill>
                <a:latin typeface="Times New Roman" panose="02020603050405020304" pitchFamily="18" charset="0"/>
                <a:cs typeface="Times New Roman" panose="02020603050405020304" pitchFamily="18" charset="0"/>
              </a:defRPr>
            </a:lvl2pPr>
            <a:lvl3pPr>
              <a:spcBef>
                <a:spcPts val="0"/>
              </a:spcBef>
              <a:spcAft>
                <a:spcPts val="1200"/>
              </a:spcAft>
              <a:defRPr sz="2000">
                <a:latin typeface="Calibri (Body)"/>
                <a:cs typeface="Times New Roman" panose="02020603050405020304" pitchFamily="18" charset="0"/>
              </a:defRPr>
            </a:lvl3pPr>
            <a:lvl4pPr>
              <a:spcBef>
                <a:spcPts val="0"/>
              </a:spcBef>
              <a:spcAft>
                <a:spcPts val="1200"/>
              </a:spcAft>
              <a:defRPr sz="1800">
                <a:latin typeface="Calibri (Body)"/>
                <a:cs typeface="Times New Roman" panose="02020603050405020304" pitchFamily="18" charset="0"/>
              </a:defRPr>
            </a:lvl4pPr>
            <a:lvl5pPr>
              <a:spcBef>
                <a:spcPts val="0"/>
              </a:spcBef>
              <a:spcAft>
                <a:spcPts val="1200"/>
              </a:spcAft>
              <a:defRPr sz="1600">
                <a:latin typeface="Calibri (Body)"/>
                <a:cs typeface="Times New Roman" panose="02020603050405020304" pitchFamily="18" charset="0"/>
              </a:defRPr>
            </a:lvl5pPr>
          </a:lstStyle>
          <a:p>
            <a:pPr lvl="0"/>
            <a:r>
              <a:rPr lang="en-US" dirty="0"/>
              <a:t>Slide Content</a:t>
            </a:r>
          </a:p>
          <a:p>
            <a:pPr lvl="1"/>
            <a:r>
              <a:rPr lang="en-US" dirty="0"/>
              <a:t>Second level</a:t>
            </a:r>
          </a:p>
        </p:txBody>
      </p:sp>
      <p:sp>
        <p:nvSpPr>
          <p:cNvPr id="5" name="Text Placeholder 4">
            <a:extLst>
              <a:ext uri="{FF2B5EF4-FFF2-40B4-BE49-F238E27FC236}">
                <a16:creationId xmlns:a16="http://schemas.microsoft.com/office/drawing/2014/main" id="{A9C18561-DC1D-4315-9FAC-C384E2555272}"/>
              </a:ext>
            </a:extLst>
          </p:cNvPr>
          <p:cNvSpPr>
            <a:spLocks noGrp="1"/>
          </p:cNvSpPr>
          <p:nvPr>
            <p:ph type="body" sz="quarter" idx="22" hasCustomPrompt="1"/>
          </p:nvPr>
        </p:nvSpPr>
        <p:spPr>
          <a:xfrm>
            <a:off x="3429000" y="6400480"/>
            <a:ext cx="2286000" cy="184469"/>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endParaRPr lang="en-IN" dirty="0"/>
          </a:p>
        </p:txBody>
      </p:sp>
      <p:sp>
        <p:nvSpPr>
          <p:cNvPr id="3" name="Text Placeholder 2">
            <a:extLst>
              <a:ext uri="{FF2B5EF4-FFF2-40B4-BE49-F238E27FC236}">
                <a16:creationId xmlns:a16="http://schemas.microsoft.com/office/drawing/2014/main" id="{BDFC4EDC-1BAA-4C20-89C3-9D5BBD9F1B73}"/>
              </a:ext>
            </a:extLst>
          </p:cNvPr>
          <p:cNvSpPr>
            <a:spLocks noGrp="1"/>
          </p:cNvSpPr>
          <p:nvPr>
            <p:ph type="body" sz="quarter" idx="23"/>
          </p:nvPr>
        </p:nvSpPr>
        <p:spPr>
          <a:xfrm>
            <a:off x="1447800" y="6646956"/>
            <a:ext cx="7086600" cy="184150"/>
          </a:xfrm>
        </p:spPr>
        <p:txBody>
          <a:bodyPr anchor="t">
            <a:noAutofit/>
          </a:bodyPr>
          <a:lstStyle>
            <a:lvl1pPr algn="r">
              <a:defRPr sz="800">
                <a:latin typeface="Times New Roman" panose="02020603050405020304" pitchFamily="18" charset="0"/>
                <a:cs typeface="Times New Roman" panose="02020603050405020304" pitchFamily="18" charset="0"/>
              </a:defRPr>
            </a:lvl1pPr>
            <a:lvl2pPr algn="r">
              <a:defRPr sz="800">
                <a:latin typeface="+mn-lt"/>
              </a:defRPr>
            </a:lvl2pPr>
            <a:lvl3pPr algn="r">
              <a:defRPr sz="800">
                <a:latin typeface="+mn-lt"/>
              </a:defRPr>
            </a:lvl3pPr>
            <a:lvl4pPr algn="r">
              <a:defRPr sz="800">
                <a:latin typeface="+mn-lt"/>
              </a:defRPr>
            </a:lvl4pPr>
            <a:lvl5pPr algn="r">
              <a:defRPr sz="800">
                <a:latin typeface="+mn-lt"/>
              </a:defRPr>
            </a:lvl5pPr>
          </a:lstStyle>
          <a:p>
            <a:pPr lvl="0"/>
            <a:endParaRPr lang="en-US" dirty="0"/>
          </a:p>
        </p:txBody>
      </p:sp>
      <p:sp>
        <p:nvSpPr>
          <p:cNvPr id="10" name="Slide Number Placeholder 5">
            <a:extLst>
              <a:ext uri="{FF2B5EF4-FFF2-40B4-BE49-F238E27FC236}">
                <a16:creationId xmlns:a16="http://schemas.microsoft.com/office/drawing/2014/main" id="{83FE7DF9-AB7C-4227-9BC0-4BA20BFAAA4C}"/>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864925985"/>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1E675-1123-456C-92D5-8BE79199260F}"/>
              </a:ext>
            </a:extLst>
          </p:cNvPr>
          <p:cNvSpPr>
            <a:spLocks noGrp="1"/>
          </p:cNvSpPr>
          <p:nvPr>
            <p:ph type="title"/>
          </p:nvPr>
        </p:nvSpPr>
        <p:spPr>
          <a:noFill/>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endParaRPr lang="en-IN" dirty="0"/>
          </a:p>
        </p:txBody>
      </p:sp>
      <p:sp>
        <p:nvSpPr>
          <p:cNvPr id="17" name="Content Placeholder 16">
            <a:extLst>
              <a:ext uri="{FF2B5EF4-FFF2-40B4-BE49-F238E27FC236}">
                <a16:creationId xmlns:a16="http://schemas.microsoft.com/office/drawing/2014/main" id="{0CC861EA-7850-4CBF-AD83-10A60B4B56B8}"/>
              </a:ext>
            </a:extLst>
          </p:cNvPr>
          <p:cNvSpPr>
            <a:spLocks noGrp="1"/>
          </p:cNvSpPr>
          <p:nvPr>
            <p:ph sz="quarter" idx="11"/>
          </p:nvPr>
        </p:nvSpPr>
        <p:spPr>
          <a:xfrm>
            <a:off x="457200" y="1447800"/>
            <a:ext cx="3238500" cy="381000"/>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19" name="Content Placeholder 18">
            <a:extLst>
              <a:ext uri="{FF2B5EF4-FFF2-40B4-BE49-F238E27FC236}">
                <a16:creationId xmlns:a16="http://schemas.microsoft.com/office/drawing/2014/main" id="{C19D6C29-4088-40E8-94E5-74C4D85E1922}"/>
              </a:ext>
            </a:extLst>
          </p:cNvPr>
          <p:cNvSpPr>
            <a:spLocks noGrp="1"/>
          </p:cNvSpPr>
          <p:nvPr>
            <p:ph sz="quarter" idx="12"/>
          </p:nvPr>
        </p:nvSpPr>
        <p:spPr>
          <a:xfrm>
            <a:off x="457200" y="1935163"/>
            <a:ext cx="3238500" cy="503237"/>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21" name="Content Placeholder 20">
            <a:extLst>
              <a:ext uri="{FF2B5EF4-FFF2-40B4-BE49-F238E27FC236}">
                <a16:creationId xmlns:a16="http://schemas.microsoft.com/office/drawing/2014/main" id="{E835A5C5-88D3-4116-8850-C9EAB25E5369}"/>
              </a:ext>
            </a:extLst>
          </p:cNvPr>
          <p:cNvSpPr>
            <a:spLocks noGrp="1"/>
          </p:cNvSpPr>
          <p:nvPr>
            <p:ph sz="quarter" idx="13"/>
          </p:nvPr>
        </p:nvSpPr>
        <p:spPr>
          <a:xfrm>
            <a:off x="457200" y="2544763"/>
            <a:ext cx="3238500" cy="503237"/>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23" name="Content Placeholder 22">
            <a:extLst>
              <a:ext uri="{FF2B5EF4-FFF2-40B4-BE49-F238E27FC236}">
                <a16:creationId xmlns:a16="http://schemas.microsoft.com/office/drawing/2014/main" id="{4EBF8EF7-B5A2-4CC3-A947-B7895EF35F0A}"/>
              </a:ext>
            </a:extLst>
          </p:cNvPr>
          <p:cNvSpPr>
            <a:spLocks noGrp="1"/>
          </p:cNvSpPr>
          <p:nvPr>
            <p:ph sz="quarter" idx="14"/>
          </p:nvPr>
        </p:nvSpPr>
        <p:spPr>
          <a:xfrm>
            <a:off x="457200" y="3154363"/>
            <a:ext cx="3238500" cy="503237"/>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25" name="Content Placeholder 24">
            <a:extLst>
              <a:ext uri="{FF2B5EF4-FFF2-40B4-BE49-F238E27FC236}">
                <a16:creationId xmlns:a16="http://schemas.microsoft.com/office/drawing/2014/main" id="{69BA67C0-819B-4352-A431-519BF9EEA9D9}"/>
              </a:ext>
            </a:extLst>
          </p:cNvPr>
          <p:cNvSpPr>
            <a:spLocks noGrp="1"/>
          </p:cNvSpPr>
          <p:nvPr>
            <p:ph sz="quarter" idx="15"/>
          </p:nvPr>
        </p:nvSpPr>
        <p:spPr>
          <a:xfrm>
            <a:off x="457200" y="3763963"/>
            <a:ext cx="3238500" cy="427037"/>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27" name="Content Placeholder 26">
            <a:extLst>
              <a:ext uri="{FF2B5EF4-FFF2-40B4-BE49-F238E27FC236}">
                <a16:creationId xmlns:a16="http://schemas.microsoft.com/office/drawing/2014/main" id="{182D822E-0FFD-464D-9C0C-6490AE33907F}"/>
              </a:ext>
            </a:extLst>
          </p:cNvPr>
          <p:cNvSpPr>
            <a:spLocks noGrp="1"/>
          </p:cNvSpPr>
          <p:nvPr>
            <p:ph sz="quarter" idx="16"/>
          </p:nvPr>
        </p:nvSpPr>
        <p:spPr>
          <a:xfrm>
            <a:off x="457200" y="4267200"/>
            <a:ext cx="3238500" cy="427038"/>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29" name="Content Placeholder 28">
            <a:extLst>
              <a:ext uri="{FF2B5EF4-FFF2-40B4-BE49-F238E27FC236}">
                <a16:creationId xmlns:a16="http://schemas.microsoft.com/office/drawing/2014/main" id="{FCC95F63-CA5D-4CA1-98CB-08DABADFD04A}"/>
              </a:ext>
            </a:extLst>
          </p:cNvPr>
          <p:cNvSpPr>
            <a:spLocks noGrp="1"/>
          </p:cNvSpPr>
          <p:nvPr>
            <p:ph sz="quarter" idx="17"/>
          </p:nvPr>
        </p:nvSpPr>
        <p:spPr>
          <a:xfrm>
            <a:off x="457200" y="4770438"/>
            <a:ext cx="3238500" cy="487362"/>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31" name="Content Placeholder 30">
            <a:extLst>
              <a:ext uri="{FF2B5EF4-FFF2-40B4-BE49-F238E27FC236}">
                <a16:creationId xmlns:a16="http://schemas.microsoft.com/office/drawing/2014/main" id="{BEAADDFD-EC7B-4C7C-A464-D4C1C6D736AA}"/>
              </a:ext>
            </a:extLst>
          </p:cNvPr>
          <p:cNvSpPr>
            <a:spLocks noGrp="1"/>
          </p:cNvSpPr>
          <p:nvPr>
            <p:ph sz="quarter" idx="18"/>
          </p:nvPr>
        </p:nvSpPr>
        <p:spPr>
          <a:xfrm>
            <a:off x="457200" y="5410200"/>
            <a:ext cx="3238500" cy="609600"/>
          </a:xfrm>
        </p:spPr>
        <p:txBody>
          <a:bodyPr>
            <a:norm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33" name="Content Placeholder 32">
            <a:extLst>
              <a:ext uri="{FF2B5EF4-FFF2-40B4-BE49-F238E27FC236}">
                <a16:creationId xmlns:a16="http://schemas.microsoft.com/office/drawing/2014/main" id="{7A6C16B3-3F3A-47E4-8AE4-9BA0920E3EBB}"/>
              </a:ext>
            </a:extLst>
          </p:cNvPr>
          <p:cNvSpPr>
            <a:spLocks noGrp="1"/>
          </p:cNvSpPr>
          <p:nvPr>
            <p:ph sz="quarter" idx="19"/>
          </p:nvPr>
        </p:nvSpPr>
        <p:spPr>
          <a:xfrm>
            <a:off x="5257800" y="1417638"/>
            <a:ext cx="3238500" cy="411162"/>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35" name="Content Placeholder 34">
            <a:extLst>
              <a:ext uri="{FF2B5EF4-FFF2-40B4-BE49-F238E27FC236}">
                <a16:creationId xmlns:a16="http://schemas.microsoft.com/office/drawing/2014/main" id="{EC36C7E8-F50A-4ED9-80DB-7BA0F6044750}"/>
              </a:ext>
            </a:extLst>
          </p:cNvPr>
          <p:cNvSpPr>
            <a:spLocks noGrp="1"/>
          </p:cNvSpPr>
          <p:nvPr>
            <p:ph sz="quarter" idx="20"/>
          </p:nvPr>
        </p:nvSpPr>
        <p:spPr>
          <a:xfrm>
            <a:off x="5257800" y="1935163"/>
            <a:ext cx="3238500" cy="503237"/>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37" name="Content Placeholder 36">
            <a:extLst>
              <a:ext uri="{FF2B5EF4-FFF2-40B4-BE49-F238E27FC236}">
                <a16:creationId xmlns:a16="http://schemas.microsoft.com/office/drawing/2014/main" id="{4D15027B-24FA-4556-9A45-280661C7C1BF}"/>
              </a:ext>
            </a:extLst>
          </p:cNvPr>
          <p:cNvSpPr>
            <a:spLocks noGrp="1"/>
          </p:cNvSpPr>
          <p:nvPr>
            <p:ph sz="quarter" idx="21"/>
          </p:nvPr>
        </p:nvSpPr>
        <p:spPr>
          <a:xfrm>
            <a:off x="5257800" y="2544763"/>
            <a:ext cx="3238500" cy="503237"/>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39" name="Content Placeholder 38">
            <a:extLst>
              <a:ext uri="{FF2B5EF4-FFF2-40B4-BE49-F238E27FC236}">
                <a16:creationId xmlns:a16="http://schemas.microsoft.com/office/drawing/2014/main" id="{12B2404C-4CA1-409D-9254-3F5B0B644780}"/>
              </a:ext>
            </a:extLst>
          </p:cNvPr>
          <p:cNvSpPr>
            <a:spLocks noGrp="1"/>
          </p:cNvSpPr>
          <p:nvPr>
            <p:ph sz="quarter" idx="22"/>
          </p:nvPr>
        </p:nvSpPr>
        <p:spPr>
          <a:xfrm>
            <a:off x="5257800" y="3154363"/>
            <a:ext cx="3238500" cy="503237"/>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41" name="Content Placeholder 40">
            <a:extLst>
              <a:ext uri="{FF2B5EF4-FFF2-40B4-BE49-F238E27FC236}">
                <a16:creationId xmlns:a16="http://schemas.microsoft.com/office/drawing/2014/main" id="{2A43C2D5-7965-4699-9115-EF94253FB591}"/>
              </a:ext>
            </a:extLst>
          </p:cNvPr>
          <p:cNvSpPr>
            <a:spLocks noGrp="1"/>
          </p:cNvSpPr>
          <p:nvPr>
            <p:ph sz="quarter" idx="23"/>
          </p:nvPr>
        </p:nvSpPr>
        <p:spPr>
          <a:xfrm>
            <a:off x="5257800" y="3763963"/>
            <a:ext cx="3238500" cy="427037"/>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43" name="Content Placeholder 42">
            <a:extLst>
              <a:ext uri="{FF2B5EF4-FFF2-40B4-BE49-F238E27FC236}">
                <a16:creationId xmlns:a16="http://schemas.microsoft.com/office/drawing/2014/main" id="{24183AA2-22FF-48DF-BF16-D60DE71B5E24}"/>
              </a:ext>
            </a:extLst>
          </p:cNvPr>
          <p:cNvSpPr>
            <a:spLocks noGrp="1"/>
          </p:cNvSpPr>
          <p:nvPr>
            <p:ph sz="quarter" idx="24"/>
          </p:nvPr>
        </p:nvSpPr>
        <p:spPr>
          <a:xfrm>
            <a:off x="5257800" y="4267200"/>
            <a:ext cx="3238500" cy="381000"/>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45" name="Content Placeholder 44">
            <a:extLst>
              <a:ext uri="{FF2B5EF4-FFF2-40B4-BE49-F238E27FC236}">
                <a16:creationId xmlns:a16="http://schemas.microsoft.com/office/drawing/2014/main" id="{FD9D1859-0BD9-406B-9241-6553AE7AC831}"/>
              </a:ext>
            </a:extLst>
          </p:cNvPr>
          <p:cNvSpPr>
            <a:spLocks noGrp="1"/>
          </p:cNvSpPr>
          <p:nvPr>
            <p:ph sz="quarter" idx="25"/>
          </p:nvPr>
        </p:nvSpPr>
        <p:spPr>
          <a:xfrm>
            <a:off x="5257800" y="4770438"/>
            <a:ext cx="3238500" cy="487362"/>
          </a:xfrm>
        </p:spPr>
        <p:txBody>
          <a:bodyPr>
            <a:noAutofit/>
          </a:bodyPr>
          <a:lstStyle>
            <a:lvl1pPr>
              <a:defRPr sz="2400">
                <a:latin typeface="Times New Roman" panose="02020603050405020304" pitchFamily="18" charset="0"/>
                <a:cs typeface="Times New Roman" panose="02020603050405020304" pitchFamily="18" charset="0"/>
              </a:defRPr>
            </a:lvl1pPr>
            <a:lvl3pPr>
              <a:defRPr/>
            </a:lvl3pPr>
          </a:lstStyle>
          <a:p>
            <a:pPr lvl="0"/>
            <a:endParaRPr lang="en-IN" dirty="0"/>
          </a:p>
        </p:txBody>
      </p:sp>
      <p:sp>
        <p:nvSpPr>
          <p:cNvPr id="47" name="Content Placeholder 46">
            <a:extLst>
              <a:ext uri="{FF2B5EF4-FFF2-40B4-BE49-F238E27FC236}">
                <a16:creationId xmlns:a16="http://schemas.microsoft.com/office/drawing/2014/main" id="{592903F4-77E8-4071-8A2D-24F363B71DA2}"/>
              </a:ext>
            </a:extLst>
          </p:cNvPr>
          <p:cNvSpPr>
            <a:spLocks noGrp="1"/>
          </p:cNvSpPr>
          <p:nvPr>
            <p:ph sz="quarter" idx="26"/>
          </p:nvPr>
        </p:nvSpPr>
        <p:spPr>
          <a:xfrm>
            <a:off x="5257800" y="5410200"/>
            <a:ext cx="3238500" cy="609600"/>
          </a:xfrm>
        </p:spPr>
        <p:txBody>
          <a:bodyPr>
            <a:norm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53" name="Text Placeholder 52">
            <a:extLst>
              <a:ext uri="{FF2B5EF4-FFF2-40B4-BE49-F238E27FC236}">
                <a16:creationId xmlns:a16="http://schemas.microsoft.com/office/drawing/2014/main" id="{D525043A-3AB4-4D24-9839-649B1BC84859}"/>
              </a:ext>
            </a:extLst>
          </p:cNvPr>
          <p:cNvSpPr>
            <a:spLocks noGrp="1"/>
          </p:cNvSpPr>
          <p:nvPr>
            <p:ph type="body" sz="quarter" idx="29" hasCustomPrompt="1"/>
          </p:nvPr>
        </p:nvSpPr>
        <p:spPr>
          <a:xfrm>
            <a:off x="1333500" y="6324600"/>
            <a:ext cx="2819400" cy="182563"/>
          </a:xfrm>
        </p:spPr>
        <p:txBody>
          <a:bodyPr anchor="ctr"/>
          <a:lstStyle>
            <a:lvl1pPr algn="ctr">
              <a:defRPr sz="900">
                <a:solidFill>
                  <a:schemeClr val="tx1"/>
                </a:solidFill>
                <a:latin typeface="Times New Roman" panose="02020603050405020304" pitchFamily="18" charset="0"/>
                <a:cs typeface="Times New Roman" panose="02020603050405020304" pitchFamily="18" charset="0"/>
              </a:defRPr>
            </a:lvl1pPr>
          </a:lstStyle>
          <a:p>
            <a:pPr lvl="0"/>
            <a:r>
              <a:rPr lang="en-US" dirty="0"/>
              <a:t>Access the text alternative link, if needed.</a:t>
            </a:r>
            <a:endParaRPr lang="en-IN" dirty="0"/>
          </a:p>
        </p:txBody>
      </p:sp>
      <p:sp>
        <p:nvSpPr>
          <p:cNvPr id="4" name="Text Placeholder 3">
            <a:extLst>
              <a:ext uri="{FF2B5EF4-FFF2-40B4-BE49-F238E27FC236}">
                <a16:creationId xmlns:a16="http://schemas.microsoft.com/office/drawing/2014/main" id="{2E7CAB91-015B-43F7-85B9-43D7766D7F98}"/>
              </a:ext>
            </a:extLst>
          </p:cNvPr>
          <p:cNvSpPr>
            <a:spLocks noGrp="1"/>
          </p:cNvSpPr>
          <p:nvPr>
            <p:ph type="body" sz="quarter" idx="30"/>
          </p:nvPr>
        </p:nvSpPr>
        <p:spPr>
          <a:xfrm>
            <a:off x="5067300" y="6362700"/>
            <a:ext cx="3238500" cy="190500"/>
          </a:xfrm>
        </p:spPr>
        <p:txBody>
          <a:bodyPr anchor="ctr">
            <a:noAutofit/>
          </a:bodyPr>
          <a:lstStyle>
            <a:lvl1pPr algn="ctr">
              <a:defRPr sz="900"/>
            </a:lvl1pPr>
            <a:lvl2pPr>
              <a:defRPr sz="900"/>
            </a:lvl2pPr>
            <a:lvl3pPr>
              <a:defRPr sz="900"/>
            </a:lvl3pPr>
            <a:lvl4pPr>
              <a:defRPr sz="900"/>
            </a:lvl4pPr>
            <a:lvl5pPr>
              <a:defRPr sz="900"/>
            </a:lvl5pPr>
          </a:lstStyle>
          <a:p>
            <a:pPr lvl="0"/>
            <a:endParaRPr lang="en-IN" dirty="0"/>
          </a:p>
        </p:txBody>
      </p:sp>
      <p:sp>
        <p:nvSpPr>
          <p:cNvPr id="6" name="Text Placeholder 5">
            <a:extLst>
              <a:ext uri="{FF2B5EF4-FFF2-40B4-BE49-F238E27FC236}">
                <a16:creationId xmlns:a16="http://schemas.microsoft.com/office/drawing/2014/main" id="{817AB614-B516-4222-9888-6876166534A5}"/>
              </a:ext>
            </a:extLst>
          </p:cNvPr>
          <p:cNvSpPr>
            <a:spLocks noGrp="1"/>
          </p:cNvSpPr>
          <p:nvPr>
            <p:ph type="body" sz="quarter" idx="31"/>
          </p:nvPr>
        </p:nvSpPr>
        <p:spPr>
          <a:xfrm>
            <a:off x="3124200" y="6685440"/>
            <a:ext cx="5181600" cy="122238"/>
          </a:xfrm>
        </p:spPr>
        <p:txBody>
          <a:bodyPr>
            <a:noAutofit/>
          </a:bodyPr>
          <a:lstStyle>
            <a:lvl1pPr algn="r">
              <a:defRPr sz="800"/>
            </a:lvl1pPr>
            <a:lvl2pPr algn="r">
              <a:defRPr sz="800"/>
            </a:lvl2pPr>
            <a:lvl3pPr algn="r">
              <a:defRPr sz="800"/>
            </a:lvl3pPr>
            <a:lvl4pPr algn="r">
              <a:defRPr sz="800"/>
            </a:lvl4pPr>
            <a:lvl5pPr algn="r">
              <a:defRPr sz="800"/>
            </a:lvl5pPr>
          </a:lstStyle>
          <a:p>
            <a:pPr lvl="0"/>
            <a:endParaRPr lang="en-IN" dirty="0"/>
          </a:p>
        </p:txBody>
      </p:sp>
      <p:sp>
        <p:nvSpPr>
          <p:cNvPr id="24" name="Slide Number Placeholder 5">
            <a:extLst>
              <a:ext uri="{FF2B5EF4-FFF2-40B4-BE49-F238E27FC236}">
                <a16:creationId xmlns:a16="http://schemas.microsoft.com/office/drawing/2014/main" id="{CF2F6772-0062-47AE-B853-5A2C44C55DFC}"/>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984128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 Placeholder">
    <p:spTree>
      <p:nvGrpSpPr>
        <p:cNvPr id="1" name=""/>
        <p:cNvGrpSpPr/>
        <p:nvPr/>
      </p:nvGrpSpPr>
      <p:grpSpPr>
        <a:xfrm>
          <a:off x="0" y="0"/>
          <a:ext cx="0" cy="0"/>
          <a:chOff x="0" y="0"/>
          <a:chExt cx="0" cy="0"/>
        </a:xfrm>
      </p:grpSpPr>
      <p:sp>
        <p:nvSpPr>
          <p:cNvPr id="31" name="Slide Title 1">
            <a:extLst>
              <a:ext uri="{FF2B5EF4-FFF2-40B4-BE49-F238E27FC236}">
                <a16:creationId xmlns:a16="http://schemas.microsoft.com/office/drawing/2014/main" id="{3D0D8C85-F56C-4538-B55D-157BD6D94C35}"/>
              </a:ext>
            </a:extLst>
          </p:cNvPr>
          <p:cNvSpPr>
            <a:spLocks noGrp="1"/>
          </p:cNvSpPr>
          <p:nvPr>
            <p:ph type="title" hasCustomPrompt="1"/>
          </p:nvPr>
        </p:nvSpPr>
        <p:spPr>
          <a:xfrm>
            <a:off x="457200" y="257176"/>
            <a:ext cx="8229600" cy="977264"/>
          </a:xfrm>
          <a:prstGeom prst="rect">
            <a:avLst/>
          </a:prstGeom>
          <a:noFill/>
        </p:spPr>
        <p:txBody>
          <a:bodyPr anchor="ctr">
            <a:normAutofit/>
          </a:bodyPr>
          <a:lstStyle>
            <a:lvl1pPr algn="ctr">
              <a:defRPr sz="3600" b="0">
                <a:solidFill>
                  <a:schemeClr val="tx1"/>
                </a:solidFill>
                <a:latin typeface="Times New Roman" panose="02020603050405020304" pitchFamily="18" charset="0"/>
                <a:cs typeface="Times New Roman" panose="02020603050405020304" pitchFamily="18" charset="0"/>
              </a:defRPr>
            </a:lvl1pPr>
          </a:lstStyle>
          <a:p>
            <a:r>
              <a:rPr lang="en-US" dirty="0"/>
              <a:t>Slide Title</a:t>
            </a:r>
          </a:p>
        </p:txBody>
      </p:sp>
      <p:sp>
        <p:nvSpPr>
          <p:cNvPr id="32" name="Content Placeholder 2">
            <a:extLst>
              <a:ext uri="{FF2B5EF4-FFF2-40B4-BE49-F238E27FC236}">
                <a16:creationId xmlns:a16="http://schemas.microsoft.com/office/drawing/2014/main" id="{EEF80F99-A396-44B3-94AB-AEC6C593574D}"/>
              </a:ext>
            </a:extLst>
          </p:cNvPr>
          <p:cNvSpPr>
            <a:spLocks noGrp="1"/>
          </p:cNvSpPr>
          <p:nvPr>
            <p:ph idx="1" hasCustomPrompt="1"/>
          </p:nvPr>
        </p:nvSpPr>
        <p:spPr>
          <a:xfrm>
            <a:off x="457200" y="1444752"/>
            <a:ext cx="8229600" cy="2362200"/>
          </a:xfrm>
          <a:prstGeom prst="rect">
            <a:avLst/>
          </a:prstGeom>
        </p:spPr>
        <p:txBody>
          <a:bodyPr>
            <a:normAutofit/>
          </a:bodyPr>
          <a:lstStyle>
            <a:lvl1pPr marL="0" indent="0">
              <a:spcBef>
                <a:spcPts val="900"/>
              </a:spcBef>
              <a:spcAft>
                <a:spcPts val="0"/>
              </a:spcAft>
              <a:buFont typeface="Arial" panose="020B0604020202020204" pitchFamily="34" charset="0"/>
              <a:buNone/>
              <a:defRPr sz="2400">
                <a:latin typeface="Times New Roman" panose="02020603050405020304" pitchFamily="18" charset="0"/>
                <a:cs typeface="Times New Roman" panose="02020603050405020304" pitchFamily="18" charset="0"/>
              </a:defRPr>
            </a:lvl1pPr>
            <a:lvl2pPr marL="347472" indent="-347472">
              <a:spcBef>
                <a:spcPts val="900"/>
              </a:spcBef>
              <a:spcAft>
                <a:spcPts val="0"/>
              </a:spcAft>
              <a:buClr>
                <a:schemeClr val="tx1"/>
              </a:buClr>
              <a:buFont typeface="Arial" panose="020B0604020202020204" pitchFamily="34" charset="0"/>
              <a:buChar char="•"/>
              <a:defRPr sz="2400">
                <a:latin typeface="Times New Roman" panose="02020603050405020304" pitchFamily="18" charset="0"/>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1</a:t>
            </a:r>
          </a:p>
          <a:p>
            <a:pPr lvl="1"/>
            <a:r>
              <a:rPr lang="en-US" dirty="0"/>
              <a:t>Second level</a:t>
            </a:r>
          </a:p>
        </p:txBody>
      </p:sp>
      <p:sp>
        <p:nvSpPr>
          <p:cNvPr id="33" name="Content Placeholder 3">
            <a:extLst>
              <a:ext uri="{FF2B5EF4-FFF2-40B4-BE49-F238E27FC236}">
                <a16:creationId xmlns:a16="http://schemas.microsoft.com/office/drawing/2014/main" id="{BDB1F3D1-701A-43B1-8413-640C37A68857}"/>
              </a:ext>
            </a:extLst>
          </p:cNvPr>
          <p:cNvSpPr>
            <a:spLocks noGrp="1"/>
          </p:cNvSpPr>
          <p:nvPr>
            <p:ph idx="13" hasCustomPrompt="1"/>
          </p:nvPr>
        </p:nvSpPr>
        <p:spPr>
          <a:xfrm>
            <a:off x="457200" y="3806952"/>
            <a:ext cx="8229600" cy="2362200"/>
          </a:xfrm>
          <a:prstGeom prst="rect">
            <a:avLst/>
          </a:prstGeom>
        </p:spPr>
        <p:txBody>
          <a:bodyPr>
            <a:normAutofit/>
          </a:bodyPr>
          <a:lstStyle>
            <a:lvl1pPr marL="0" indent="0" algn="l" defTabSz="685800" rtl="0" eaLnBrk="1" latinLnBrk="0" hangingPunct="1">
              <a:lnSpc>
                <a:spcPct val="100000"/>
              </a:lnSpc>
              <a:spcBef>
                <a:spcPts val="900"/>
              </a:spcBef>
              <a:spcAft>
                <a:spcPts val="0"/>
              </a:spcAft>
              <a:buFont typeface="Arial" panose="020B0604020202020204" pitchFamily="34" charset="0"/>
              <a:buNone/>
              <a:defRPr lang="en-US" sz="2400" kern="1200" dirty="0">
                <a:solidFill>
                  <a:schemeClr val="tx2"/>
                </a:solidFill>
                <a:latin typeface="Times New Roman" panose="02020603050405020304" pitchFamily="18" charset="0"/>
                <a:ea typeface="+mn-ea"/>
                <a:cs typeface="Times New Roman" panose="02020603050405020304" pitchFamily="18" charset="0"/>
              </a:defRPr>
            </a:lvl1pPr>
            <a:lvl2pPr marL="347472" indent="-347472" algn="l" defTabSz="685800" rtl="0" eaLnBrk="1" latinLnBrk="0" hangingPunct="1">
              <a:lnSpc>
                <a:spcPct val="100000"/>
              </a:lnSpc>
              <a:spcBef>
                <a:spcPts val="900"/>
              </a:spcBef>
              <a:spcAft>
                <a:spcPts val="0"/>
              </a:spcAft>
              <a:buClr>
                <a:schemeClr val="tx1"/>
              </a:buClr>
              <a:buFont typeface="Arial" panose="020B0604020202020204" pitchFamily="34" charset="0"/>
              <a:buChar char="•"/>
              <a:defRPr lang="en-US" sz="2400" kern="1200" dirty="0">
                <a:solidFill>
                  <a:schemeClr val="tx2"/>
                </a:solidFill>
                <a:latin typeface="Times New Roman" panose="02020603050405020304" pitchFamily="18" charset="0"/>
                <a:ea typeface="+mn-ea"/>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2</a:t>
            </a:r>
          </a:p>
          <a:p>
            <a:pPr lvl="1"/>
            <a:r>
              <a:rPr lang="en-US" dirty="0"/>
              <a:t>Second level</a:t>
            </a:r>
          </a:p>
        </p:txBody>
      </p:sp>
      <p:sp>
        <p:nvSpPr>
          <p:cNvPr id="8" name="Text Placeholder 4">
            <a:extLst>
              <a:ext uri="{FF2B5EF4-FFF2-40B4-BE49-F238E27FC236}">
                <a16:creationId xmlns:a16="http://schemas.microsoft.com/office/drawing/2014/main" id="{0B103AAA-410F-4165-AD7C-EECD573FC088}"/>
              </a:ext>
            </a:extLst>
          </p:cNvPr>
          <p:cNvSpPr>
            <a:spLocks noGrp="1"/>
          </p:cNvSpPr>
          <p:nvPr>
            <p:ph type="body" sz="quarter" idx="22" hasCustomPrompt="1"/>
          </p:nvPr>
        </p:nvSpPr>
        <p:spPr>
          <a:xfrm>
            <a:off x="1562100" y="6362700"/>
            <a:ext cx="2286000" cy="184469"/>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endParaRPr lang="en-IN" dirty="0"/>
          </a:p>
        </p:txBody>
      </p:sp>
      <p:sp>
        <p:nvSpPr>
          <p:cNvPr id="3" name="Text Placeholder 2">
            <a:extLst>
              <a:ext uri="{FF2B5EF4-FFF2-40B4-BE49-F238E27FC236}">
                <a16:creationId xmlns:a16="http://schemas.microsoft.com/office/drawing/2014/main" id="{5C05DB38-781F-4C4A-B40E-096BF9A1CD12}"/>
              </a:ext>
            </a:extLst>
          </p:cNvPr>
          <p:cNvSpPr>
            <a:spLocks noGrp="1"/>
          </p:cNvSpPr>
          <p:nvPr>
            <p:ph type="body" sz="quarter" idx="23"/>
          </p:nvPr>
        </p:nvSpPr>
        <p:spPr>
          <a:xfrm>
            <a:off x="5791200" y="6400799"/>
            <a:ext cx="2514600" cy="200025"/>
          </a:xfrm>
        </p:spPr>
        <p:txBody>
          <a:bodyPr anchor="ctr">
            <a:noAutofit/>
          </a:bodyPr>
          <a:lstStyle>
            <a:lvl1pPr algn="ctr">
              <a:defRPr sz="900"/>
            </a:lvl1pPr>
            <a:lvl2pPr>
              <a:defRPr sz="900"/>
            </a:lvl2pPr>
            <a:lvl3pPr>
              <a:defRPr sz="900"/>
            </a:lvl3pPr>
            <a:lvl4pPr>
              <a:defRPr sz="900"/>
            </a:lvl4pPr>
            <a:lvl5pPr>
              <a:defRPr sz="900"/>
            </a:lvl5pPr>
          </a:lstStyle>
          <a:p>
            <a:pPr lvl="0"/>
            <a:endParaRPr lang="en-IN" dirty="0"/>
          </a:p>
        </p:txBody>
      </p:sp>
      <p:sp>
        <p:nvSpPr>
          <p:cNvPr id="5" name="Text Placeholder 4">
            <a:extLst>
              <a:ext uri="{FF2B5EF4-FFF2-40B4-BE49-F238E27FC236}">
                <a16:creationId xmlns:a16="http://schemas.microsoft.com/office/drawing/2014/main" id="{F0753F8A-57FF-4CF1-83B7-431C451D239D}"/>
              </a:ext>
            </a:extLst>
          </p:cNvPr>
          <p:cNvSpPr>
            <a:spLocks noGrp="1"/>
          </p:cNvSpPr>
          <p:nvPr>
            <p:ph type="body" sz="quarter" idx="24"/>
          </p:nvPr>
        </p:nvSpPr>
        <p:spPr>
          <a:xfrm>
            <a:off x="3490912" y="6662831"/>
            <a:ext cx="5043488" cy="168275"/>
          </a:xfrm>
        </p:spPr>
        <p:txBody>
          <a:bodyPr>
            <a:noAutofit/>
          </a:bodyPr>
          <a:lstStyle>
            <a:lvl1pPr algn="r">
              <a:defRPr sz="800"/>
            </a:lvl1pPr>
            <a:lvl2pPr algn="r">
              <a:defRPr sz="800"/>
            </a:lvl2pPr>
            <a:lvl3pPr algn="r">
              <a:defRPr sz="800"/>
            </a:lvl3pPr>
            <a:lvl4pPr algn="r">
              <a:defRPr sz="800"/>
            </a:lvl4pPr>
            <a:lvl5pPr algn="r">
              <a:defRPr sz="800"/>
            </a:lvl5pPr>
          </a:lstStyle>
          <a:p>
            <a:pPr lvl="0"/>
            <a:endParaRPr lang="en-IN" dirty="0"/>
          </a:p>
        </p:txBody>
      </p:sp>
      <p:sp>
        <p:nvSpPr>
          <p:cNvPr id="9" name="Slide Number Placeholder 5">
            <a:extLst>
              <a:ext uri="{FF2B5EF4-FFF2-40B4-BE49-F238E27FC236}">
                <a16:creationId xmlns:a16="http://schemas.microsoft.com/office/drawing/2014/main" id="{512CBD2A-4C50-4838-A6B1-F7006A3BA984}"/>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3846441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60967-209A-4B3B-B239-1C550861A07E}"/>
              </a:ext>
            </a:extLst>
          </p:cNvPr>
          <p:cNvSpPr>
            <a:spLocks noGrp="1"/>
          </p:cNvSpPr>
          <p:nvPr>
            <p:ph type="title"/>
          </p:nvPr>
        </p:nvSpPr>
        <p:spPr>
          <a:xfrm>
            <a:off x="457200" y="114300"/>
            <a:ext cx="8228096" cy="1120140"/>
          </a:xfrm>
          <a:noFill/>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endParaRPr lang="en-IN" dirty="0"/>
          </a:p>
        </p:txBody>
      </p:sp>
      <p:sp>
        <p:nvSpPr>
          <p:cNvPr id="4" name="Content Placeholder 2">
            <a:extLst>
              <a:ext uri="{FF2B5EF4-FFF2-40B4-BE49-F238E27FC236}">
                <a16:creationId xmlns:a16="http://schemas.microsoft.com/office/drawing/2014/main" id="{0BC2592B-391F-429D-AA80-BB067C42BA57}"/>
              </a:ext>
            </a:extLst>
          </p:cNvPr>
          <p:cNvSpPr>
            <a:spLocks noGrp="1"/>
          </p:cNvSpPr>
          <p:nvPr>
            <p:ph idx="1" hasCustomPrompt="1"/>
          </p:nvPr>
        </p:nvSpPr>
        <p:spPr>
          <a:xfrm>
            <a:off x="457200" y="1444752"/>
            <a:ext cx="8229600" cy="1600200"/>
          </a:xfrm>
          <a:prstGeom prst="rect">
            <a:avLst/>
          </a:prstGeom>
        </p:spPr>
        <p:txBody>
          <a:bodyPr>
            <a:normAutofit/>
          </a:bodyPr>
          <a:lstStyle>
            <a:lvl1pPr marL="0" indent="0">
              <a:spcBef>
                <a:spcPts val="576"/>
              </a:spcBef>
              <a:spcAft>
                <a:spcPts val="0"/>
              </a:spcAft>
              <a:buFont typeface="Arial" panose="020B0604020202020204" pitchFamily="34" charset="0"/>
              <a:buNone/>
              <a:defRPr sz="2400">
                <a:latin typeface="Times New Roman" panose="02020603050405020304" pitchFamily="18" charset="0"/>
                <a:cs typeface="Times New Roman" panose="02020603050405020304" pitchFamily="18" charset="0"/>
              </a:defRPr>
            </a:lvl1pPr>
            <a:lvl2pPr marL="347472" indent="-347472">
              <a:spcBef>
                <a:spcPts val="576"/>
              </a:spcBef>
              <a:spcAft>
                <a:spcPts val="0"/>
              </a:spcAft>
              <a:buClr>
                <a:schemeClr val="tx1"/>
              </a:buClr>
              <a:buFont typeface="Arial" panose="020B0604020202020204" pitchFamily="34" charset="0"/>
              <a:buChar char="•"/>
              <a:defRPr sz="2000">
                <a:latin typeface="Times New Roman" panose="02020603050405020304" pitchFamily="18" charset="0"/>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1</a:t>
            </a:r>
          </a:p>
          <a:p>
            <a:pPr lvl="1"/>
            <a:r>
              <a:rPr lang="en-US" dirty="0"/>
              <a:t>Second level</a:t>
            </a:r>
          </a:p>
        </p:txBody>
      </p:sp>
      <p:sp>
        <p:nvSpPr>
          <p:cNvPr id="5" name="Content Placeholder 3">
            <a:extLst>
              <a:ext uri="{FF2B5EF4-FFF2-40B4-BE49-F238E27FC236}">
                <a16:creationId xmlns:a16="http://schemas.microsoft.com/office/drawing/2014/main" id="{FD7B10A1-A690-4118-B8C0-D5B100569A32}"/>
              </a:ext>
            </a:extLst>
          </p:cNvPr>
          <p:cNvSpPr>
            <a:spLocks noGrp="1"/>
          </p:cNvSpPr>
          <p:nvPr>
            <p:ph idx="13" hasCustomPrompt="1"/>
          </p:nvPr>
        </p:nvSpPr>
        <p:spPr>
          <a:xfrm>
            <a:off x="457200" y="3146311"/>
            <a:ext cx="8229600" cy="1447800"/>
          </a:xfrm>
          <a:prstGeom prst="rect">
            <a:avLst/>
          </a:prstGeom>
        </p:spPr>
        <p:txBody>
          <a:bodyPr>
            <a:normAutofit/>
          </a:bodyPr>
          <a:lstStyle>
            <a:lvl1pPr marL="0" indent="0" algn="l" defTabSz="685800" rtl="0" eaLnBrk="1" latinLnBrk="0" hangingPunct="1">
              <a:lnSpc>
                <a:spcPct val="100000"/>
              </a:lnSpc>
              <a:spcBef>
                <a:spcPts val="576"/>
              </a:spcBef>
              <a:spcAft>
                <a:spcPts val="0"/>
              </a:spcAft>
              <a:buFont typeface="Arial" panose="020B0604020202020204" pitchFamily="34" charset="0"/>
              <a:buNone/>
              <a:defRPr lang="en-US" sz="2400" kern="1200" dirty="0">
                <a:solidFill>
                  <a:schemeClr val="tx2"/>
                </a:solidFill>
                <a:latin typeface="Times New Roman" panose="02020603050405020304" pitchFamily="18" charset="0"/>
                <a:ea typeface="+mn-ea"/>
                <a:cs typeface="Times New Roman" panose="02020603050405020304" pitchFamily="18" charset="0"/>
              </a:defRPr>
            </a:lvl1pPr>
            <a:lvl2pPr marL="347472" indent="-347472" algn="l" defTabSz="685800" rtl="0" eaLnBrk="1" latinLnBrk="0" hangingPunct="1">
              <a:lnSpc>
                <a:spcPct val="100000"/>
              </a:lnSpc>
              <a:spcBef>
                <a:spcPts val="576"/>
              </a:spcBef>
              <a:spcAft>
                <a:spcPts val="0"/>
              </a:spcAft>
              <a:buClr>
                <a:schemeClr val="tx1"/>
              </a:buClr>
              <a:buFont typeface="Arial" panose="020B0604020202020204" pitchFamily="34" charset="0"/>
              <a:buChar char="•"/>
              <a:defRPr lang="en-US" sz="2400" kern="1200" dirty="0">
                <a:solidFill>
                  <a:schemeClr val="tx2"/>
                </a:solidFill>
                <a:latin typeface="Times New Roman" panose="02020603050405020304" pitchFamily="18" charset="0"/>
                <a:ea typeface="+mn-ea"/>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2</a:t>
            </a:r>
          </a:p>
          <a:p>
            <a:pPr lvl="1"/>
            <a:r>
              <a:rPr lang="en-US" dirty="0"/>
              <a:t>Second level</a:t>
            </a:r>
          </a:p>
        </p:txBody>
      </p:sp>
      <p:sp>
        <p:nvSpPr>
          <p:cNvPr id="6" name="Content Placeholder 3">
            <a:extLst>
              <a:ext uri="{FF2B5EF4-FFF2-40B4-BE49-F238E27FC236}">
                <a16:creationId xmlns:a16="http://schemas.microsoft.com/office/drawing/2014/main" id="{7E870F0C-3217-4F50-B505-7937F1D8CD43}"/>
              </a:ext>
            </a:extLst>
          </p:cNvPr>
          <p:cNvSpPr>
            <a:spLocks noGrp="1"/>
          </p:cNvSpPr>
          <p:nvPr>
            <p:ph idx="14" hasCustomPrompt="1"/>
          </p:nvPr>
        </p:nvSpPr>
        <p:spPr>
          <a:xfrm>
            <a:off x="457200" y="4695470"/>
            <a:ext cx="8228096" cy="1447800"/>
          </a:xfrm>
          <a:prstGeom prst="rect">
            <a:avLst/>
          </a:prstGeom>
        </p:spPr>
        <p:txBody>
          <a:bodyPr>
            <a:normAutofit/>
          </a:bodyPr>
          <a:lstStyle>
            <a:lvl1pPr marL="0" indent="0" algn="l" defTabSz="685800" rtl="0" eaLnBrk="1" latinLnBrk="0" hangingPunct="1">
              <a:lnSpc>
                <a:spcPct val="100000"/>
              </a:lnSpc>
              <a:spcBef>
                <a:spcPts val="576"/>
              </a:spcBef>
              <a:spcAft>
                <a:spcPts val="0"/>
              </a:spcAft>
              <a:buFont typeface="Arial" panose="020B0604020202020204" pitchFamily="34" charset="0"/>
              <a:buNone/>
              <a:defRPr lang="en-US" sz="2400" kern="1200" dirty="0">
                <a:solidFill>
                  <a:schemeClr val="tx2"/>
                </a:solidFill>
                <a:latin typeface="Times New Roman" panose="02020603050405020304" pitchFamily="18" charset="0"/>
                <a:ea typeface="+mn-ea"/>
                <a:cs typeface="Times New Roman" panose="02020603050405020304" pitchFamily="18" charset="0"/>
              </a:defRPr>
            </a:lvl1pPr>
            <a:lvl2pPr marL="347472" indent="-347472" algn="l" defTabSz="685800" rtl="0" eaLnBrk="1" latinLnBrk="0" hangingPunct="1">
              <a:lnSpc>
                <a:spcPct val="100000"/>
              </a:lnSpc>
              <a:spcBef>
                <a:spcPts val="576"/>
              </a:spcBef>
              <a:spcAft>
                <a:spcPts val="0"/>
              </a:spcAft>
              <a:buClr>
                <a:schemeClr val="tx1"/>
              </a:buClr>
              <a:buFont typeface="Arial" panose="020B0604020202020204" pitchFamily="34" charset="0"/>
              <a:buChar char="•"/>
              <a:defRPr lang="en-US" sz="2400" kern="1200" dirty="0">
                <a:solidFill>
                  <a:schemeClr val="tx2"/>
                </a:solidFill>
                <a:latin typeface="Times New Roman" panose="02020603050405020304" pitchFamily="18" charset="0"/>
                <a:ea typeface="+mn-ea"/>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3</a:t>
            </a:r>
          </a:p>
          <a:p>
            <a:pPr lvl="1"/>
            <a:r>
              <a:rPr lang="en-US" dirty="0"/>
              <a:t>Second level</a:t>
            </a:r>
          </a:p>
        </p:txBody>
      </p:sp>
      <p:sp>
        <p:nvSpPr>
          <p:cNvPr id="9" name="Text Placeholder 4">
            <a:extLst>
              <a:ext uri="{FF2B5EF4-FFF2-40B4-BE49-F238E27FC236}">
                <a16:creationId xmlns:a16="http://schemas.microsoft.com/office/drawing/2014/main" id="{5AE256BA-E5FA-4523-AB7A-C1B31494E2E4}"/>
              </a:ext>
            </a:extLst>
          </p:cNvPr>
          <p:cNvSpPr>
            <a:spLocks noGrp="1"/>
          </p:cNvSpPr>
          <p:nvPr>
            <p:ph type="body" sz="quarter" idx="22" hasCustomPrompt="1"/>
          </p:nvPr>
        </p:nvSpPr>
        <p:spPr>
          <a:xfrm>
            <a:off x="3429000" y="6400480"/>
            <a:ext cx="2286000" cy="184469"/>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endParaRPr lang="en-IN" dirty="0"/>
          </a:p>
        </p:txBody>
      </p:sp>
      <p:sp>
        <p:nvSpPr>
          <p:cNvPr id="11" name="Text Placeholder 2">
            <a:extLst>
              <a:ext uri="{FF2B5EF4-FFF2-40B4-BE49-F238E27FC236}">
                <a16:creationId xmlns:a16="http://schemas.microsoft.com/office/drawing/2014/main" id="{0E9A0C31-B043-430D-B28E-EA0B4E66532C}"/>
              </a:ext>
            </a:extLst>
          </p:cNvPr>
          <p:cNvSpPr>
            <a:spLocks noGrp="1"/>
          </p:cNvSpPr>
          <p:nvPr>
            <p:ph type="body" sz="quarter" idx="23"/>
          </p:nvPr>
        </p:nvSpPr>
        <p:spPr>
          <a:xfrm>
            <a:off x="1447800" y="6647724"/>
            <a:ext cx="7086600" cy="184150"/>
          </a:xfrm>
        </p:spPr>
        <p:txBody>
          <a:bodyPr anchor="t">
            <a:noAutofit/>
          </a:bodyPr>
          <a:lstStyle>
            <a:lvl1pPr algn="r">
              <a:defRPr sz="800">
                <a:latin typeface="Times New Roman" panose="02020603050405020304" pitchFamily="18" charset="0"/>
                <a:cs typeface="Times New Roman" panose="02020603050405020304" pitchFamily="18" charset="0"/>
              </a:defRPr>
            </a:lvl1pPr>
            <a:lvl2pPr algn="r">
              <a:defRPr sz="800">
                <a:latin typeface="+mn-lt"/>
              </a:defRPr>
            </a:lvl2pPr>
            <a:lvl3pPr algn="r">
              <a:defRPr sz="800">
                <a:latin typeface="+mn-lt"/>
              </a:defRPr>
            </a:lvl3pPr>
            <a:lvl4pPr algn="r">
              <a:defRPr sz="800">
                <a:latin typeface="+mn-lt"/>
              </a:defRPr>
            </a:lvl4pPr>
            <a:lvl5pPr algn="r">
              <a:defRPr sz="800">
                <a:latin typeface="+mn-lt"/>
              </a:defRPr>
            </a:lvl5pPr>
          </a:lstStyle>
          <a:p>
            <a:pPr lvl="0"/>
            <a:endParaRPr lang="en-US" dirty="0"/>
          </a:p>
        </p:txBody>
      </p:sp>
      <p:sp>
        <p:nvSpPr>
          <p:cNvPr id="10" name="Slide Number Placeholder 5">
            <a:extLst>
              <a:ext uri="{FF2B5EF4-FFF2-40B4-BE49-F238E27FC236}">
                <a16:creationId xmlns:a16="http://schemas.microsoft.com/office/drawing/2014/main" id="{8A57DB28-B48C-4EAE-836F-686F1B369A05}"/>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2298817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ontent Placeholder">
    <p:spTree>
      <p:nvGrpSpPr>
        <p:cNvPr id="1" name=""/>
        <p:cNvGrpSpPr/>
        <p:nvPr/>
      </p:nvGrpSpPr>
      <p:grpSpPr>
        <a:xfrm>
          <a:off x="0" y="0"/>
          <a:ext cx="0" cy="0"/>
          <a:chOff x="0" y="0"/>
          <a:chExt cx="0" cy="0"/>
        </a:xfrm>
      </p:grpSpPr>
      <p:sp>
        <p:nvSpPr>
          <p:cNvPr id="31" name="Slide Title 1">
            <a:extLst>
              <a:ext uri="{FF2B5EF4-FFF2-40B4-BE49-F238E27FC236}">
                <a16:creationId xmlns:a16="http://schemas.microsoft.com/office/drawing/2014/main" id="{3D0D8C85-F56C-4538-B55D-157BD6D94C35}"/>
              </a:ext>
            </a:extLst>
          </p:cNvPr>
          <p:cNvSpPr>
            <a:spLocks noGrp="1"/>
          </p:cNvSpPr>
          <p:nvPr>
            <p:ph type="title" hasCustomPrompt="1"/>
          </p:nvPr>
        </p:nvSpPr>
        <p:spPr>
          <a:xfrm>
            <a:off x="342646" y="152400"/>
            <a:ext cx="8458708" cy="1082040"/>
          </a:xfrm>
          <a:prstGeom prst="rect">
            <a:avLst/>
          </a:prstGeom>
          <a:noFill/>
        </p:spPr>
        <p:txBody>
          <a:bodyPr anchor="ctr">
            <a:normAutofit/>
          </a:bodyPr>
          <a:lstStyle>
            <a:lvl1pPr algn="ctr">
              <a:defRPr sz="3600" b="0">
                <a:solidFill>
                  <a:schemeClr val="tx1"/>
                </a:solidFill>
                <a:latin typeface="Times New Roman" panose="02020603050405020304" pitchFamily="18" charset="0"/>
                <a:cs typeface="Times New Roman" panose="02020603050405020304" pitchFamily="18" charset="0"/>
              </a:defRPr>
            </a:lvl1pPr>
          </a:lstStyle>
          <a:p>
            <a:r>
              <a:rPr lang="en-US" dirty="0"/>
              <a:t>Slide Title</a:t>
            </a:r>
          </a:p>
        </p:txBody>
      </p:sp>
      <p:sp>
        <p:nvSpPr>
          <p:cNvPr id="32" name="Content Placeholder 2">
            <a:extLst>
              <a:ext uri="{FF2B5EF4-FFF2-40B4-BE49-F238E27FC236}">
                <a16:creationId xmlns:a16="http://schemas.microsoft.com/office/drawing/2014/main" id="{EEF80F99-A396-44B3-94AB-AEC6C593574D}"/>
              </a:ext>
            </a:extLst>
          </p:cNvPr>
          <p:cNvSpPr>
            <a:spLocks noGrp="1"/>
          </p:cNvSpPr>
          <p:nvPr>
            <p:ph idx="1" hasCustomPrompt="1"/>
          </p:nvPr>
        </p:nvSpPr>
        <p:spPr>
          <a:xfrm>
            <a:off x="342646" y="1524000"/>
            <a:ext cx="4075200" cy="4800600"/>
          </a:xfrm>
          <a:prstGeom prst="rect">
            <a:avLst/>
          </a:prstGeom>
        </p:spPr>
        <p:txBody>
          <a:bodyPr>
            <a:normAutofit/>
          </a:bodyPr>
          <a:lstStyle>
            <a:lvl1pPr marL="0" indent="0">
              <a:spcBef>
                <a:spcPts val="576"/>
              </a:spcBef>
              <a:spcAft>
                <a:spcPts val="0"/>
              </a:spcAft>
              <a:buFont typeface="Arial" panose="020B0604020202020204" pitchFamily="34" charset="0"/>
              <a:buNone/>
              <a:defRPr sz="2400">
                <a:latin typeface="Times New Roman" panose="02020603050405020304" pitchFamily="18" charset="0"/>
                <a:cs typeface="Times New Roman" panose="02020603050405020304" pitchFamily="18" charset="0"/>
              </a:defRPr>
            </a:lvl1pPr>
            <a:lvl2pPr marL="342900" indent="-347472">
              <a:spcBef>
                <a:spcPts val="576"/>
              </a:spcBef>
              <a:spcAft>
                <a:spcPts val="0"/>
              </a:spcAft>
              <a:buClr>
                <a:schemeClr val="tx1"/>
              </a:buClr>
              <a:buFont typeface="Arial" panose="020B0604020202020204" pitchFamily="34" charset="0"/>
              <a:buChar char="•"/>
              <a:defRPr sz="2000">
                <a:latin typeface="Times New Roman" panose="02020603050405020304" pitchFamily="18" charset="0"/>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1</a:t>
            </a:r>
          </a:p>
          <a:p>
            <a:pPr lvl="1"/>
            <a:r>
              <a:rPr lang="en-US" dirty="0"/>
              <a:t>Second level</a:t>
            </a:r>
          </a:p>
        </p:txBody>
      </p:sp>
      <p:sp>
        <p:nvSpPr>
          <p:cNvPr id="33" name="Content Placeholder 3">
            <a:extLst>
              <a:ext uri="{FF2B5EF4-FFF2-40B4-BE49-F238E27FC236}">
                <a16:creationId xmlns:a16="http://schemas.microsoft.com/office/drawing/2014/main" id="{BDB1F3D1-701A-43B1-8413-640C37A68857}"/>
              </a:ext>
            </a:extLst>
          </p:cNvPr>
          <p:cNvSpPr>
            <a:spLocks noGrp="1"/>
          </p:cNvSpPr>
          <p:nvPr>
            <p:ph idx="13" hasCustomPrompt="1"/>
          </p:nvPr>
        </p:nvSpPr>
        <p:spPr>
          <a:xfrm>
            <a:off x="4726154" y="1524000"/>
            <a:ext cx="4075200" cy="4800600"/>
          </a:xfrm>
          <a:prstGeom prst="rect">
            <a:avLst/>
          </a:prstGeom>
        </p:spPr>
        <p:txBody>
          <a:bodyPr>
            <a:normAutofit/>
          </a:bodyPr>
          <a:lstStyle>
            <a:lvl1pPr marL="0" indent="0" algn="l" defTabSz="685800" rtl="0" eaLnBrk="1" latinLnBrk="0" hangingPunct="1">
              <a:lnSpc>
                <a:spcPct val="100000"/>
              </a:lnSpc>
              <a:spcBef>
                <a:spcPts val="576"/>
              </a:spcBef>
              <a:spcAft>
                <a:spcPts val="0"/>
              </a:spcAft>
              <a:buFont typeface="Arial" panose="020B0604020202020204" pitchFamily="34" charset="0"/>
              <a:buNone/>
              <a:defRPr lang="en-US" sz="2400" kern="1200" dirty="0">
                <a:solidFill>
                  <a:schemeClr val="tx2"/>
                </a:solidFill>
                <a:latin typeface="Times New Roman" panose="02020603050405020304" pitchFamily="18" charset="0"/>
                <a:ea typeface="+mn-ea"/>
                <a:cs typeface="Times New Roman" panose="02020603050405020304" pitchFamily="18" charset="0"/>
              </a:defRPr>
            </a:lvl1pPr>
            <a:lvl2pPr marL="342900" indent="-347472" algn="l" defTabSz="685800" rtl="0" eaLnBrk="1" latinLnBrk="0" hangingPunct="1">
              <a:lnSpc>
                <a:spcPct val="100000"/>
              </a:lnSpc>
              <a:spcBef>
                <a:spcPts val="576"/>
              </a:spcBef>
              <a:spcAft>
                <a:spcPts val="0"/>
              </a:spcAft>
              <a:buClr>
                <a:schemeClr val="tx1"/>
              </a:buClr>
              <a:buFont typeface="Arial" panose="020B0604020202020204" pitchFamily="34" charset="0"/>
              <a:buChar char="•"/>
              <a:defRPr lang="en-US" sz="2400" kern="1200" dirty="0">
                <a:solidFill>
                  <a:schemeClr val="tx2"/>
                </a:solidFill>
                <a:latin typeface="Times New Roman" panose="02020603050405020304" pitchFamily="18" charset="0"/>
                <a:ea typeface="+mn-ea"/>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2</a:t>
            </a:r>
          </a:p>
          <a:p>
            <a:pPr lvl="1"/>
            <a:r>
              <a:rPr lang="en-US" dirty="0"/>
              <a:t>Second level</a:t>
            </a:r>
          </a:p>
        </p:txBody>
      </p:sp>
      <p:sp>
        <p:nvSpPr>
          <p:cNvPr id="8" name="Text Placeholder 4">
            <a:extLst>
              <a:ext uri="{FF2B5EF4-FFF2-40B4-BE49-F238E27FC236}">
                <a16:creationId xmlns:a16="http://schemas.microsoft.com/office/drawing/2014/main" id="{3E8B454B-997E-49CD-A336-0FE21549A8F6}"/>
              </a:ext>
            </a:extLst>
          </p:cNvPr>
          <p:cNvSpPr>
            <a:spLocks noGrp="1"/>
          </p:cNvSpPr>
          <p:nvPr>
            <p:ph type="body" sz="quarter" idx="22" hasCustomPrompt="1"/>
          </p:nvPr>
        </p:nvSpPr>
        <p:spPr>
          <a:xfrm>
            <a:off x="3429000" y="6400480"/>
            <a:ext cx="2286000" cy="184469"/>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endParaRPr lang="en-IN" dirty="0"/>
          </a:p>
        </p:txBody>
      </p:sp>
      <p:sp>
        <p:nvSpPr>
          <p:cNvPr id="12" name="Text Placeholder 2">
            <a:extLst>
              <a:ext uri="{FF2B5EF4-FFF2-40B4-BE49-F238E27FC236}">
                <a16:creationId xmlns:a16="http://schemas.microsoft.com/office/drawing/2014/main" id="{F1116DD9-289C-4737-A56E-E02B69F13F17}"/>
              </a:ext>
            </a:extLst>
          </p:cNvPr>
          <p:cNvSpPr>
            <a:spLocks noGrp="1"/>
          </p:cNvSpPr>
          <p:nvPr>
            <p:ph type="body" sz="quarter" idx="23"/>
          </p:nvPr>
        </p:nvSpPr>
        <p:spPr>
          <a:xfrm>
            <a:off x="1447800" y="6647724"/>
            <a:ext cx="7086600" cy="184150"/>
          </a:xfrm>
        </p:spPr>
        <p:txBody>
          <a:bodyPr anchor="t">
            <a:noAutofit/>
          </a:bodyPr>
          <a:lstStyle>
            <a:lvl1pPr algn="r">
              <a:defRPr sz="800">
                <a:latin typeface="Times New Roman" panose="02020603050405020304" pitchFamily="18" charset="0"/>
                <a:cs typeface="Times New Roman" panose="02020603050405020304" pitchFamily="18" charset="0"/>
              </a:defRPr>
            </a:lvl1pPr>
            <a:lvl2pPr algn="r">
              <a:defRPr sz="800">
                <a:latin typeface="+mn-lt"/>
              </a:defRPr>
            </a:lvl2pPr>
            <a:lvl3pPr algn="r">
              <a:defRPr sz="800">
                <a:latin typeface="+mn-lt"/>
              </a:defRPr>
            </a:lvl3pPr>
            <a:lvl4pPr algn="r">
              <a:defRPr sz="800">
                <a:latin typeface="+mn-lt"/>
              </a:defRPr>
            </a:lvl4pPr>
            <a:lvl5pPr algn="r">
              <a:defRPr sz="800">
                <a:latin typeface="+mn-lt"/>
              </a:defRPr>
            </a:lvl5pPr>
          </a:lstStyle>
          <a:p>
            <a:pPr lvl="0"/>
            <a:endParaRPr lang="en-US" dirty="0"/>
          </a:p>
        </p:txBody>
      </p:sp>
      <p:sp>
        <p:nvSpPr>
          <p:cNvPr id="9" name="Slide Number Placeholder 5">
            <a:extLst>
              <a:ext uri="{FF2B5EF4-FFF2-40B4-BE49-F238E27FC236}">
                <a16:creationId xmlns:a16="http://schemas.microsoft.com/office/drawing/2014/main" id="{DF559566-3339-4DEC-BB50-1AC692F0B4FF}"/>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134937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ontent Placeholder">
    <p:spTree>
      <p:nvGrpSpPr>
        <p:cNvPr id="1" name=""/>
        <p:cNvGrpSpPr/>
        <p:nvPr/>
      </p:nvGrpSpPr>
      <p:grpSpPr>
        <a:xfrm>
          <a:off x="0" y="0"/>
          <a:ext cx="0" cy="0"/>
          <a:chOff x="0" y="0"/>
          <a:chExt cx="0" cy="0"/>
        </a:xfrm>
      </p:grpSpPr>
      <p:sp>
        <p:nvSpPr>
          <p:cNvPr id="28" name="Slide Title 1">
            <a:extLst>
              <a:ext uri="{FF2B5EF4-FFF2-40B4-BE49-F238E27FC236}">
                <a16:creationId xmlns:a16="http://schemas.microsoft.com/office/drawing/2014/main" id="{38A07930-AB41-4C2A-B51A-FE9D9CCD490E}"/>
              </a:ext>
            </a:extLst>
          </p:cNvPr>
          <p:cNvSpPr>
            <a:spLocks noGrp="1"/>
          </p:cNvSpPr>
          <p:nvPr>
            <p:ph type="title" hasCustomPrompt="1"/>
          </p:nvPr>
        </p:nvSpPr>
        <p:spPr>
          <a:xfrm>
            <a:off x="457200" y="190500"/>
            <a:ext cx="8229600" cy="1043940"/>
          </a:xfrm>
          <a:prstGeom prst="rect">
            <a:avLst/>
          </a:prstGeom>
          <a:noFill/>
        </p:spPr>
        <p:txBody>
          <a:bodyPr vert="horz" lIns="91440" tIns="45720" rIns="91440" bIns="45720" rtlCol="0" anchor="ctr">
            <a:normAutofit/>
          </a:bodyPr>
          <a:lstStyle>
            <a:lvl1pPr algn="ctr" defTabSz="685800" rtl="0" eaLnBrk="1" latinLnBrk="0" hangingPunct="1">
              <a:spcBef>
                <a:spcPct val="0"/>
              </a:spcBef>
              <a:buNone/>
              <a:defRPr lang="en-US" sz="3600" dirty="0">
                <a:solidFill>
                  <a:schemeClr val="tx1"/>
                </a:solidFill>
                <a:latin typeface="Times New Roman" panose="02020603050405020304" pitchFamily="18" charset="0"/>
                <a:cs typeface="Times New Roman" panose="02020603050405020304" pitchFamily="18" charset="0"/>
              </a:defRPr>
            </a:lvl1pPr>
          </a:lstStyle>
          <a:p>
            <a:pPr lvl="0" algn="ctr"/>
            <a:r>
              <a:rPr lang="en-US" dirty="0"/>
              <a:t>Slide Title</a:t>
            </a:r>
          </a:p>
        </p:txBody>
      </p:sp>
      <p:sp>
        <p:nvSpPr>
          <p:cNvPr id="29" name="Content Placeholder 2">
            <a:extLst>
              <a:ext uri="{FF2B5EF4-FFF2-40B4-BE49-F238E27FC236}">
                <a16:creationId xmlns:a16="http://schemas.microsoft.com/office/drawing/2014/main" id="{A9714154-AF96-4E41-9C12-92237B79035D}"/>
              </a:ext>
            </a:extLst>
          </p:cNvPr>
          <p:cNvSpPr>
            <a:spLocks noGrp="1"/>
          </p:cNvSpPr>
          <p:nvPr>
            <p:ph sz="quarter" idx="11" hasCustomPrompt="1"/>
          </p:nvPr>
        </p:nvSpPr>
        <p:spPr>
          <a:xfrm>
            <a:off x="457200" y="1444752"/>
            <a:ext cx="8229600" cy="530352"/>
          </a:xfrm>
        </p:spPr>
        <p:txBody>
          <a:bodyPr>
            <a:noAutofit/>
          </a:bodyPr>
          <a:lstStyle>
            <a:lvl1pPr>
              <a:spcBef>
                <a:spcPts val="576"/>
              </a:spcBef>
              <a:spcAft>
                <a:spcPts val="0"/>
              </a:spcAft>
              <a:defRPr sz="2400">
                <a:latin typeface="Times New Roman" panose="02020603050405020304" pitchFamily="18" charset="0"/>
                <a:cs typeface="Times New Roman" panose="02020603050405020304" pitchFamily="18" charset="0"/>
              </a:defRPr>
            </a:lvl1pPr>
            <a:lvl2pPr>
              <a:defRPr sz="2400">
                <a:latin typeface="Calibri (Body)"/>
              </a:defRPr>
            </a:lvl2pPr>
            <a:lvl3pPr>
              <a:defRPr sz="2400">
                <a:latin typeface="Calibri (Body)"/>
              </a:defRPr>
            </a:lvl3pPr>
            <a:lvl4pPr>
              <a:defRPr sz="2400">
                <a:latin typeface="Calibri (Body)"/>
              </a:defRPr>
            </a:lvl4pPr>
            <a:lvl5pPr>
              <a:defRPr sz="2400">
                <a:latin typeface="Calibri (Body)"/>
              </a:defRPr>
            </a:lvl5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1</a:t>
            </a:r>
          </a:p>
        </p:txBody>
      </p:sp>
      <p:sp>
        <p:nvSpPr>
          <p:cNvPr id="30" name="Content Placeholder 3">
            <a:extLst>
              <a:ext uri="{FF2B5EF4-FFF2-40B4-BE49-F238E27FC236}">
                <a16:creationId xmlns:a16="http://schemas.microsoft.com/office/drawing/2014/main" id="{5E76B15F-F418-437A-9667-808069D61A22}"/>
              </a:ext>
            </a:extLst>
          </p:cNvPr>
          <p:cNvSpPr>
            <a:spLocks noGrp="1"/>
          </p:cNvSpPr>
          <p:nvPr>
            <p:ph sz="quarter" idx="12" hasCustomPrompt="1"/>
          </p:nvPr>
        </p:nvSpPr>
        <p:spPr>
          <a:xfrm>
            <a:off x="457200" y="2109806"/>
            <a:ext cx="8229600" cy="530352"/>
          </a:xfrm>
        </p:spPr>
        <p:txBody>
          <a:bodyPr>
            <a:noAutofit/>
          </a:bodyPr>
          <a:lstStyle>
            <a:lvl1pPr>
              <a:spcBef>
                <a:spcPts val="576"/>
              </a:spcBef>
              <a:spcAft>
                <a:spcPts val="0"/>
              </a:spcAft>
              <a:defRPr lang="en-US" sz="24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2</a:t>
            </a:r>
          </a:p>
        </p:txBody>
      </p:sp>
      <p:sp>
        <p:nvSpPr>
          <p:cNvPr id="31" name="Content Placeholder 4">
            <a:extLst>
              <a:ext uri="{FF2B5EF4-FFF2-40B4-BE49-F238E27FC236}">
                <a16:creationId xmlns:a16="http://schemas.microsoft.com/office/drawing/2014/main" id="{FE5659B1-C523-48B0-8F94-C14174EA72E4}"/>
              </a:ext>
            </a:extLst>
          </p:cNvPr>
          <p:cNvSpPr>
            <a:spLocks noGrp="1"/>
          </p:cNvSpPr>
          <p:nvPr>
            <p:ph sz="quarter" idx="13" hasCustomPrompt="1"/>
          </p:nvPr>
        </p:nvSpPr>
        <p:spPr>
          <a:xfrm>
            <a:off x="457200" y="2774860"/>
            <a:ext cx="8229600" cy="530352"/>
          </a:xfrm>
        </p:spPr>
        <p:txBody>
          <a:bodyPr>
            <a:normAutofit/>
          </a:bodyPr>
          <a:lst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lang="en-US" sz="24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3</a:t>
            </a:r>
          </a:p>
        </p:txBody>
      </p:sp>
      <p:sp>
        <p:nvSpPr>
          <p:cNvPr id="32" name="Content Placeholder 5">
            <a:extLst>
              <a:ext uri="{FF2B5EF4-FFF2-40B4-BE49-F238E27FC236}">
                <a16:creationId xmlns:a16="http://schemas.microsoft.com/office/drawing/2014/main" id="{3EFBD9E4-1992-4FF6-8639-498C6A828CD6}"/>
              </a:ext>
            </a:extLst>
          </p:cNvPr>
          <p:cNvSpPr>
            <a:spLocks noGrp="1"/>
          </p:cNvSpPr>
          <p:nvPr>
            <p:ph sz="quarter" idx="14" hasCustomPrompt="1"/>
          </p:nvPr>
        </p:nvSpPr>
        <p:spPr>
          <a:xfrm>
            <a:off x="457200" y="3439914"/>
            <a:ext cx="8229600" cy="530352"/>
          </a:xfrm>
        </p:spPr>
        <p:txBody>
          <a:bodyPr>
            <a:normAutofit/>
          </a:bodyPr>
          <a:lst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lang="en-US" sz="24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4</a:t>
            </a:r>
          </a:p>
        </p:txBody>
      </p:sp>
      <p:sp>
        <p:nvSpPr>
          <p:cNvPr id="33" name="Content Placeholder 6">
            <a:extLst>
              <a:ext uri="{FF2B5EF4-FFF2-40B4-BE49-F238E27FC236}">
                <a16:creationId xmlns:a16="http://schemas.microsoft.com/office/drawing/2014/main" id="{7B38EE77-54FE-4BAF-8298-4A674CBF28DB}"/>
              </a:ext>
            </a:extLst>
          </p:cNvPr>
          <p:cNvSpPr>
            <a:spLocks noGrp="1"/>
          </p:cNvSpPr>
          <p:nvPr>
            <p:ph sz="quarter" idx="15" hasCustomPrompt="1"/>
          </p:nvPr>
        </p:nvSpPr>
        <p:spPr>
          <a:xfrm>
            <a:off x="457200" y="4104968"/>
            <a:ext cx="8229600" cy="530352"/>
          </a:xfrm>
        </p:spPr>
        <p:txBody>
          <a:bodyPr>
            <a:normAutofit/>
          </a:bodyPr>
          <a:lst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lang="en-US" sz="24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5</a:t>
            </a:r>
          </a:p>
        </p:txBody>
      </p:sp>
      <p:sp>
        <p:nvSpPr>
          <p:cNvPr id="34" name="Content Placeholder 7">
            <a:extLst>
              <a:ext uri="{FF2B5EF4-FFF2-40B4-BE49-F238E27FC236}">
                <a16:creationId xmlns:a16="http://schemas.microsoft.com/office/drawing/2014/main" id="{4DCD4EF9-45E3-4449-8C53-F5BA2B33D0E1}"/>
              </a:ext>
            </a:extLst>
          </p:cNvPr>
          <p:cNvSpPr>
            <a:spLocks noGrp="1"/>
          </p:cNvSpPr>
          <p:nvPr>
            <p:ph sz="quarter" idx="16" hasCustomPrompt="1"/>
          </p:nvPr>
        </p:nvSpPr>
        <p:spPr>
          <a:xfrm>
            <a:off x="457200" y="4770022"/>
            <a:ext cx="8229600" cy="530352"/>
          </a:xfrm>
        </p:spPr>
        <p:txBody>
          <a:bodyPr>
            <a:noAutofit/>
          </a:bodyPr>
          <a:lst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lang="en-US" sz="24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6</a:t>
            </a:r>
          </a:p>
        </p:txBody>
      </p:sp>
      <p:sp>
        <p:nvSpPr>
          <p:cNvPr id="35" name="Content Placeholder 8">
            <a:extLst>
              <a:ext uri="{FF2B5EF4-FFF2-40B4-BE49-F238E27FC236}">
                <a16:creationId xmlns:a16="http://schemas.microsoft.com/office/drawing/2014/main" id="{339D8DFC-B6FA-47FD-8F4B-D342238E57DF}"/>
              </a:ext>
            </a:extLst>
          </p:cNvPr>
          <p:cNvSpPr>
            <a:spLocks noGrp="1"/>
          </p:cNvSpPr>
          <p:nvPr>
            <p:ph sz="quarter" idx="17" hasCustomPrompt="1"/>
          </p:nvPr>
        </p:nvSpPr>
        <p:spPr>
          <a:xfrm>
            <a:off x="457200" y="5435077"/>
            <a:ext cx="8229600" cy="530352"/>
          </a:xfrm>
        </p:spPr>
        <p:txBody>
          <a:bodyPr>
            <a:noAutofit/>
          </a:bodyPr>
          <a:lst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lang="en-US" sz="24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7</a:t>
            </a:r>
          </a:p>
        </p:txBody>
      </p:sp>
      <p:sp>
        <p:nvSpPr>
          <p:cNvPr id="3" name="Text Placeholder 2">
            <a:extLst>
              <a:ext uri="{FF2B5EF4-FFF2-40B4-BE49-F238E27FC236}">
                <a16:creationId xmlns:a16="http://schemas.microsoft.com/office/drawing/2014/main" id="{FE55FD81-C6A5-4CBE-89C6-D6C0603123AD}"/>
              </a:ext>
            </a:extLst>
          </p:cNvPr>
          <p:cNvSpPr>
            <a:spLocks noGrp="1"/>
          </p:cNvSpPr>
          <p:nvPr>
            <p:ph type="body" sz="quarter" idx="18"/>
          </p:nvPr>
        </p:nvSpPr>
        <p:spPr>
          <a:xfrm>
            <a:off x="3009900" y="6286500"/>
            <a:ext cx="3124200" cy="228600"/>
          </a:xfrm>
        </p:spPr>
        <p:txBody>
          <a:bodyPr anchor="ctr">
            <a:noAutofit/>
          </a:bodyPr>
          <a:lstStyle>
            <a:lvl1pPr algn="ctr">
              <a:defRPr sz="900"/>
            </a:lvl1pPr>
            <a:lvl2pPr>
              <a:defRPr sz="900"/>
            </a:lvl2pPr>
            <a:lvl3pPr>
              <a:defRPr sz="900"/>
            </a:lvl3pPr>
            <a:lvl4pPr>
              <a:defRPr sz="900"/>
            </a:lvl4pPr>
            <a:lvl5pPr>
              <a:defRPr sz="900"/>
            </a:lvl5pPr>
          </a:lstStyle>
          <a:p>
            <a:pPr lvl="0"/>
            <a:endParaRPr lang="en-IN" dirty="0"/>
          </a:p>
        </p:txBody>
      </p:sp>
      <p:sp>
        <p:nvSpPr>
          <p:cNvPr id="12" name="Text Placeholder 2">
            <a:extLst>
              <a:ext uri="{FF2B5EF4-FFF2-40B4-BE49-F238E27FC236}">
                <a16:creationId xmlns:a16="http://schemas.microsoft.com/office/drawing/2014/main" id="{3619478D-379B-4CBE-BBC0-EE5CD33AA1FD}"/>
              </a:ext>
            </a:extLst>
          </p:cNvPr>
          <p:cNvSpPr>
            <a:spLocks noGrp="1"/>
          </p:cNvSpPr>
          <p:nvPr>
            <p:ph type="body" sz="quarter" idx="23"/>
          </p:nvPr>
        </p:nvSpPr>
        <p:spPr>
          <a:xfrm>
            <a:off x="1447800" y="6647724"/>
            <a:ext cx="7086600" cy="184150"/>
          </a:xfrm>
        </p:spPr>
        <p:txBody>
          <a:bodyPr anchor="t">
            <a:noAutofit/>
          </a:bodyPr>
          <a:lstStyle>
            <a:lvl1pPr algn="r">
              <a:defRPr sz="800">
                <a:latin typeface="Times New Roman" panose="02020603050405020304" pitchFamily="18" charset="0"/>
                <a:cs typeface="Times New Roman" panose="02020603050405020304" pitchFamily="18" charset="0"/>
              </a:defRPr>
            </a:lvl1pPr>
            <a:lvl2pPr algn="r">
              <a:defRPr sz="800">
                <a:latin typeface="+mn-lt"/>
              </a:defRPr>
            </a:lvl2pPr>
            <a:lvl3pPr algn="r">
              <a:defRPr sz="800">
                <a:latin typeface="+mn-lt"/>
              </a:defRPr>
            </a:lvl3pPr>
            <a:lvl4pPr algn="r">
              <a:defRPr sz="800">
                <a:latin typeface="+mn-lt"/>
              </a:defRPr>
            </a:lvl4pPr>
            <a:lvl5pPr algn="r">
              <a:defRPr sz="800">
                <a:latin typeface="+mn-lt"/>
              </a:defRPr>
            </a:lvl5pPr>
          </a:lstStyle>
          <a:p>
            <a:pPr lvl="0"/>
            <a:endParaRPr lang="en-US" dirty="0"/>
          </a:p>
        </p:txBody>
      </p:sp>
      <p:sp>
        <p:nvSpPr>
          <p:cNvPr id="15" name="Slide Number Placeholder 5">
            <a:extLst>
              <a:ext uri="{FF2B5EF4-FFF2-40B4-BE49-F238E27FC236}">
                <a16:creationId xmlns:a16="http://schemas.microsoft.com/office/drawing/2014/main" id="{64DF94FD-EA9F-44A4-8DE0-6BAC7E32EB56}"/>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685901362"/>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فارغ">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8FF01D1-7CDD-485D-A64E-376A6AA4124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3FF8052-0EDF-4701-B156-AD4444131A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E06A8C0-D26E-48C3-B8EE-68D112C4F01A}"/>
              </a:ext>
            </a:extLst>
          </p:cNvPr>
          <p:cNvSpPr>
            <a:spLocks noGrp="1" noChangeArrowheads="1"/>
          </p:cNvSpPr>
          <p:nvPr>
            <p:ph type="sldNum" sz="quarter" idx="12"/>
          </p:nvPr>
        </p:nvSpPr>
        <p:spPr>
          <a:ln/>
        </p:spPr>
        <p:txBody>
          <a:bodyPr/>
          <a:lstStyle>
            <a:lvl1pPr>
              <a:defRPr/>
            </a:lvl1pPr>
          </a:lstStyle>
          <a:p>
            <a:pPr>
              <a:defRPr/>
            </a:pPr>
            <a:fld id="{493E24EA-15E4-4E8D-9E25-87E0D1BB485B}" type="slidenum">
              <a:rPr lang="en-US" altLang="en-US"/>
              <a:pPr>
                <a:defRPr/>
              </a:pPr>
              <a:t>‹#›</a:t>
            </a:fld>
            <a:endParaRPr lang="en-US" altLang="en-US"/>
          </a:p>
        </p:txBody>
      </p:sp>
    </p:spTree>
    <p:extLst>
      <p:ext uri="{BB962C8B-B14F-4D97-AF65-F5344CB8AC3E}">
        <p14:creationId xmlns:p14="http://schemas.microsoft.com/office/powerpoint/2010/main" val="57253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a:t>انقر لتحرير نمط العنوان الثانوي الرئيسي</a:t>
            </a:r>
            <a:endParaRPr lang="en-US"/>
          </a:p>
        </p:txBody>
      </p:sp>
      <p:sp>
        <p:nvSpPr>
          <p:cNvPr id="4" name="Rectangle 4">
            <a:extLst>
              <a:ext uri="{FF2B5EF4-FFF2-40B4-BE49-F238E27FC236}">
                <a16:creationId xmlns:a16="http://schemas.microsoft.com/office/drawing/2014/main" id="{A17618FE-3419-4697-8145-BA234910822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966587A-D62B-4E70-9B71-488CDC737F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77013C9-DCB8-4B72-8131-729691C2A363}"/>
              </a:ext>
            </a:extLst>
          </p:cNvPr>
          <p:cNvSpPr>
            <a:spLocks noGrp="1" noChangeArrowheads="1"/>
          </p:cNvSpPr>
          <p:nvPr>
            <p:ph type="sldNum" sz="quarter" idx="12"/>
          </p:nvPr>
        </p:nvSpPr>
        <p:spPr>
          <a:ln/>
        </p:spPr>
        <p:txBody>
          <a:bodyPr anchor="ctr"/>
          <a:lstStyle>
            <a:lvl1pPr>
              <a:defRPr sz="900" b="1"/>
            </a:lvl1pPr>
          </a:lstStyle>
          <a:p>
            <a:pPr>
              <a:defRPr/>
            </a:pPr>
            <a:fld id="{C69028F1-2E0E-4D32-A022-DE7F1CCFC4A8}" type="slidenum">
              <a:rPr lang="en-US" altLang="en-US" smtClean="0"/>
              <a:pPr>
                <a:defRPr/>
              </a:pPr>
              <a:t>‹#›</a:t>
            </a:fld>
            <a:endParaRPr lang="en-US" altLang="en-US" dirty="0"/>
          </a:p>
        </p:txBody>
      </p:sp>
    </p:spTree>
    <p:extLst>
      <p:ext uri="{BB962C8B-B14F-4D97-AF65-F5344CB8AC3E}">
        <p14:creationId xmlns:p14="http://schemas.microsoft.com/office/powerpoint/2010/main" val="36980985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id="{BF372B49-B6F5-4826-B4F8-2F8A4FFF88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161447"/>
            <a:ext cx="999514" cy="999514"/>
          </a:xfrm>
          <a:prstGeom prst="rect">
            <a:avLst/>
          </a:prstGeom>
        </p:spPr>
      </p:pic>
      <p:sp>
        <p:nvSpPr>
          <p:cNvPr id="9" name="MGH Tagline">
            <a:extLst>
              <a:ext uri="{FF2B5EF4-FFF2-40B4-BE49-F238E27FC236}">
                <a16:creationId xmlns:a16="http://schemas.microsoft.com/office/drawing/2014/main" id="{70E12349-CEA7-4006-B6E3-3E283BDBD258}"/>
              </a:ext>
            </a:extLst>
          </p:cNvPr>
          <p:cNvSpPr txBox="1"/>
          <p:nvPr userDrawn="1"/>
        </p:nvSpPr>
        <p:spPr>
          <a:xfrm>
            <a:off x="5590427" y="169652"/>
            <a:ext cx="3544947" cy="338554"/>
          </a:xfrm>
          <a:prstGeom prst="rect">
            <a:avLst/>
          </a:prstGeom>
          <a:noFill/>
        </p:spPr>
        <p:txBody>
          <a:bodyPr wrap="square" lIns="28575" rIns="28575" rtlCol="0">
            <a:spAutoFit/>
          </a:bodyPr>
          <a:lstStyle/>
          <a:p>
            <a:pPr marL="0" marR="0" lvl="0" indent="0" algn="l" defTabSz="571500" rtl="0" eaLnBrk="1" fontAlgn="auto" latinLnBrk="0" hangingPunct="1">
              <a:lnSpc>
                <a:spcPct val="100000"/>
              </a:lnSpc>
              <a:spcBef>
                <a:spcPts val="0"/>
              </a:spcBef>
              <a:spcAft>
                <a:spcPts val="0"/>
              </a:spcAft>
              <a:buClrTx/>
              <a:buSzTx/>
              <a:buFontTx/>
              <a:buNone/>
              <a:tabLst/>
              <a:defRPr/>
            </a:pPr>
            <a:r>
              <a:rPr lang="en-US" sz="1600" spc="25" dirty="0">
                <a:effectLst/>
                <a:latin typeface="Times New Roman" panose="02020603050405020304" pitchFamily="18" charset="0"/>
                <a:ea typeface="Calibri" panose="020F0502020204030204" pitchFamily="34" charset="0"/>
                <a:cs typeface="Times New Roman" panose="02020603050405020304" pitchFamily="18" charset="0"/>
              </a:rPr>
              <a:t>Because learning changes everything.</a:t>
            </a:r>
            <a:r>
              <a:rPr lang="en-US" sz="1600" spc="25" baseline="60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spc="25" baseline="60000" dirty="0">
              <a:latin typeface="Times New Roman" panose="02020603050405020304" pitchFamily="18" charset="0"/>
              <a:cs typeface="Times New Roman" panose="02020603050405020304" pitchFamily="18" charset="0"/>
            </a:endParaRP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432548"/>
            <a:ext cx="9144000" cy="54593"/>
          </a:xfrm>
          <a:prstGeom prst="rect">
            <a:avLst/>
          </a:prstGeom>
          <a:solidFill>
            <a:srgbClr val="C50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50">
              <a:latin typeface="Calibri (Body)"/>
              <a:cs typeface="Times New Roman" panose="02020603050405020304" pitchFamily="18" charset="0"/>
            </a:endParaRPr>
          </a:p>
        </p:txBody>
      </p:sp>
    </p:spTree>
    <p:extLst>
      <p:ext uri="{BB962C8B-B14F-4D97-AF65-F5344CB8AC3E}">
        <p14:creationId xmlns:p14="http://schemas.microsoft.com/office/powerpoint/2010/main" val="1067949755"/>
      </p:ext>
    </p:extLst>
  </p:cSld>
  <p:clrMap bg1="lt1" tx1="dk1" bg2="lt2" tx2="dk2" accent1="accent1" accent2="accent2" accent3="accent3" accent4="accent4" accent5="accent5" accent6="accent6" hlink="hlink" folHlink="folHlink"/>
  <p:sldLayoutIdLst>
    <p:sldLayoutId id="2147484207" r:id="rId1"/>
  </p:sldLayoutIdLst>
  <p:hf hdr="0" ftr="0" dt="0"/>
  <p:txStyles>
    <p:titleStyle>
      <a:lvl1pPr algn="l" defTabSz="685800" rtl="0" eaLnBrk="1" latinLnBrk="0" hangingPunct="1">
        <a:lnSpc>
          <a:spcPct val="90000"/>
        </a:lnSpc>
        <a:spcBef>
          <a:spcPct val="0"/>
        </a:spcBef>
        <a:buNone/>
        <a:defRPr sz="1800" b="1" kern="1200">
          <a:solidFill>
            <a:schemeClr val="tx2"/>
          </a:solidFill>
          <a:latin typeface="+mj-lt"/>
          <a:ea typeface="+mj-ea"/>
          <a:cs typeface="+mj-cs"/>
        </a:defRPr>
      </a:lvl1pPr>
    </p:titleStyle>
    <p:bodyStyle>
      <a:lvl1pPr marL="0" marR="0" indent="0" algn="l" defTabSz="685800" rtl="0" eaLnBrk="1" fontAlgn="auto" latinLnBrk="0" hangingPunct="1">
        <a:lnSpc>
          <a:spcPct val="100000"/>
        </a:lnSpc>
        <a:spcBef>
          <a:spcPts val="900"/>
        </a:spcBef>
        <a:spcAft>
          <a:spcPts val="0"/>
        </a:spcAft>
        <a:buClrTx/>
        <a:buSzTx/>
        <a:buFont typeface="Arial" panose="020B0604020202020204" pitchFamily="34" charset="0"/>
        <a:buNone/>
        <a:tabLst/>
        <a:defRPr sz="1050" kern="1200" baseline="0">
          <a:solidFill>
            <a:schemeClr val="tx2"/>
          </a:solidFill>
          <a:latin typeface="+mn-lt"/>
          <a:ea typeface="+mn-ea"/>
          <a:cs typeface="+mn-cs"/>
        </a:defRPr>
      </a:lvl1pPr>
      <a:lvl2pPr marL="172641" indent="-171450" algn="l" defTabSz="685800" rtl="0" eaLnBrk="1" latinLnBrk="0" hangingPunct="1">
        <a:lnSpc>
          <a:spcPct val="100000"/>
        </a:lnSpc>
        <a:spcBef>
          <a:spcPts val="600"/>
        </a:spcBef>
        <a:buClrTx/>
        <a:buFont typeface="Arial" panose="020B0604020202020204" pitchFamily="34" charset="0"/>
        <a:buChar char="•"/>
        <a:defRPr sz="1500" kern="1200">
          <a:solidFill>
            <a:schemeClr val="tx2"/>
          </a:solidFill>
          <a:latin typeface="+mn-lt"/>
          <a:ea typeface="+mn-ea"/>
          <a:cs typeface="+mn-cs"/>
        </a:defRPr>
      </a:lvl2pPr>
      <a:lvl3pPr marL="345281" indent="-171450" algn="l" defTabSz="685800" rtl="0" eaLnBrk="1" latinLnBrk="0" hangingPunct="1">
        <a:lnSpc>
          <a:spcPct val="100000"/>
        </a:lnSpc>
        <a:spcBef>
          <a:spcPts val="600"/>
        </a:spcBef>
        <a:buFont typeface="Arial" panose="020B0604020202020204" pitchFamily="34" charset="0"/>
        <a:buChar char="•"/>
        <a:defRPr sz="1350" kern="1200">
          <a:solidFill>
            <a:schemeClr val="tx2"/>
          </a:solidFill>
          <a:latin typeface="+mn-lt"/>
          <a:ea typeface="+mn-ea"/>
          <a:cs typeface="+mn-cs"/>
        </a:defRPr>
      </a:lvl3pPr>
      <a:lvl4pPr marL="341710" indent="0" algn="l" defTabSz="685800" rtl="0" eaLnBrk="1" latinLnBrk="0" hangingPunct="1">
        <a:lnSpc>
          <a:spcPct val="100000"/>
        </a:lnSpc>
        <a:spcBef>
          <a:spcPts val="600"/>
        </a:spcBef>
        <a:buFont typeface="Arial" panose="020B0604020202020204" pitchFamily="34" charset="0"/>
        <a:buNone/>
        <a:defRPr sz="1050" kern="1200">
          <a:solidFill>
            <a:schemeClr val="tx1"/>
          </a:solidFill>
          <a:latin typeface="+mn-lt"/>
          <a:ea typeface="+mn-ea"/>
          <a:cs typeface="+mn-cs"/>
        </a:defRPr>
      </a:lvl4pPr>
      <a:lvl5pPr marL="514350" indent="0" algn="l" defTabSz="685800" rtl="0" eaLnBrk="1" latinLnBrk="0" hangingPunct="1">
        <a:lnSpc>
          <a:spcPct val="100000"/>
        </a:lnSpc>
        <a:spcBef>
          <a:spcPts val="600"/>
        </a:spcBef>
        <a:buFont typeface="Arial" panose="020B0604020202020204" pitchFamily="34" charset="0"/>
        <a:buNone/>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59760F-4E54-46BE-8849-B50AFDB66025}"/>
              </a:ext>
            </a:extLst>
          </p:cNvPr>
          <p:cNvSpPr/>
          <p:nvPr userDrawn="1"/>
        </p:nvSpPr>
        <p:spPr>
          <a:xfrm>
            <a:off x="0" y="0"/>
            <a:ext cx="9144000" cy="1241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457200" y="181088"/>
            <a:ext cx="8229600" cy="1053352"/>
          </a:xfrm>
          <a:prstGeom prst="rect">
            <a:avLst/>
          </a:prstGeom>
          <a:noFill/>
          <a:ln w="28575">
            <a:noFill/>
          </a:ln>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457200" y="1444752"/>
            <a:ext cx="8229600" cy="510235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p:txBody>
      </p:sp>
      <p:sp>
        <p:nvSpPr>
          <p:cNvPr id="2" name="Short Copyright">
            <a:extLst>
              <a:ext uri="{FF2B5EF4-FFF2-40B4-BE49-F238E27FC236}">
                <a16:creationId xmlns:a16="http://schemas.microsoft.com/office/drawing/2014/main" id="{36838A37-515E-4F5C-BF9F-CE51891A9C27}"/>
              </a:ext>
            </a:extLst>
          </p:cNvPr>
          <p:cNvSpPr txBox="1"/>
          <p:nvPr/>
        </p:nvSpPr>
        <p:spPr>
          <a:xfrm>
            <a:off x="215659" y="6629400"/>
            <a:ext cx="1233578" cy="215444"/>
          </a:xfrm>
          <a:prstGeom prst="rect">
            <a:avLst/>
          </a:prstGeom>
          <a:noFill/>
        </p:spPr>
        <p:txBody>
          <a:bodyPr wrap="square" lIns="34290" rIns="34290" rtlCol="0" anchor="ctr">
            <a:spAutoFit/>
          </a:bodyPr>
          <a:lstStyle/>
          <a:p>
            <a:r>
              <a:rPr lang="en-US" sz="800" b="0" dirty="0">
                <a:solidFill>
                  <a:schemeClr val="tx1"/>
                </a:solidFill>
                <a:latin typeface="Times New Roman" panose="02020603050405020304" pitchFamily="18" charset="0"/>
                <a:cs typeface="Times New Roman" panose="02020603050405020304" pitchFamily="18" charset="0"/>
              </a:rPr>
              <a:t>© McGraw Hill LLC</a:t>
            </a:r>
          </a:p>
        </p:txBody>
      </p:sp>
      <p:sp>
        <p:nvSpPr>
          <p:cNvPr id="9" name="Slide Number Placeholder 5">
            <a:extLst>
              <a:ext uri="{FF2B5EF4-FFF2-40B4-BE49-F238E27FC236}">
                <a16:creationId xmlns:a16="http://schemas.microsoft.com/office/drawing/2014/main" id="{486AA463-C160-4968-BDB2-1F1A838D5BC9}"/>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latin typeface="Times New Roman" panose="02020603050405020304" pitchFamily="18" charset="0"/>
                <a:cs typeface="Times New Roman" panose="02020603050405020304" pitchFamily="18" charset="0"/>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2493629065"/>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3" r:id="rId5"/>
    <p:sldLayoutId id="2147484244" r:id="rId6"/>
    <p:sldLayoutId id="2147484245" r:id="rId7"/>
    <p:sldLayoutId id="2147484246" r:id="rId8"/>
    <p:sldLayoutId id="2147484247" r:id="rId9"/>
    <p:sldLayoutId id="2147484248" r:id="rId10"/>
    <p:sldLayoutId id="2147484249" r:id="rId11"/>
    <p:sldLayoutId id="2147484250" r:id="rId12"/>
  </p:sldLayoutIdLst>
  <p:hf hdr="0" ftr="0" dt="0"/>
  <p:txStyles>
    <p:titleStyle>
      <a:lvl1pPr algn="ctr" defTabSz="685800" rtl="0" eaLnBrk="1" latinLnBrk="0" hangingPunct="1">
        <a:lnSpc>
          <a:spcPct val="100000"/>
        </a:lnSpc>
        <a:spcBef>
          <a:spcPct val="0"/>
        </a:spcBef>
        <a:buNone/>
        <a:defRPr sz="3600" b="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sz="2400" kern="1200">
          <a:solidFill>
            <a:schemeClr val="tx2"/>
          </a:solidFill>
          <a:latin typeface="Times New Roman" panose="02020603050405020304" pitchFamily="18" charset="0"/>
          <a:ea typeface="+mn-ea"/>
          <a:cs typeface="Times New Roman" panose="02020603050405020304" pitchFamily="18" charset="0"/>
        </a:defRPr>
      </a:lvl1pPr>
      <a:lvl2pPr marL="258366" indent="-257175" algn="l" defTabSz="685800" rtl="0" eaLnBrk="1" latinLnBrk="0" hangingPunct="1">
        <a:lnSpc>
          <a:spcPct val="100000"/>
        </a:lnSpc>
        <a:spcBef>
          <a:spcPts val="576"/>
        </a:spcBef>
        <a:spcAft>
          <a:spcPts val="0"/>
        </a:spcAft>
        <a:buClrTx/>
        <a:buFont typeface="Arial" panose="020B0604020202020204" pitchFamily="34" charset="0"/>
        <a:buChar char="•"/>
        <a:defRPr sz="2000" kern="1200">
          <a:solidFill>
            <a:schemeClr val="tx2"/>
          </a:solidFill>
          <a:latin typeface="Times New Roman" panose="02020603050405020304" pitchFamily="18" charset="0"/>
          <a:ea typeface="+mn-ea"/>
          <a:cs typeface="Times New Roman" panose="02020603050405020304" pitchFamily="18" charset="0"/>
        </a:defRPr>
      </a:lvl2pPr>
      <a:lvl3pPr marL="388144" indent="-214313" algn="l" defTabSz="685800" rtl="0" eaLnBrk="1" latinLnBrk="0" hangingPunct="1">
        <a:lnSpc>
          <a:spcPct val="100000"/>
        </a:lnSpc>
        <a:spcBef>
          <a:spcPts val="0"/>
        </a:spcBef>
        <a:spcAft>
          <a:spcPts val="1200"/>
        </a:spcAft>
        <a:buFont typeface="Arial" panose="020B0604020202020204" pitchFamily="34" charset="0"/>
        <a:buChar char="•"/>
        <a:defRPr sz="2400" kern="1200">
          <a:solidFill>
            <a:schemeClr val="tx2"/>
          </a:solidFill>
          <a:latin typeface="+mn-lt"/>
          <a:ea typeface="+mn-ea"/>
          <a:cs typeface="Times New Roman" panose="02020603050405020304" pitchFamily="18" charset="0"/>
        </a:defRPr>
      </a:lvl3pPr>
      <a:lvl4pPr marL="556023" indent="-214313" algn="l" defTabSz="685800" rtl="0" eaLnBrk="1" latinLnBrk="0" hangingPunct="1">
        <a:lnSpc>
          <a:spcPct val="100000"/>
        </a:lnSpc>
        <a:spcBef>
          <a:spcPts val="600"/>
        </a:spcBef>
        <a:spcAft>
          <a:spcPts val="600"/>
        </a:spcAft>
        <a:buFont typeface="Arial" panose="020B0604020202020204" pitchFamily="34" charset="0"/>
        <a:buChar char="•"/>
        <a:defRPr sz="900" kern="1200">
          <a:solidFill>
            <a:schemeClr val="tx1"/>
          </a:solidFill>
          <a:latin typeface="+mn-lt"/>
          <a:ea typeface="+mn-ea"/>
          <a:cs typeface="+mn-cs"/>
        </a:defRPr>
      </a:lvl4pPr>
      <a:lvl5pPr marL="728663" indent="-214313" algn="l" defTabSz="685800" rtl="0" eaLnBrk="1" latinLnBrk="0" hangingPunct="1">
        <a:lnSpc>
          <a:spcPct val="100000"/>
        </a:lnSpc>
        <a:spcBef>
          <a:spcPts val="600"/>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MGH Yellow Line">
            <a:extLst>
              <a:ext uri="{FF2B5EF4-FFF2-40B4-BE49-F238E27FC236}">
                <a16:creationId xmlns:a16="http://schemas.microsoft.com/office/drawing/2014/main" id="{F20163A4-4644-4B17-9C8A-EF42A992331B}"/>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rgbClr val="C50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4653841"/>
      </p:ext>
    </p:extLst>
  </p:cSld>
  <p:clrMap bg1="lt1" tx1="dk1" bg2="lt2" tx2="dk2" accent1="accent1" accent2="accent2" accent3="accent3" accent4="accent4" accent5="accent5" accent6="accent6" hlink="hlink" folHlink="folHlink"/>
  <p:sldLayoutIdLst>
    <p:sldLayoutId id="2147484225" r:id="rId1"/>
  </p:sldLayoutIdLst>
  <p:hf hdr="0" ft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11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2160">
          <p15:clr>
            <a:srgbClr val="F26B43"/>
          </p15:clr>
        </p15:guide>
        <p15:guide id="13" pos="364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hort Copyright">
            <a:extLst>
              <a:ext uri="{FF2B5EF4-FFF2-40B4-BE49-F238E27FC236}">
                <a16:creationId xmlns:a16="http://schemas.microsoft.com/office/drawing/2014/main" id="{C4EA929C-8B3A-47EE-A144-CD170BF5C573}"/>
              </a:ext>
            </a:extLst>
          </p:cNvPr>
          <p:cNvSpPr txBox="1"/>
          <p:nvPr userDrawn="1"/>
        </p:nvSpPr>
        <p:spPr>
          <a:xfrm>
            <a:off x="215659" y="6604363"/>
            <a:ext cx="1233578" cy="215444"/>
          </a:xfrm>
          <a:prstGeom prst="rect">
            <a:avLst/>
          </a:prstGeom>
          <a:noFill/>
        </p:spPr>
        <p:txBody>
          <a:bodyPr wrap="square" lIns="34290" rIns="34290" rtlCol="0" anchor="ctr">
            <a:spAutoFit/>
          </a:bodyPr>
          <a:lstStyle/>
          <a:p>
            <a:r>
              <a:rPr lang="en-US" sz="800" b="0" dirty="0">
                <a:solidFill>
                  <a:schemeClr val="tx1"/>
                </a:solidFill>
                <a:latin typeface="Times New Roman" panose="02020603050405020304" pitchFamily="18" charset="0"/>
                <a:cs typeface="Times New Roman" panose="02020603050405020304" pitchFamily="18" charset="0"/>
              </a:rPr>
              <a:t>© McGraw Hill LLC</a:t>
            </a:r>
          </a:p>
        </p:txBody>
      </p:sp>
      <p:sp>
        <p:nvSpPr>
          <p:cNvPr id="7" name="Slide Number Placeholder 5">
            <a:extLst>
              <a:ext uri="{FF2B5EF4-FFF2-40B4-BE49-F238E27FC236}">
                <a16:creationId xmlns:a16="http://schemas.microsoft.com/office/drawing/2014/main" id="{0D11E05C-F140-4900-8B6F-52FB9B5E589B}"/>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latin typeface="Times New Roman" panose="02020603050405020304" pitchFamily="18" charset="0"/>
                <a:cs typeface="Times New Roman" panose="02020603050405020304" pitchFamily="18" charset="0"/>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660563851"/>
      </p:ext>
    </p:extLst>
  </p:cSld>
  <p:clrMap bg1="lt1" tx1="dk1" bg2="lt2" tx2="dk2" accent1="accent1" accent2="accent2" accent3="accent3" accent4="accent4" accent5="accent5" accent6="accent6" hlink="hlink" folHlink="folHlink"/>
  <p:sldLayoutIdLst>
    <p:sldLayoutId id="2147484237"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81088"/>
            <a:ext cx="8458200" cy="889975"/>
          </a:xfrm>
          <a:prstGeom prst="rect">
            <a:avLst/>
          </a:prstGeom>
        </p:spPr>
        <p:txBody>
          <a:bodyPr vert="horz" lIns="91440" tIns="45720" rIns="91440" bIns="45720" rtlCol="0" anchor="ctr">
            <a:noAutofit/>
          </a:bodyPr>
          <a:lstStyle/>
          <a:p>
            <a:pPr lvl="0" algn="ctr"/>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273877"/>
            <a:ext cx="8458200" cy="512692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7" name="Short Copyright">
            <a:extLst>
              <a:ext uri="{FF2B5EF4-FFF2-40B4-BE49-F238E27FC236}">
                <a16:creationId xmlns:a16="http://schemas.microsoft.com/office/drawing/2014/main" id="{47596980-9045-416C-92B4-DF65D03978A1}"/>
              </a:ext>
            </a:extLst>
          </p:cNvPr>
          <p:cNvSpPr txBox="1"/>
          <p:nvPr userDrawn="1"/>
        </p:nvSpPr>
        <p:spPr>
          <a:xfrm>
            <a:off x="215659" y="6604363"/>
            <a:ext cx="1233578" cy="215444"/>
          </a:xfrm>
          <a:prstGeom prst="rect">
            <a:avLst/>
          </a:prstGeom>
          <a:noFill/>
        </p:spPr>
        <p:txBody>
          <a:bodyPr wrap="square" lIns="34290" rIns="34290" rtlCol="0" anchor="ctr">
            <a:spAutoFit/>
          </a:bodyPr>
          <a:lstStyle/>
          <a:p>
            <a:r>
              <a:rPr lang="en-US" sz="800" b="0" dirty="0">
                <a:solidFill>
                  <a:schemeClr val="tx1"/>
                </a:solidFill>
                <a:latin typeface="Times New Roman" panose="02020603050405020304" pitchFamily="18" charset="0"/>
                <a:cs typeface="Times New Roman" panose="02020603050405020304" pitchFamily="18" charset="0"/>
              </a:rPr>
              <a:t>© McGraw Hill LLC</a:t>
            </a:r>
          </a:p>
        </p:txBody>
      </p:sp>
      <p:sp>
        <p:nvSpPr>
          <p:cNvPr id="8" name="Slide Number Placeholder 5">
            <a:extLst>
              <a:ext uri="{FF2B5EF4-FFF2-40B4-BE49-F238E27FC236}">
                <a16:creationId xmlns:a16="http://schemas.microsoft.com/office/drawing/2014/main" id="{E522DC18-9209-4208-966E-90049E150FDD}"/>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latin typeface="Times New Roman" panose="02020603050405020304" pitchFamily="18" charset="0"/>
                <a:cs typeface="Times New Roman" panose="02020603050405020304" pitchFamily="18" charset="0"/>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825530628"/>
      </p:ext>
    </p:extLst>
  </p:cSld>
  <p:clrMap bg1="lt1" tx1="dk1" bg2="lt2" tx2="dk2" accent1="accent1" accent2="accent2" accent3="accent3" accent4="accent4" accent5="accent5" accent6="accent6" hlink="hlink" folHlink="folHlink"/>
  <p:sldLayoutIdLst>
    <p:sldLayoutId id="2147484221" r:id="rId1"/>
    <p:sldLayoutId id="2147484222" r:id="rId2"/>
  </p:sldLayoutIdLst>
  <p:hf hdr="0" ftr="0" dt="0"/>
  <p:txStyles>
    <p:titleStyle>
      <a:lvl1pPr algn="l" defTabSz="685800" rtl="0" eaLnBrk="1" latinLnBrk="0" hangingPunct="1">
        <a:lnSpc>
          <a:spcPct val="100000"/>
        </a:lnSpc>
        <a:spcBef>
          <a:spcPct val="0"/>
        </a:spcBef>
        <a:buNone/>
        <a:defRPr lang="en-US" sz="3600" b="0" kern="1200" dirty="0">
          <a:solidFill>
            <a:schemeClr val="tx1"/>
          </a:solidFill>
          <a:latin typeface="Times New Roman" panose="02020603050405020304" pitchFamily="18" charset="0"/>
          <a:ea typeface="+mj-ea"/>
          <a:cs typeface="Times New Roman" panose="02020603050405020304" pitchFamily="18" charset="0"/>
        </a:defRPr>
      </a:lvl1pPr>
    </p:titleStyle>
    <p:body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sz="2400" kern="1200">
          <a:solidFill>
            <a:schemeClr val="tx2"/>
          </a:solidFill>
          <a:latin typeface="Times New Roman" panose="02020603050405020304" pitchFamily="18" charset="0"/>
          <a:ea typeface="+mn-ea"/>
          <a:cs typeface="Times New Roman" panose="02020603050405020304" pitchFamily="18" charset="0"/>
        </a:defRPr>
      </a:lvl1pPr>
      <a:lvl2pPr marL="258366" indent="-257175" algn="l" defTabSz="685800" rtl="0" eaLnBrk="1" latinLnBrk="0" hangingPunct="1">
        <a:lnSpc>
          <a:spcPct val="100000"/>
        </a:lnSpc>
        <a:spcBef>
          <a:spcPts val="576"/>
        </a:spcBef>
        <a:spcAft>
          <a:spcPts val="600"/>
        </a:spcAft>
        <a:buClrTx/>
        <a:buFont typeface="Arial" panose="020B0604020202020204" pitchFamily="34" charset="0"/>
        <a:buChar char="•"/>
        <a:defRPr sz="2000" kern="1200">
          <a:solidFill>
            <a:schemeClr val="tx2"/>
          </a:solidFill>
          <a:latin typeface="Times New Roman" panose="02020603050405020304" pitchFamily="18" charset="0"/>
          <a:ea typeface="+mn-ea"/>
          <a:cs typeface="Times New Roman" panose="02020603050405020304" pitchFamily="18" charset="0"/>
        </a:defRPr>
      </a:lvl2pPr>
      <a:lvl3pPr marL="388144" indent="-214313" algn="l" defTabSz="685800" rtl="0" eaLnBrk="1" latinLnBrk="0" hangingPunct="1">
        <a:lnSpc>
          <a:spcPct val="100000"/>
        </a:lnSpc>
        <a:spcBef>
          <a:spcPts val="576"/>
        </a:spcBef>
        <a:spcAft>
          <a:spcPts val="600"/>
        </a:spcAft>
        <a:buFont typeface="Arial" panose="020B0604020202020204" pitchFamily="34" charset="0"/>
        <a:buChar char="•"/>
        <a:defRPr sz="1800" kern="1200">
          <a:solidFill>
            <a:schemeClr val="tx2"/>
          </a:solidFill>
          <a:latin typeface="Times New Roman" panose="02020603050405020304" pitchFamily="18" charset="0"/>
          <a:ea typeface="+mn-ea"/>
          <a:cs typeface="Times New Roman" panose="02020603050405020304" pitchFamily="18" charset="0"/>
        </a:defRPr>
      </a:lvl3pPr>
      <a:lvl4pPr marL="556023" indent="-214313" algn="l" defTabSz="685800" rtl="0" eaLnBrk="1" latinLnBrk="0" hangingPunct="1">
        <a:lnSpc>
          <a:spcPct val="100000"/>
        </a:lnSpc>
        <a:spcBef>
          <a:spcPts val="600"/>
        </a:spcBef>
        <a:spcAft>
          <a:spcPts val="600"/>
        </a:spcAft>
        <a:buFont typeface="Arial" panose="020B0604020202020204" pitchFamily="34" charset="0"/>
        <a:buChar char="•"/>
        <a:defRPr sz="900" kern="1200">
          <a:solidFill>
            <a:schemeClr val="tx1"/>
          </a:solidFill>
          <a:latin typeface="+mn-lt"/>
          <a:ea typeface="+mn-ea"/>
          <a:cs typeface="+mn-cs"/>
        </a:defRPr>
      </a:lvl4pPr>
      <a:lvl5pPr marL="728663" indent="-214313" algn="l" defTabSz="685800" rtl="0" eaLnBrk="1" latinLnBrk="0" hangingPunct="1">
        <a:lnSpc>
          <a:spcPct val="100000"/>
        </a:lnSpc>
        <a:spcBef>
          <a:spcPts val="600"/>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17.wmf"/><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16.w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1.jpg"/><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19.wmf"/><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5.xml"/><Relationship Id="rId1" Type="http://schemas.openxmlformats.org/officeDocument/2006/relationships/vmlDrawing" Target="../drawings/vmlDrawing6.vml"/><Relationship Id="rId6" Type="http://schemas.openxmlformats.org/officeDocument/2006/relationships/image" Target="../media/image24.wmf"/><Relationship Id="rId5" Type="http://schemas.openxmlformats.org/officeDocument/2006/relationships/oleObject" Target="../embeddings/oleObject12.bin"/><Relationship Id="rId4" Type="http://schemas.openxmlformats.org/officeDocument/2006/relationships/image" Target="../media/image23.wmf"/></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5.xml"/><Relationship Id="rId1" Type="http://schemas.openxmlformats.org/officeDocument/2006/relationships/vmlDrawing" Target="../drawings/vmlDrawing7.vml"/><Relationship Id="rId6" Type="http://schemas.openxmlformats.org/officeDocument/2006/relationships/image" Target="../media/image27.wmf"/><Relationship Id="rId5" Type="http://schemas.openxmlformats.org/officeDocument/2006/relationships/oleObject" Target="../embeddings/oleObject14.bin"/><Relationship Id="rId4" Type="http://schemas.openxmlformats.org/officeDocument/2006/relationships/image" Target="../media/image26.wmf"/></Relationships>
</file>

<file path=ppt/slides/_rels/slide1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34.emf"/><Relationship Id="rId5" Type="http://schemas.openxmlformats.org/officeDocument/2006/relationships/oleObject" Target="../embeddings/oleObject17.bin"/><Relationship Id="rId4" Type="http://schemas.openxmlformats.org/officeDocument/2006/relationships/image" Target="../media/image33.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8.xml"/><Relationship Id="rId4" Type="http://schemas.openxmlformats.org/officeDocument/2006/relationships/image" Target="../media/image5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13.jpg"/><Relationship Id="rId7" Type="http://schemas.openxmlformats.org/officeDocument/2006/relationships/image" Target="../media/image10.wmf"/><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12.wmf"/><Relationship Id="rId5" Type="http://schemas.openxmlformats.org/officeDocument/2006/relationships/image" Target="../media/image7.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11.wmf"/></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C97073-446A-4074-85C6-8CD2462D9E14}"/>
              </a:ext>
            </a:extLst>
          </p:cNvPr>
          <p:cNvSpPr>
            <a:spLocks noGrp="1"/>
          </p:cNvSpPr>
          <p:nvPr>
            <p:ph type="title"/>
          </p:nvPr>
        </p:nvSpPr>
        <p:spPr>
          <a:xfrm>
            <a:off x="3543300" y="3144630"/>
            <a:ext cx="4191000" cy="1219200"/>
          </a:xfrm>
        </p:spPr>
        <p:txBody>
          <a:bodyPr/>
          <a:lstStyle/>
          <a:p>
            <a:r>
              <a:rPr lang="en-US" sz="2800" dirty="0"/>
              <a:t>Chapter 2</a:t>
            </a:r>
          </a:p>
        </p:txBody>
      </p:sp>
      <p:sp>
        <p:nvSpPr>
          <p:cNvPr id="4" name="Content Placeholder 3">
            <a:extLst>
              <a:ext uri="{FF2B5EF4-FFF2-40B4-BE49-F238E27FC236}">
                <a16:creationId xmlns:a16="http://schemas.microsoft.com/office/drawing/2014/main" id="{0B192C7A-79A3-4916-8FBD-52F6771AD749}"/>
              </a:ext>
            </a:extLst>
          </p:cNvPr>
          <p:cNvSpPr>
            <a:spLocks noGrp="1"/>
          </p:cNvSpPr>
          <p:nvPr>
            <p:ph sz="quarter" idx="13"/>
          </p:nvPr>
        </p:nvSpPr>
        <p:spPr>
          <a:xfrm>
            <a:off x="1238250" y="1655525"/>
            <a:ext cx="6877050" cy="1061860"/>
          </a:xfrm>
        </p:spPr>
        <p:txBody>
          <a:bodyPr/>
          <a:lstStyle/>
          <a:p>
            <a:r>
              <a:rPr lang="en-US" sz="4400" b="1" dirty="0">
                <a:solidFill>
                  <a:srgbClr val="4F81BD"/>
                </a:solidFill>
              </a:rPr>
              <a:t>Atoms, Molecules, and Ions</a:t>
            </a:r>
          </a:p>
        </p:txBody>
      </p:sp>
      <p:pic>
        <p:nvPicPr>
          <p:cNvPr id="7" name="Picture 6" descr="The nuclear model of the atom">
            <a:extLst>
              <a:ext uri="{FF2B5EF4-FFF2-40B4-BE49-F238E27FC236}">
                <a16:creationId xmlns:a16="http://schemas.microsoft.com/office/drawing/2014/main" id="{262705CD-66AC-4F7E-9159-725B5A5BF674}"/>
              </a:ext>
              <a:ext uri="{C183D7F6-B498-43B3-948B-1728B52AA6E4}">
                <adec:decorative xmlns:adec="http://schemas.microsoft.com/office/drawing/2017/decorative" val="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199" y="3063758"/>
            <a:ext cx="2067275" cy="2846505"/>
          </a:xfrm>
          <a:prstGeom prst="rect">
            <a:avLst/>
          </a:prstGeom>
        </p:spPr>
      </p:pic>
      <p:sp>
        <p:nvSpPr>
          <p:cNvPr id="5" name="Text Placeholder 4">
            <a:extLst>
              <a:ext uri="{FF2B5EF4-FFF2-40B4-BE49-F238E27FC236}">
                <a16:creationId xmlns:a16="http://schemas.microsoft.com/office/drawing/2014/main" id="{48B382FE-2ED4-42F2-A797-3D1B5E0B428E}"/>
              </a:ext>
            </a:extLst>
          </p:cNvPr>
          <p:cNvSpPr>
            <a:spLocks noGrp="1"/>
          </p:cNvSpPr>
          <p:nvPr>
            <p:ph type="body" sz="quarter" idx="15"/>
          </p:nvPr>
        </p:nvSpPr>
        <p:spPr>
          <a:xfrm>
            <a:off x="266700" y="6010276"/>
            <a:ext cx="3486850" cy="266700"/>
          </a:xfrm>
        </p:spPr>
        <p:txBody>
          <a:bodyPr/>
          <a:lstStyle/>
          <a:p>
            <a:r>
              <a:rPr lang="en-US" dirty="0">
                <a:latin typeface="Times New Roman" panose="02020603050405020304" pitchFamily="18" charset="0"/>
                <a:cs typeface="Times New Roman" panose="02020603050405020304" pitchFamily="18" charset="0"/>
              </a:rPr>
              <a:t>zoom-zoom/Getty Images</a:t>
            </a:r>
          </a:p>
        </p:txBody>
      </p:sp>
      <p:sp>
        <p:nvSpPr>
          <p:cNvPr id="9" name="Footer Placeholder 5">
            <a:extLst>
              <a:ext uri="{FF2B5EF4-FFF2-40B4-BE49-F238E27FC236}">
                <a16:creationId xmlns:a16="http://schemas.microsoft.com/office/drawing/2014/main" id="{CE19EADF-39F6-441E-97CA-2E767E836BE3}"/>
              </a:ext>
            </a:extLst>
          </p:cNvPr>
          <p:cNvSpPr txBox="1">
            <a:spLocks/>
          </p:cNvSpPr>
          <p:nvPr/>
        </p:nvSpPr>
        <p:spPr>
          <a:xfrm>
            <a:off x="0" y="6477000"/>
            <a:ext cx="9144000" cy="381000"/>
          </a:xfrm>
          <a:prstGeom prst="rect">
            <a:avLst/>
          </a:prstGeom>
        </p:spPr>
        <p:txBody>
          <a:bodyPr anchor="ctr"/>
          <a:lstStyle>
            <a:lvl1pPr marL="0" marR="0" indent="0" algn="ctr" defTabSz="685800" rtl="0" eaLnBrk="1" fontAlgn="auto" latinLnBrk="0" hangingPunct="1">
              <a:lnSpc>
                <a:spcPct val="100000"/>
              </a:lnSpc>
              <a:spcBef>
                <a:spcPts val="900"/>
              </a:spcBef>
              <a:spcAft>
                <a:spcPts val="0"/>
              </a:spcAft>
              <a:buClrTx/>
              <a:buSzTx/>
              <a:buFont typeface="Arial" panose="020B0604020202020204" pitchFamily="34" charset="0"/>
              <a:buNone/>
              <a:tabLst/>
              <a:defRPr sz="800" kern="1200" baseline="0">
                <a:solidFill>
                  <a:schemeClr val="tx2"/>
                </a:solidFill>
                <a:latin typeface="Times New Roman" panose="02020603050405020304" pitchFamily="18" charset="0"/>
                <a:ea typeface="+mn-ea"/>
                <a:cs typeface="Times New Roman" panose="02020603050405020304" pitchFamily="18" charset="0"/>
              </a:defRPr>
            </a:lvl1pPr>
            <a:lvl2pPr marL="172641" indent="-171450" algn="ctr" defTabSz="685800" rtl="0" eaLnBrk="1" latinLnBrk="0" hangingPunct="1">
              <a:lnSpc>
                <a:spcPct val="100000"/>
              </a:lnSpc>
              <a:spcBef>
                <a:spcPts val="600"/>
              </a:spcBef>
              <a:buClrTx/>
              <a:buFont typeface="Arial" panose="020B0604020202020204" pitchFamily="34" charset="0"/>
              <a:buChar char="•"/>
              <a:defRPr sz="800" kern="1200">
                <a:solidFill>
                  <a:schemeClr val="tx2"/>
                </a:solidFill>
                <a:latin typeface="Times New Roman" panose="02020603050405020304" pitchFamily="18" charset="0"/>
                <a:ea typeface="+mn-ea"/>
                <a:cs typeface="Times New Roman" panose="02020603050405020304" pitchFamily="18" charset="0"/>
              </a:defRPr>
            </a:lvl2pPr>
            <a:lvl3pPr marL="345281" indent="-171450" algn="ctr" defTabSz="685800" rtl="0" eaLnBrk="1" latinLnBrk="0" hangingPunct="1">
              <a:lnSpc>
                <a:spcPct val="100000"/>
              </a:lnSpc>
              <a:spcBef>
                <a:spcPts val="600"/>
              </a:spcBef>
              <a:buFont typeface="Arial" panose="020B0604020202020204" pitchFamily="34" charset="0"/>
              <a:buChar char="•"/>
              <a:defRPr sz="800" kern="1200">
                <a:solidFill>
                  <a:schemeClr val="tx2"/>
                </a:solidFill>
                <a:latin typeface="Times New Roman" panose="02020603050405020304" pitchFamily="18" charset="0"/>
                <a:ea typeface="+mn-ea"/>
                <a:cs typeface="Times New Roman" panose="02020603050405020304" pitchFamily="18" charset="0"/>
              </a:defRPr>
            </a:lvl3pPr>
            <a:lvl4pPr marL="341710" indent="0" algn="ctr" defTabSz="685800" rtl="0" eaLnBrk="1" latinLnBrk="0" hangingPunct="1">
              <a:lnSpc>
                <a:spcPct val="100000"/>
              </a:lnSpc>
              <a:spcBef>
                <a:spcPts val="600"/>
              </a:spcBef>
              <a:buFont typeface="Arial" panose="020B0604020202020204" pitchFamily="34" charset="0"/>
              <a:buNone/>
              <a:defRPr sz="800" kern="1200">
                <a:solidFill>
                  <a:schemeClr val="tx1"/>
                </a:solidFill>
                <a:latin typeface="Times New Roman" panose="02020603050405020304" pitchFamily="18" charset="0"/>
                <a:ea typeface="+mn-ea"/>
                <a:cs typeface="Times New Roman" panose="02020603050405020304" pitchFamily="18" charset="0"/>
              </a:defRPr>
            </a:lvl4pPr>
            <a:lvl5pPr marL="514350" indent="0" algn="ctr" defTabSz="685800" rtl="0" eaLnBrk="1" latinLnBrk="0" hangingPunct="1">
              <a:lnSpc>
                <a:spcPct val="100000"/>
              </a:lnSpc>
              <a:spcBef>
                <a:spcPts val="600"/>
              </a:spcBef>
              <a:buFont typeface="Arial" panose="020B0604020202020204" pitchFamily="34" charset="0"/>
              <a:buNone/>
              <a:defRPr sz="800" kern="120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Copyright 2022 © McGraw Hill LLC. All rights reserved. No reproduction or distribution without the prior written consent of McGraw Hill LLC.</a:t>
            </a:r>
          </a:p>
        </p:txBody>
      </p:sp>
    </p:spTree>
    <p:extLst>
      <p:ext uri="{BB962C8B-B14F-4D97-AF65-F5344CB8AC3E}">
        <p14:creationId xmlns:p14="http://schemas.microsoft.com/office/powerpoint/2010/main" val="2391162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C9B8CB88-4F2E-4891-89C8-CD31CEC7EF75}"/>
              </a:ext>
            </a:extLst>
          </p:cNvPr>
          <p:cNvSpPr>
            <a:spLocks noGrp="1"/>
          </p:cNvSpPr>
          <p:nvPr>
            <p:ph type="title"/>
          </p:nvPr>
        </p:nvSpPr>
        <p:spPr/>
        <p:txBody>
          <a:bodyPr/>
          <a:lstStyle/>
          <a:p>
            <a:r>
              <a:rPr lang="en-US" b="1" dirty="0"/>
              <a:t>Rutherford’s Experiment</a:t>
            </a:r>
          </a:p>
        </p:txBody>
      </p:sp>
      <p:sp>
        <p:nvSpPr>
          <p:cNvPr id="34" name="Content Placeholder 33">
            <a:extLst>
              <a:ext uri="{FF2B5EF4-FFF2-40B4-BE49-F238E27FC236}">
                <a16:creationId xmlns:a16="http://schemas.microsoft.com/office/drawing/2014/main" id="{F1234C40-A98C-4435-BB5D-59BAB579F718}"/>
              </a:ext>
            </a:extLst>
          </p:cNvPr>
          <p:cNvSpPr>
            <a:spLocks noGrp="1"/>
          </p:cNvSpPr>
          <p:nvPr>
            <p:ph idx="1"/>
          </p:nvPr>
        </p:nvSpPr>
        <p:spPr>
          <a:xfrm>
            <a:off x="457200" y="1278284"/>
            <a:ext cx="8229600" cy="460248"/>
          </a:xfrm>
        </p:spPr>
        <p:txBody>
          <a:bodyPr>
            <a:normAutofit/>
          </a:bodyPr>
          <a:lstStyle/>
          <a:p>
            <a:pPr algn="ctr"/>
            <a:r>
              <a:rPr lang="en-US" sz="2000" dirty="0"/>
              <a:t>(1908 Nobel Prize in Chemistry)</a:t>
            </a:r>
          </a:p>
        </p:txBody>
      </p:sp>
      <p:pic>
        <p:nvPicPr>
          <p:cNvPr id="39" name="Picture 38" descr="Predicted and actual result shows gold atoms.">
            <a:extLst>
              <a:ext uri="{FF2B5EF4-FFF2-40B4-BE49-F238E27FC236}">
                <a16:creationId xmlns:a16="http://schemas.microsoft.com/office/drawing/2014/main" id="{D02322CE-221B-4D6F-8316-B004709731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104" y="1759755"/>
            <a:ext cx="3352800" cy="2936937"/>
          </a:xfrm>
          <a:prstGeom prst="rect">
            <a:avLst/>
          </a:prstGeom>
        </p:spPr>
      </p:pic>
      <p:graphicFrame>
        <p:nvGraphicFramePr>
          <p:cNvPr id="40" name="Object 39">
            <a:extLst>
              <a:ext uri="{FF2B5EF4-FFF2-40B4-BE49-F238E27FC236}">
                <a16:creationId xmlns:a16="http://schemas.microsoft.com/office/drawing/2014/main" id="{AAB8FDBD-6490-40D5-AA0D-14922964D80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46550444"/>
              </p:ext>
            </p:extLst>
          </p:nvPr>
        </p:nvGraphicFramePr>
        <p:xfrm>
          <a:off x="4571999" y="3657600"/>
          <a:ext cx="3327863" cy="757238"/>
        </p:xfrm>
        <a:graphic>
          <a:graphicData uri="http://schemas.openxmlformats.org/presentationml/2006/ole">
            <mc:AlternateContent xmlns:mc="http://schemas.openxmlformats.org/markup-compatibility/2006">
              <mc:Choice xmlns:v="urn:schemas-microsoft-com:vml" Requires="v">
                <p:oleObj spid="_x0000_s4102" name="Equation" r:id="rId4" imgW="2120760" imgH="482400" progId="Equation.DSMT4">
                  <p:embed/>
                </p:oleObj>
              </mc:Choice>
              <mc:Fallback>
                <p:oleObj name="Equation" r:id="rId4" imgW="2120760" imgH="482400" progId="Equation.DSMT4">
                  <p:embed/>
                  <p:pic>
                    <p:nvPicPr>
                      <p:cNvPr id="0" name=""/>
                      <p:cNvPicPr/>
                      <p:nvPr/>
                    </p:nvPicPr>
                    <p:blipFill>
                      <a:blip r:embed="rId5"/>
                      <a:stretch>
                        <a:fillRect/>
                      </a:stretch>
                    </p:blipFill>
                    <p:spPr>
                      <a:xfrm>
                        <a:off x="4571999" y="3657600"/>
                        <a:ext cx="3327863" cy="757238"/>
                      </a:xfrm>
                      <a:prstGeom prst="rect">
                        <a:avLst/>
                      </a:prstGeom>
                    </p:spPr>
                  </p:pic>
                </p:oleObj>
              </mc:Fallback>
            </mc:AlternateContent>
          </a:graphicData>
        </a:graphic>
      </p:graphicFrame>
      <p:sp>
        <p:nvSpPr>
          <p:cNvPr id="35" name="Content Placeholder 34">
            <a:extLst>
              <a:ext uri="{FF2B5EF4-FFF2-40B4-BE49-F238E27FC236}">
                <a16:creationId xmlns:a16="http://schemas.microsoft.com/office/drawing/2014/main" id="{60081A86-2256-47F3-B1DC-BA05E3CB8A62}"/>
              </a:ext>
            </a:extLst>
          </p:cNvPr>
          <p:cNvSpPr>
            <a:spLocks noGrp="1"/>
          </p:cNvSpPr>
          <p:nvPr>
            <p:ph idx="13"/>
          </p:nvPr>
        </p:nvSpPr>
        <p:spPr>
          <a:xfrm>
            <a:off x="457200" y="4601145"/>
            <a:ext cx="8229600" cy="961455"/>
          </a:xfrm>
        </p:spPr>
        <p:txBody>
          <a:bodyPr>
            <a:normAutofit/>
          </a:bodyPr>
          <a:lstStyle/>
          <a:p>
            <a:pPr marL="457200" indent="-457200">
              <a:buFont typeface="+mj-lt"/>
              <a:buAutoNum type="arabicPeriod"/>
            </a:pPr>
            <a:r>
              <a:rPr lang="en-US" b="1" dirty="0"/>
              <a:t>atoms positive charge is concentrated in the nucleus</a:t>
            </a:r>
          </a:p>
          <a:p>
            <a:pPr marL="457200" indent="-457200">
              <a:buFont typeface="+mj-lt"/>
              <a:buAutoNum type="arabicPeriod"/>
            </a:pPr>
            <a:r>
              <a:rPr lang="en-US" dirty="0"/>
              <a:t>proton (p) has opposite (+) charge of electron (−)</a:t>
            </a:r>
          </a:p>
        </p:txBody>
      </p:sp>
      <p:sp>
        <p:nvSpPr>
          <p:cNvPr id="36" name="Content Placeholder 35">
            <a:extLst>
              <a:ext uri="{FF2B5EF4-FFF2-40B4-BE49-F238E27FC236}">
                <a16:creationId xmlns:a16="http://schemas.microsoft.com/office/drawing/2014/main" id="{10881C14-6B75-41F1-B7E7-FD7000D12EF6}"/>
              </a:ext>
            </a:extLst>
          </p:cNvPr>
          <p:cNvSpPr>
            <a:spLocks noGrp="1"/>
          </p:cNvSpPr>
          <p:nvPr>
            <p:ph idx="14"/>
          </p:nvPr>
        </p:nvSpPr>
        <p:spPr>
          <a:xfrm>
            <a:off x="457200" y="5486400"/>
            <a:ext cx="8228096" cy="504470"/>
          </a:xfrm>
        </p:spPr>
        <p:txBody>
          <a:bodyPr/>
          <a:lstStyle/>
          <a:p>
            <a:pPr marL="457200" indent="-457200">
              <a:buFont typeface="+mj-lt"/>
              <a:buAutoNum type="arabicPeriod" startAt="3"/>
            </a:pPr>
            <a:r>
              <a:rPr lang="en-US" dirty="0"/>
              <a:t>mass of p is </a:t>
            </a:r>
          </a:p>
        </p:txBody>
      </p:sp>
      <p:graphicFrame>
        <p:nvGraphicFramePr>
          <p:cNvPr id="41" name="Object 40">
            <a:extLst>
              <a:ext uri="{FF2B5EF4-FFF2-40B4-BE49-F238E27FC236}">
                <a16:creationId xmlns:a16="http://schemas.microsoft.com/office/drawing/2014/main" id="{5A23A49D-2E01-4FE7-8DBC-6FD6A943F25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92008913"/>
              </p:ext>
            </p:extLst>
          </p:nvPr>
        </p:nvGraphicFramePr>
        <p:xfrm>
          <a:off x="2541533" y="5538335"/>
          <a:ext cx="3516367" cy="400599"/>
        </p:xfrm>
        <a:graphic>
          <a:graphicData uri="http://schemas.openxmlformats.org/presentationml/2006/ole">
            <mc:AlternateContent xmlns:mc="http://schemas.openxmlformats.org/markup-compatibility/2006">
              <mc:Choice xmlns:v="urn:schemas-microsoft-com:vml" Requires="v">
                <p:oleObj spid="_x0000_s4103" name="Equation" r:id="rId6" imgW="2006280" imgH="228600" progId="Equation.DSMT4">
                  <p:embed/>
                </p:oleObj>
              </mc:Choice>
              <mc:Fallback>
                <p:oleObj name="Equation" r:id="rId6" imgW="2006280" imgH="228600" progId="Equation.DSMT4">
                  <p:embed/>
                  <p:pic>
                    <p:nvPicPr>
                      <p:cNvPr id="0" name=""/>
                      <p:cNvPicPr/>
                      <p:nvPr/>
                    </p:nvPicPr>
                    <p:blipFill>
                      <a:blip r:embed="rId7"/>
                      <a:stretch>
                        <a:fillRect/>
                      </a:stretch>
                    </p:blipFill>
                    <p:spPr>
                      <a:xfrm>
                        <a:off x="2541533" y="5538335"/>
                        <a:ext cx="3516367" cy="400599"/>
                      </a:xfrm>
                      <a:prstGeom prst="rect">
                        <a:avLst/>
                      </a:prstGeom>
                    </p:spPr>
                  </p:pic>
                </p:oleObj>
              </mc:Fallback>
            </mc:AlternateContent>
          </a:graphicData>
        </a:graphic>
      </p:graphicFrame>
      <p:sp>
        <p:nvSpPr>
          <p:cNvPr id="37" name="Text Placeholder 36">
            <a:extLst>
              <a:ext uri="{FF2B5EF4-FFF2-40B4-BE49-F238E27FC236}">
                <a16:creationId xmlns:a16="http://schemas.microsoft.com/office/drawing/2014/main" id="{554323B1-EC8F-4319-AF6B-D02A331B4972}"/>
              </a:ext>
            </a:extLst>
          </p:cNvPr>
          <p:cNvSpPr>
            <a:spLocks noGrp="1"/>
          </p:cNvSpPr>
          <p:nvPr>
            <p:ph type="body" sz="quarter" idx="22"/>
          </p:nvPr>
        </p:nvSpPr>
        <p:spPr/>
        <p:txBody>
          <a:bodyPr/>
          <a:lstStyle/>
          <a:p>
            <a:r>
              <a:rPr lang="en-US" dirty="0">
                <a:hlinkClick r:id="" action="ppaction://noaction"/>
              </a:rPr>
              <a:t>Access the text alternative for slide images.</a:t>
            </a:r>
            <a:endParaRPr lang="en-US" dirty="0"/>
          </a:p>
        </p:txBody>
      </p:sp>
      <p:sp>
        <p:nvSpPr>
          <p:cNvPr id="22" name="Slide Number Placeholder 21">
            <a:extLst>
              <a:ext uri="{FF2B5EF4-FFF2-40B4-BE49-F238E27FC236}">
                <a16:creationId xmlns:a16="http://schemas.microsoft.com/office/drawing/2014/main" id="{8DA456CC-3D26-4845-9806-E43FCC81DDB8}"/>
              </a:ext>
            </a:extLst>
          </p:cNvPr>
          <p:cNvSpPr>
            <a:spLocks noGrp="1"/>
          </p:cNvSpPr>
          <p:nvPr>
            <p:ph type="sldNum" sz="quarter" idx="4"/>
          </p:nvPr>
        </p:nvSpPr>
        <p:spPr/>
        <p:txBody>
          <a:bodyPr/>
          <a:lstStyle/>
          <a:p>
            <a:fld id="{E61124D7-3D3F-409D-95D2-103C22DF228D}" type="slidenum">
              <a:rPr lang="en-US" smtClean="0"/>
              <a:pPr/>
              <a:t>10</a:t>
            </a:fld>
            <a:endParaRPr lang="en-US" dirty="0"/>
          </a:p>
        </p:txBody>
      </p:sp>
    </p:spTree>
    <p:extLst>
      <p:ext uri="{BB962C8B-B14F-4D97-AF65-F5344CB8AC3E}">
        <p14:creationId xmlns:p14="http://schemas.microsoft.com/office/powerpoint/2010/main" val="3352394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9474C0-7318-4443-8673-B8CD3932972A}"/>
              </a:ext>
            </a:extLst>
          </p:cNvPr>
          <p:cNvSpPr>
            <a:spLocks noGrp="1"/>
          </p:cNvSpPr>
          <p:nvPr>
            <p:ph type="title"/>
          </p:nvPr>
        </p:nvSpPr>
        <p:spPr/>
        <p:txBody>
          <a:bodyPr/>
          <a:lstStyle/>
          <a:p>
            <a:r>
              <a:rPr lang="en-US" b="1" dirty="0"/>
              <a:t>Rutherford’s Model of the Atom</a:t>
            </a:r>
          </a:p>
        </p:txBody>
      </p:sp>
      <p:pic>
        <p:nvPicPr>
          <p:cNvPr id="12" name="Picture 11" descr="Approximate volume containing the electrons of 10 to power negative 10 meter shows proton and neutron of 10 to the power of negative 14 meter.">
            <a:extLst>
              <a:ext uri="{FF2B5EF4-FFF2-40B4-BE49-F238E27FC236}">
                <a16:creationId xmlns:a16="http://schemas.microsoft.com/office/drawing/2014/main" id="{6B3EF64E-D71D-4BDF-BA7C-64608C3857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174" y="1371600"/>
            <a:ext cx="3718864" cy="2147576"/>
          </a:xfrm>
          <a:prstGeom prst="rect">
            <a:avLst/>
          </a:prstGeom>
        </p:spPr>
      </p:pic>
      <p:graphicFrame>
        <p:nvGraphicFramePr>
          <p:cNvPr id="15" name="Object 14">
            <a:extLst>
              <a:ext uri="{FF2B5EF4-FFF2-40B4-BE49-F238E27FC236}">
                <a16:creationId xmlns:a16="http://schemas.microsoft.com/office/drawing/2014/main" id="{C4F723AC-C5F0-4167-AC40-9A190FF1CC0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61148117"/>
              </p:ext>
            </p:extLst>
          </p:nvPr>
        </p:nvGraphicFramePr>
        <p:xfrm>
          <a:off x="4194175" y="3429000"/>
          <a:ext cx="3963988" cy="403225"/>
        </p:xfrm>
        <a:graphic>
          <a:graphicData uri="http://schemas.openxmlformats.org/presentationml/2006/ole">
            <mc:AlternateContent xmlns:mc="http://schemas.openxmlformats.org/markup-compatibility/2006">
              <mc:Choice xmlns:v="urn:schemas-microsoft-com:vml" Requires="v">
                <p:oleObj spid="_x0000_s5126" name="Equation" r:id="rId4" imgW="2234880" imgH="228600" progId="Equation.DSMT4">
                  <p:embed/>
                </p:oleObj>
              </mc:Choice>
              <mc:Fallback>
                <p:oleObj name="Equation" r:id="rId4" imgW="2234880" imgH="228600" progId="Equation.DSMT4">
                  <p:embed/>
                  <p:pic>
                    <p:nvPicPr>
                      <p:cNvPr id="16" name="Object 15"/>
                      <p:cNvPicPr/>
                      <p:nvPr/>
                    </p:nvPicPr>
                    <p:blipFill>
                      <a:blip r:embed="rId5"/>
                      <a:stretch>
                        <a:fillRect/>
                      </a:stretch>
                    </p:blipFill>
                    <p:spPr>
                      <a:xfrm>
                        <a:off x="4194175" y="3429000"/>
                        <a:ext cx="3963988" cy="403225"/>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C27CFEE3-F42E-4613-BA4A-7A55187F5A7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18888537"/>
              </p:ext>
            </p:extLst>
          </p:nvPr>
        </p:nvGraphicFramePr>
        <p:xfrm>
          <a:off x="3913188" y="3863975"/>
          <a:ext cx="4524375" cy="403225"/>
        </p:xfrm>
        <a:graphic>
          <a:graphicData uri="http://schemas.openxmlformats.org/presentationml/2006/ole">
            <mc:AlternateContent xmlns:mc="http://schemas.openxmlformats.org/markup-compatibility/2006">
              <mc:Choice xmlns:v="urn:schemas-microsoft-com:vml" Requires="v">
                <p:oleObj spid="_x0000_s5127" name="Equation" r:id="rId6" imgW="2552400" imgH="228600" progId="Equation.DSMT4">
                  <p:embed/>
                </p:oleObj>
              </mc:Choice>
              <mc:Fallback>
                <p:oleObj name="Equation" r:id="rId6" imgW="2552400" imgH="228600" progId="Equation.DSMT4">
                  <p:embed/>
                  <p:pic>
                    <p:nvPicPr>
                      <p:cNvPr id="7" name="Object 6">
                        <a:extLst>
                          <a:ext uri="{FF2B5EF4-FFF2-40B4-BE49-F238E27FC236}">
                            <a16:creationId xmlns:a16="http://schemas.microsoft.com/office/drawing/2014/main" id="{F578971F-5060-4ACE-9D0F-813947A3DB2E}"/>
                          </a:ext>
                        </a:extLst>
                      </p:cNvPr>
                      <p:cNvPicPr/>
                      <p:nvPr/>
                    </p:nvPicPr>
                    <p:blipFill>
                      <a:blip r:embed="rId7"/>
                      <a:stretch>
                        <a:fillRect/>
                      </a:stretch>
                    </p:blipFill>
                    <p:spPr>
                      <a:xfrm>
                        <a:off x="3913188" y="3863975"/>
                        <a:ext cx="4524375" cy="403225"/>
                      </a:xfrm>
                      <a:prstGeom prst="rect">
                        <a:avLst/>
                      </a:prstGeom>
                    </p:spPr>
                  </p:pic>
                </p:oleObj>
              </mc:Fallback>
            </mc:AlternateContent>
          </a:graphicData>
        </a:graphic>
      </p:graphicFrame>
      <p:pic>
        <p:nvPicPr>
          <p:cNvPr id="14" name="Picture 13" descr="Size of atom in a sports stadium">
            <a:extLst>
              <a:ext uri="{FF2B5EF4-FFF2-40B4-BE49-F238E27FC236}">
                <a16:creationId xmlns:a16="http://schemas.microsoft.com/office/drawing/2014/main" id="{ECB84500-01AF-48DE-AAB4-3BA67548166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7175" y="4440193"/>
            <a:ext cx="2743190" cy="1596623"/>
          </a:xfrm>
          <a:prstGeom prst="rect">
            <a:avLst/>
          </a:prstGeom>
        </p:spPr>
      </p:pic>
      <p:sp>
        <p:nvSpPr>
          <p:cNvPr id="8" name="Content Placeholder 7">
            <a:extLst>
              <a:ext uri="{FF2B5EF4-FFF2-40B4-BE49-F238E27FC236}">
                <a16:creationId xmlns:a16="http://schemas.microsoft.com/office/drawing/2014/main" id="{21DB73BF-7404-4336-B23A-AA055E5DC5D1}"/>
              </a:ext>
            </a:extLst>
          </p:cNvPr>
          <p:cNvSpPr>
            <a:spLocks noGrp="1"/>
          </p:cNvSpPr>
          <p:nvPr>
            <p:ph sz="quarter" idx="20"/>
          </p:nvPr>
        </p:nvSpPr>
        <p:spPr>
          <a:xfrm>
            <a:off x="3429001" y="4556751"/>
            <a:ext cx="5067300" cy="1348749"/>
          </a:xfrm>
        </p:spPr>
        <p:txBody>
          <a:bodyPr>
            <a:normAutofit/>
          </a:bodyPr>
          <a:lstStyle/>
          <a:p>
            <a:r>
              <a:rPr lang="en-US" dirty="0"/>
              <a:t>“</a:t>
            </a:r>
            <a:r>
              <a:rPr lang="en-US" i="1" dirty="0"/>
              <a:t>If the size of an atom were expanded to that of this sports stadium, the size of the nucleus would be that of a marble</a:t>
            </a:r>
            <a:r>
              <a:rPr lang="en-US" dirty="0"/>
              <a:t>.”</a:t>
            </a:r>
          </a:p>
        </p:txBody>
      </p:sp>
      <p:sp>
        <p:nvSpPr>
          <p:cNvPr id="10" name="Text Placeholder 9">
            <a:extLst>
              <a:ext uri="{FF2B5EF4-FFF2-40B4-BE49-F238E27FC236}">
                <a16:creationId xmlns:a16="http://schemas.microsoft.com/office/drawing/2014/main" id="{112BD0CD-5686-45DD-986F-6B984E807975}"/>
              </a:ext>
            </a:extLst>
          </p:cNvPr>
          <p:cNvSpPr>
            <a:spLocks noGrp="1"/>
          </p:cNvSpPr>
          <p:nvPr>
            <p:ph type="body" sz="quarter" idx="23"/>
          </p:nvPr>
        </p:nvSpPr>
        <p:spPr/>
        <p:txBody>
          <a:bodyPr anchor="t"/>
          <a:lstStyle/>
          <a:p>
            <a:r>
              <a:rPr lang="en-US" dirty="0"/>
              <a:t>(Bottom image): Kanuman/Shutterstock</a:t>
            </a:r>
          </a:p>
        </p:txBody>
      </p:sp>
      <p:sp>
        <p:nvSpPr>
          <p:cNvPr id="11" name="Slide Number Placeholder 5">
            <a:extLst>
              <a:ext uri="{FF2B5EF4-FFF2-40B4-BE49-F238E27FC236}">
                <a16:creationId xmlns:a16="http://schemas.microsoft.com/office/drawing/2014/main" id="{BB787EDD-2595-466B-A271-AD65CB2A0E71}"/>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11</a:t>
            </a:fld>
            <a:endParaRPr lang="en-US" dirty="0"/>
          </a:p>
        </p:txBody>
      </p:sp>
    </p:spTree>
    <p:extLst>
      <p:ext uri="{BB962C8B-B14F-4D97-AF65-F5344CB8AC3E}">
        <p14:creationId xmlns:p14="http://schemas.microsoft.com/office/powerpoint/2010/main" val="3712487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C9B8CB88-4F2E-4891-89C8-CD31CEC7EF75}"/>
              </a:ext>
            </a:extLst>
          </p:cNvPr>
          <p:cNvSpPr>
            <a:spLocks noGrp="1"/>
          </p:cNvSpPr>
          <p:nvPr>
            <p:ph type="title"/>
          </p:nvPr>
        </p:nvSpPr>
        <p:spPr/>
        <p:txBody>
          <a:bodyPr>
            <a:noAutofit/>
          </a:bodyPr>
          <a:lstStyle/>
          <a:p>
            <a:r>
              <a:rPr lang="en-US" dirty="0"/>
              <a:t>Chadwick’s Experiment (1932)</a:t>
            </a:r>
            <a:br>
              <a:rPr lang="en-US" dirty="0"/>
            </a:br>
            <a:r>
              <a:rPr lang="en-US" dirty="0"/>
              <a:t>(1935 Noble Prize in Physics)</a:t>
            </a:r>
          </a:p>
        </p:txBody>
      </p:sp>
      <p:sp>
        <p:nvSpPr>
          <p:cNvPr id="34" name="Content Placeholder 33">
            <a:extLst>
              <a:ext uri="{FF2B5EF4-FFF2-40B4-BE49-F238E27FC236}">
                <a16:creationId xmlns:a16="http://schemas.microsoft.com/office/drawing/2014/main" id="{F1234C40-A98C-4435-BB5D-59BAB579F718}"/>
              </a:ext>
            </a:extLst>
          </p:cNvPr>
          <p:cNvSpPr>
            <a:spLocks noGrp="1"/>
          </p:cNvSpPr>
          <p:nvPr>
            <p:ph idx="1"/>
          </p:nvPr>
        </p:nvSpPr>
        <p:spPr>
          <a:xfrm>
            <a:off x="457200" y="1621184"/>
            <a:ext cx="8229600" cy="1426816"/>
          </a:xfrm>
        </p:spPr>
        <p:txBody>
          <a:bodyPr>
            <a:normAutofit/>
          </a:bodyPr>
          <a:lstStyle/>
          <a:p>
            <a:pPr algn="ctr"/>
            <a:r>
              <a:rPr lang="en-US" dirty="0"/>
              <a:t>H atoms: 1 p; He atoms: 2 p</a:t>
            </a:r>
          </a:p>
          <a:p>
            <a:pPr algn="ctr"/>
            <a:r>
              <a:rPr lang="en-US" dirty="0"/>
              <a:t>mass He/mass H should = 2</a:t>
            </a:r>
          </a:p>
          <a:p>
            <a:pPr algn="ctr"/>
            <a:r>
              <a:rPr lang="en-US" dirty="0"/>
              <a:t>measured mass He/mass H = 4</a:t>
            </a:r>
          </a:p>
        </p:txBody>
      </p:sp>
      <p:graphicFrame>
        <p:nvGraphicFramePr>
          <p:cNvPr id="7" name="Object 6">
            <a:extLst>
              <a:ext uri="{FF2B5EF4-FFF2-40B4-BE49-F238E27FC236}">
                <a16:creationId xmlns:a16="http://schemas.microsoft.com/office/drawing/2014/main" id="{129FA9BB-4018-46E1-9362-350C7292322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6528453"/>
              </p:ext>
            </p:extLst>
          </p:nvPr>
        </p:nvGraphicFramePr>
        <p:xfrm>
          <a:off x="2946399" y="4105630"/>
          <a:ext cx="3775581" cy="504470"/>
        </p:xfrm>
        <a:graphic>
          <a:graphicData uri="http://schemas.openxmlformats.org/presentationml/2006/ole">
            <mc:AlternateContent xmlns:mc="http://schemas.openxmlformats.org/markup-compatibility/2006">
              <mc:Choice xmlns:v="urn:schemas-microsoft-com:vml" Requires="v">
                <p:oleObj spid="_x0000_s6150" name="Equation" r:id="rId3" imgW="1701720" imgH="228600" progId="Equation.DSMT4">
                  <p:embed/>
                </p:oleObj>
              </mc:Choice>
              <mc:Fallback>
                <p:oleObj name="Equation" r:id="rId3" imgW="1701720" imgH="228600" progId="Equation.DSMT4">
                  <p:embed/>
                  <p:pic>
                    <p:nvPicPr>
                      <p:cNvPr id="15" name="Object 14">
                        <a:extLst>
                          <a:ext uri="{FF2B5EF4-FFF2-40B4-BE49-F238E27FC236}">
                            <a16:creationId xmlns:a16="http://schemas.microsoft.com/office/drawing/2014/main" id="{C4F723AC-C5F0-4167-AC40-9A190FF1CC01}"/>
                          </a:ext>
                        </a:extLst>
                      </p:cNvPr>
                      <p:cNvPicPr/>
                      <p:nvPr/>
                    </p:nvPicPr>
                    <p:blipFill>
                      <a:blip r:embed="rId4"/>
                      <a:stretch>
                        <a:fillRect/>
                      </a:stretch>
                    </p:blipFill>
                    <p:spPr>
                      <a:xfrm>
                        <a:off x="2946399" y="4105630"/>
                        <a:ext cx="3775581" cy="504470"/>
                      </a:xfrm>
                      <a:prstGeom prst="rect">
                        <a:avLst/>
                      </a:prstGeom>
                    </p:spPr>
                  </p:pic>
                </p:oleObj>
              </mc:Fallback>
            </mc:AlternateContent>
          </a:graphicData>
        </a:graphic>
      </p:graphicFrame>
      <p:sp>
        <p:nvSpPr>
          <p:cNvPr id="35" name="Content Placeholder 34">
            <a:extLst>
              <a:ext uri="{FF2B5EF4-FFF2-40B4-BE49-F238E27FC236}">
                <a16:creationId xmlns:a16="http://schemas.microsoft.com/office/drawing/2014/main" id="{60081A86-2256-47F3-B1DC-BA05E3CB8A62}"/>
              </a:ext>
            </a:extLst>
          </p:cNvPr>
          <p:cNvSpPr>
            <a:spLocks noGrp="1"/>
          </p:cNvSpPr>
          <p:nvPr>
            <p:ph idx="13"/>
          </p:nvPr>
        </p:nvSpPr>
        <p:spPr>
          <a:xfrm>
            <a:off x="457200" y="4999443"/>
            <a:ext cx="8229600" cy="504470"/>
          </a:xfrm>
        </p:spPr>
        <p:txBody>
          <a:bodyPr>
            <a:normAutofit/>
          </a:bodyPr>
          <a:lstStyle/>
          <a:p>
            <a:r>
              <a:rPr lang="en-US" b="1" dirty="0"/>
              <a:t>neutron (n) is neutral (charge = 0)</a:t>
            </a:r>
          </a:p>
        </p:txBody>
      </p:sp>
      <p:graphicFrame>
        <p:nvGraphicFramePr>
          <p:cNvPr id="41" name="Object 40">
            <a:extLst>
              <a:ext uri="{FF2B5EF4-FFF2-40B4-BE49-F238E27FC236}">
                <a16:creationId xmlns:a16="http://schemas.microsoft.com/office/drawing/2014/main" id="{5A23A49D-2E01-4FE7-8DBC-6FD6A943F25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13744248"/>
              </p:ext>
            </p:extLst>
          </p:nvPr>
        </p:nvGraphicFramePr>
        <p:xfrm>
          <a:off x="519112" y="5541797"/>
          <a:ext cx="4205288" cy="478003"/>
        </p:xfrm>
        <a:graphic>
          <a:graphicData uri="http://schemas.openxmlformats.org/presentationml/2006/ole">
            <mc:AlternateContent xmlns:mc="http://schemas.openxmlformats.org/markup-compatibility/2006">
              <mc:Choice xmlns:v="urn:schemas-microsoft-com:vml" Requires="v">
                <p:oleObj spid="_x0000_s6151" name="Equation" r:id="rId5" imgW="1942920" imgH="228600" progId="Equation.DSMT4">
                  <p:embed/>
                </p:oleObj>
              </mc:Choice>
              <mc:Fallback>
                <p:oleObj name="Equation" r:id="rId5" imgW="1942920" imgH="228600" progId="Equation.DSMT4">
                  <p:embed/>
                  <p:pic>
                    <p:nvPicPr>
                      <p:cNvPr id="41" name="Object 40">
                        <a:extLst>
                          <a:ext uri="{FF2B5EF4-FFF2-40B4-BE49-F238E27FC236}">
                            <a16:creationId xmlns:a16="http://schemas.microsoft.com/office/drawing/2014/main" id="{5A23A49D-2E01-4FE7-8DBC-6FD6A943F253}"/>
                          </a:ext>
                        </a:extLst>
                      </p:cNvPr>
                      <p:cNvPicPr/>
                      <p:nvPr/>
                    </p:nvPicPr>
                    <p:blipFill>
                      <a:blip r:embed="rId6"/>
                      <a:stretch>
                        <a:fillRect/>
                      </a:stretch>
                    </p:blipFill>
                    <p:spPr>
                      <a:xfrm>
                        <a:off x="519112" y="5541797"/>
                        <a:ext cx="4205288" cy="478003"/>
                      </a:xfrm>
                      <a:prstGeom prst="rect">
                        <a:avLst/>
                      </a:prstGeom>
                    </p:spPr>
                  </p:pic>
                </p:oleObj>
              </mc:Fallback>
            </mc:AlternateContent>
          </a:graphicData>
        </a:graphic>
      </p:graphicFrame>
      <p:sp>
        <p:nvSpPr>
          <p:cNvPr id="22" name="Slide Number Placeholder 21">
            <a:extLst>
              <a:ext uri="{FF2B5EF4-FFF2-40B4-BE49-F238E27FC236}">
                <a16:creationId xmlns:a16="http://schemas.microsoft.com/office/drawing/2014/main" id="{8DA456CC-3D26-4845-9806-E43FCC81DDB8}"/>
              </a:ext>
            </a:extLst>
          </p:cNvPr>
          <p:cNvSpPr>
            <a:spLocks noGrp="1"/>
          </p:cNvSpPr>
          <p:nvPr>
            <p:ph type="sldNum" sz="quarter" idx="4"/>
          </p:nvPr>
        </p:nvSpPr>
        <p:spPr/>
        <p:txBody>
          <a:bodyPr/>
          <a:lstStyle/>
          <a:p>
            <a:fld id="{E61124D7-3D3F-409D-95D2-103C22DF228D}" type="slidenum">
              <a:rPr lang="en-US" smtClean="0"/>
              <a:pPr/>
              <a:t>12</a:t>
            </a:fld>
            <a:endParaRPr lang="en-US" dirty="0"/>
          </a:p>
        </p:txBody>
      </p:sp>
    </p:spTree>
    <p:extLst>
      <p:ext uri="{BB962C8B-B14F-4D97-AF65-F5344CB8AC3E}">
        <p14:creationId xmlns:p14="http://schemas.microsoft.com/office/powerpoint/2010/main" val="1577643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B366D-F1AC-4F6E-9F5A-43ED4C3397D0}"/>
              </a:ext>
            </a:extLst>
          </p:cNvPr>
          <p:cNvSpPr>
            <a:spLocks noGrp="1"/>
          </p:cNvSpPr>
          <p:nvPr>
            <p:ph type="title"/>
          </p:nvPr>
        </p:nvSpPr>
        <p:spPr/>
        <p:txBody>
          <a:bodyPr>
            <a:normAutofit/>
          </a:bodyPr>
          <a:lstStyle/>
          <a:p>
            <a:r>
              <a:rPr lang="en-US" sz="3200" b="1" dirty="0"/>
              <a:t>Properties of Subatomic Particles</a:t>
            </a:r>
          </a:p>
        </p:txBody>
      </p:sp>
      <p:sp>
        <p:nvSpPr>
          <p:cNvPr id="6" name="Text Placeholder 5">
            <a:extLst>
              <a:ext uri="{FF2B5EF4-FFF2-40B4-BE49-F238E27FC236}">
                <a16:creationId xmlns:a16="http://schemas.microsoft.com/office/drawing/2014/main" id="{812B63DB-9C0A-417E-83CA-729767DC65D9}"/>
              </a:ext>
            </a:extLst>
          </p:cNvPr>
          <p:cNvSpPr>
            <a:spLocks noGrp="1"/>
          </p:cNvSpPr>
          <p:nvPr>
            <p:ph type="body" sz="quarter" idx="22"/>
          </p:nvPr>
        </p:nvSpPr>
        <p:spPr/>
        <p:txBody>
          <a:bodyPr/>
          <a:lstStyle/>
          <a:p>
            <a:r>
              <a:rPr lang="en-US" dirty="0">
                <a:hlinkClick r:id="" action="ppaction://noaction"/>
              </a:rPr>
              <a:t>Access the text alternative for slide images.</a:t>
            </a:r>
            <a:endParaRPr lang="en-US" dirty="0"/>
          </a:p>
        </p:txBody>
      </p:sp>
      <p:sp>
        <p:nvSpPr>
          <p:cNvPr id="8" name="Slide Number Placeholder 7">
            <a:extLst>
              <a:ext uri="{FF2B5EF4-FFF2-40B4-BE49-F238E27FC236}">
                <a16:creationId xmlns:a16="http://schemas.microsoft.com/office/drawing/2014/main" id="{8AA29150-1063-4BCD-BBBD-64BF3A5EB13A}"/>
              </a:ext>
            </a:extLst>
          </p:cNvPr>
          <p:cNvSpPr>
            <a:spLocks noGrp="1"/>
          </p:cNvSpPr>
          <p:nvPr>
            <p:ph type="sldNum" sz="quarter" idx="4"/>
          </p:nvPr>
        </p:nvSpPr>
        <p:spPr/>
        <p:txBody>
          <a:bodyPr/>
          <a:lstStyle/>
          <a:p>
            <a:fld id="{E61124D7-3D3F-409D-95D2-103C22DF228D}" type="slidenum">
              <a:rPr lang="en-US" smtClean="0"/>
              <a:pPr/>
              <a:t>13</a:t>
            </a:fld>
            <a:endParaRPr lang="en-US" dirty="0"/>
          </a:p>
        </p:txBody>
      </p:sp>
      <p:sp>
        <p:nvSpPr>
          <p:cNvPr id="13" name="Content Placeholder 12">
            <a:extLst>
              <a:ext uri="{FF2B5EF4-FFF2-40B4-BE49-F238E27FC236}">
                <a16:creationId xmlns:a16="http://schemas.microsoft.com/office/drawing/2014/main" id="{B002C2D1-8A24-46CD-9AFF-6CA6A22513A5}"/>
              </a:ext>
            </a:extLst>
          </p:cNvPr>
          <p:cNvSpPr>
            <a:spLocks noGrp="1"/>
          </p:cNvSpPr>
          <p:nvPr>
            <p:ph idx="1"/>
          </p:nvPr>
        </p:nvSpPr>
        <p:spPr/>
        <p:txBody>
          <a:bodyPr/>
          <a:lstStyle/>
          <a:p>
            <a:endParaRPr lang="en-US"/>
          </a:p>
        </p:txBody>
      </p:sp>
      <p:pic>
        <p:nvPicPr>
          <p:cNvPr id="14" name="Picture 13">
            <a:extLst>
              <a:ext uri="{FF2B5EF4-FFF2-40B4-BE49-F238E27FC236}">
                <a16:creationId xmlns:a16="http://schemas.microsoft.com/office/drawing/2014/main" id="{78DE8F2B-763C-4C58-A8A9-8A784431CFFB}"/>
              </a:ext>
            </a:extLst>
          </p:cNvPr>
          <p:cNvPicPr>
            <a:picLocks noChangeAspect="1"/>
          </p:cNvPicPr>
          <p:nvPr/>
        </p:nvPicPr>
        <p:blipFill>
          <a:blip r:embed="rId2"/>
          <a:stretch>
            <a:fillRect/>
          </a:stretch>
        </p:blipFill>
        <p:spPr>
          <a:xfrm>
            <a:off x="434501" y="1338994"/>
            <a:ext cx="8488699" cy="2890106"/>
          </a:xfrm>
          <a:prstGeom prst="rect">
            <a:avLst/>
          </a:prstGeom>
        </p:spPr>
      </p:pic>
      <p:sp>
        <p:nvSpPr>
          <p:cNvPr id="15" name="Text Box 4">
            <a:extLst>
              <a:ext uri="{FF2B5EF4-FFF2-40B4-BE49-F238E27FC236}">
                <a16:creationId xmlns:a16="http://schemas.microsoft.com/office/drawing/2014/main" id="{35B027AF-6B6B-4D38-95B6-F6975363CC8F}"/>
              </a:ext>
            </a:extLst>
          </p:cNvPr>
          <p:cNvSpPr txBox="1">
            <a:spLocks noChangeArrowheads="1"/>
          </p:cNvSpPr>
          <p:nvPr/>
        </p:nvSpPr>
        <p:spPr bwMode="auto">
          <a:xfrm>
            <a:off x="1332748" y="4828473"/>
            <a:ext cx="6477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dirty="0">
                <a:solidFill>
                  <a:srgbClr val="FF0000"/>
                </a:solidFill>
                <a:latin typeface="Arial" panose="020B0604020202020204" pitchFamily="34" charset="0"/>
              </a:rPr>
              <a:t>mass p </a:t>
            </a:r>
            <a:r>
              <a:rPr lang="en-US" altLang="en-US" dirty="0">
                <a:solidFill>
                  <a:srgbClr val="FF0000"/>
                </a:solidFill>
                <a:latin typeface="Arial" panose="020B0604020202020204" pitchFamily="34" charset="0"/>
                <a:cs typeface="Arial" panose="020B0604020202020204" pitchFamily="34" charset="0"/>
              </a:rPr>
              <a:t>≈</a:t>
            </a:r>
            <a:r>
              <a:rPr lang="en-US" altLang="en-US" dirty="0">
                <a:solidFill>
                  <a:srgbClr val="FF0000"/>
                </a:solidFill>
                <a:latin typeface="Arial" panose="020B0604020202020204" pitchFamily="34" charset="0"/>
              </a:rPr>
              <a:t> mass n </a:t>
            </a:r>
            <a:r>
              <a:rPr lang="en-US" altLang="en-US" sz="2800" dirty="0">
                <a:solidFill>
                  <a:srgbClr val="FF0000"/>
                </a:solidFill>
                <a:latin typeface="Arial" panose="020B0604020202020204" pitchFamily="34" charset="0"/>
              </a:rPr>
              <a:t>≈</a:t>
            </a:r>
            <a:r>
              <a:rPr lang="en-US" altLang="en-US" dirty="0">
                <a:solidFill>
                  <a:srgbClr val="FF0000"/>
                </a:solidFill>
                <a:latin typeface="Arial" panose="020B0604020202020204" pitchFamily="34" charset="0"/>
              </a:rPr>
              <a:t> 1840 x mass e</a:t>
            </a:r>
            <a:r>
              <a:rPr lang="en-US" altLang="en-US" baseline="30000" dirty="0">
                <a:solidFill>
                  <a:srgbClr val="FF0000"/>
                </a:solidFill>
                <a:latin typeface="Arial" panose="020B0604020202020204" pitchFamily="34" charset="0"/>
              </a:rPr>
              <a:t>-</a:t>
            </a:r>
          </a:p>
        </p:txBody>
      </p:sp>
    </p:spTree>
    <p:extLst>
      <p:ext uri="{BB962C8B-B14F-4D97-AF65-F5344CB8AC3E}">
        <p14:creationId xmlns:p14="http://schemas.microsoft.com/office/powerpoint/2010/main" val="199214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B366D-F1AC-4F6E-9F5A-43ED4C3397D0}"/>
              </a:ext>
            </a:extLst>
          </p:cNvPr>
          <p:cNvSpPr>
            <a:spLocks noGrp="1"/>
          </p:cNvSpPr>
          <p:nvPr>
            <p:ph type="title"/>
          </p:nvPr>
        </p:nvSpPr>
        <p:spPr>
          <a:xfrm>
            <a:off x="114300" y="114300"/>
            <a:ext cx="8570996" cy="1120140"/>
          </a:xfrm>
        </p:spPr>
        <p:txBody>
          <a:bodyPr>
            <a:noAutofit/>
          </a:bodyPr>
          <a:lstStyle/>
          <a:p>
            <a:r>
              <a:rPr lang="en-US" sz="3200" b="1" dirty="0"/>
              <a:t>Atomic Number, Mass Number, and Isotopes</a:t>
            </a:r>
          </a:p>
        </p:txBody>
      </p:sp>
      <p:sp>
        <p:nvSpPr>
          <p:cNvPr id="3" name="Content Placeholder 2">
            <a:extLst>
              <a:ext uri="{FF2B5EF4-FFF2-40B4-BE49-F238E27FC236}">
                <a16:creationId xmlns:a16="http://schemas.microsoft.com/office/drawing/2014/main" id="{441FEF9D-54BE-4459-83B6-9329DEAB952F}"/>
              </a:ext>
            </a:extLst>
          </p:cNvPr>
          <p:cNvSpPr>
            <a:spLocks noGrp="1"/>
          </p:cNvSpPr>
          <p:nvPr>
            <p:ph idx="1"/>
          </p:nvPr>
        </p:nvSpPr>
        <p:spPr>
          <a:xfrm>
            <a:off x="762000" y="1444751"/>
            <a:ext cx="7620000" cy="1984249"/>
          </a:xfrm>
        </p:spPr>
        <p:txBody>
          <a:bodyPr>
            <a:normAutofit/>
          </a:bodyPr>
          <a:lstStyle/>
          <a:p>
            <a:r>
              <a:rPr lang="en-US" sz="2000" b="1" i="1" dirty="0"/>
              <a:t>Atomic number</a:t>
            </a:r>
            <a:r>
              <a:rPr lang="en-US" sz="2000" dirty="0"/>
              <a:t> (Z) = number of protons in nucleus</a:t>
            </a:r>
          </a:p>
          <a:p>
            <a:r>
              <a:rPr lang="en-US" sz="2000" b="1" i="1" dirty="0"/>
              <a:t>Mass number</a:t>
            </a:r>
            <a:r>
              <a:rPr lang="en-US" sz="2000" dirty="0"/>
              <a:t> (A)    = number of protons + number of neutrons</a:t>
            </a:r>
          </a:p>
          <a:p>
            <a:r>
              <a:rPr lang="en-US" sz="2000" dirty="0"/>
              <a:t>			 = atomic number (Z) + number  of neutrons</a:t>
            </a:r>
          </a:p>
          <a:p>
            <a:r>
              <a:rPr lang="en-US" sz="2000" b="1" i="1" dirty="0"/>
              <a:t>Isotopes</a:t>
            </a:r>
            <a:r>
              <a:rPr lang="en-US" sz="2000" dirty="0"/>
              <a:t> are atoms of the same element (X) with different numbers of neutrons in their nuclei</a:t>
            </a:r>
          </a:p>
        </p:txBody>
      </p:sp>
      <p:graphicFrame>
        <p:nvGraphicFramePr>
          <p:cNvPr id="11" name="Object 10">
            <a:extLst>
              <a:ext uri="{FF2B5EF4-FFF2-40B4-BE49-F238E27FC236}">
                <a16:creationId xmlns:a16="http://schemas.microsoft.com/office/drawing/2014/main" id="{C4836F72-8E24-4D94-B343-B84D5369A3B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34141248"/>
              </p:ext>
            </p:extLst>
          </p:nvPr>
        </p:nvGraphicFramePr>
        <p:xfrm>
          <a:off x="2170431" y="4002405"/>
          <a:ext cx="4952365" cy="516890"/>
        </p:xfrm>
        <a:graphic>
          <a:graphicData uri="http://schemas.openxmlformats.org/presentationml/2006/ole">
            <mc:AlternateContent xmlns:mc="http://schemas.openxmlformats.org/markup-compatibility/2006">
              <mc:Choice xmlns:v="urn:schemas-microsoft-com:vml" Requires="v">
                <p:oleObj spid="_x0000_s7176" name="Equation" r:id="rId3" imgW="2311200" imgH="241200" progId="Equation.DSMT4">
                  <p:embed/>
                </p:oleObj>
              </mc:Choice>
              <mc:Fallback>
                <p:oleObj name="Equation" r:id="rId3" imgW="2311200" imgH="241200" progId="Equation.DSMT4">
                  <p:embed/>
                  <p:pic>
                    <p:nvPicPr>
                      <p:cNvPr id="4" name="Object 3"/>
                      <p:cNvPicPr/>
                      <p:nvPr/>
                    </p:nvPicPr>
                    <p:blipFill>
                      <a:blip r:embed="rId4"/>
                      <a:stretch>
                        <a:fillRect/>
                      </a:stretch>
                    </p:blipFill>
                    <p:spPr>
                      <a:xfrm>
                        <a:off x="2170431" y="4002405"/>
                        <a:ext cx="4952365" cy="51689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90966955-7B18-41D9-9A32-7E8A9FFC52F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5736185"/>
              </p:ext>
            </p:extLst>
          </p:nvPr>
        </p:nvGraphicFramePr>
        <p:xfrm>
          <a:off x="2755424" y="4802107"/>
          <a:ext cx="3782379" cy="543084"/>
        </p:xfrm>
        <a:graphic>
          <a:graphicData uri="http://schemas.openxmlformats.org/presentationml/2006/ole">
            <mc:AlternateContent xmlns:mc="http://schemas.openxmlformats.org/markup-compatibility/2006">
              <mc:Choice xmlns:v="urn:schemas-microsoft-com:vml" Requires="v">
                <p:oleObj spid="_x0000_s7177" name="Equation" r:id="rId5" imgW="1765080" imgH="253800" progId="Equation.DSMT4">
                  <p:embed/>
                </p:oleObj>
              </mc:Choice>
              <mc:Fallback>
                <p:oleObj name="Equation" r:id="rId5" imgW="1765080" imgH="253800" progId="Equation.DSMT4">
                  <p:embed/>
                  <p:pic>
                    <p:nvPicPr>
                      <p:cNvPr id="5" name="Object 4">
                        <a:extLst>
                          <a:ext uri="{FF2B5EF4-FFF2-40B4-BE49-F238E27FC236}">
                            <a16:creationId xmlns:a16="http://schemas.microsoft.com/office/drawing/2014/main" id="{C42CC72E-1FDF-462A-BECC-930122CC8A3D}"/>
                          </a:ext>
                        </a:extLst>
                      </p:cNvPr>
                      <p:cNvPicPr/>
                      <p:nvPr/>
                    </p:nvPicPr>
                    <p:blipFill>
                      <a:blip r:embed="rId6"/>
                      <a:stretch>
                        <a:fillRect/>
                      </a:stretch>
                    </p:blipFill>
                    <p:spPr>
                      <a:xfrm>
                        <a:off x="2755424" y="4802107"/>
                        <a:ext cx="3782379" cy="543084"/>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D30F7D71-D595-4CB9-93E4-65F11DFB7AC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65013409"/>
              </p:ext>
            </p:extLst>
          </p:nvPr>
        </p:nvGraphicFramePr>
        <p:xfrm>
          <a:off x="3117173" y="5749144"/>
          <a:ext cx="2449989" cy="516890"/>
        </p:xfrm>
        <a:graphic>
          <a:graphicData uri="http://schemas.openxmlformats.org/presentationml/2006/ole">
            <mc:AlternateContent xmlns:mc="http://schemas.openxmlformats.org/markup-compatibility/2006">
              <mc:Choice xmlns:v="urn:schemas-microsoft-com:vml" Requires="v">
                <p:oleObj spid="_x0000_s7178" name="Equation" r:id="rId7" imgW="1143000" imgH="241200" progId="Equation.DSMT4">
                  <p:embed/>
                </p:oleObj>
              </mc:Choice>
              <mc:Fallback>
                <p:oleObj name="Equation" r:id="rId7" imgW="1143000" imgH="241200" progId="Equation.DSMT4">
                  <p:embed/>
                  <p:pic>
                    <p:nvPicPr>
                      <p:cNvPr id="8" name="Object 7">
                        <a:extLst>
                          <a:ext uri="{FF2B5EF4-FFF2-40B4-BE49-F238E27FC236}">
                            <a16:creationId xmlns:a16="http://schemas.microsoft.com/office/drawing/2014/main" id="{3B68252A-FAE8-4A31-907D-C93EB6268A2E}"/>
                          </a:ext>
                        </a:extLst>
                      </p:cNvPr>
                      <p:cNvPicPr/>
                      <p:nvPr/>
                    </p:nvPicPr>
                    <p:blipFill>
                      <a:blip r:embed="rId8"/>
                      <a:stretch>
                        <a:fillRect/>
                      </a:stretch>
                    </p:blipFill>
                    <p:spPr>
                      <a:xfrm>
                        <a:off x="3117173" y="5749144"/>
                        <a:ext cx="2449989" cy="516890"/>
                      </a:xfrm>
                      <a:prstGeom prst="rect">
                        <a:avLst/>
                      </a:prstGeom>
                    </p:spPr>
                  </p:pic>
                </p:oleObj>
              </mc:Fallback>
            </mc:AlternateContent>
          </a:graphicData>
        </a:graphic>
      </p:graphicFrame>
      <p:sp>
        <p:nvSpPr>
          <p:cNvPr id="8" name="Slide Number Placeholder 7">
            <a:extLst>
              <a:ext uri="{FF2B5EF4-FFF2-40B4-BE49-F238E27FC236}">
                <a16:creationId xmlns:a16="http://schemas.microsoft.com/office/drawing/2014/main" id="{8AA29150-1063-4BCD-BBBD-64BF3A5EB13A}"/>
              </a:ext>
            </a:extLst>
          </p:cNvPr>
          <p:cNvSpPr>
            <a:spLocks noGrp="1"/>
          </p:cNvSpPr>
          <p:nvPr>
            <p:ph type="sldNum" sz="quarter" idx="4"/>
          </p:nvPr>
        </p:nvSpPr>
        <p:spPr/>
        <p:txBody>
          <a:bodyPr/>
          <a:lstStyle/>
          <a:p>
            <a:fld id="{E61124D7-3D3F-409D-95D2-103C22DF228D}" type="slidenum">
              <a:rPr lang="en-US" smtClean="0"/>
              <a:pPr/>
              <a:t>14</a:t>
            </a:fld>
            <a:endParaRPr lang="en-US" dirty="0"/>
          </a:p>
        </p:txBody>
      </p:sp>
    </p:spTree>
    <p:extLst>
      <p:ext uri="{BB962C8B-B14F-4D97-AF65-F5344CB8AC3E}">
        <p14:creationId xmlns:p14="http://schemas.microsoft.com/office/powerpoint/2010/main" val="2559830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9474C0-7318-4443-8673-B8CD3932972A}"/>
              </a:ext>
            </a:extLst>
          </p:cNvPr>
          <p:cNvSpPr>
            <a:spLocks noGrp="1"/>
          </p:cNvSpPr>
          <p:nvPr>
            <p:ph type="title"/>
          </p:nvPr>
        </p:nvSpPr>
        <p:spPr/>
        <p:txBody>
          <a:bodyPr/>
          <a:lstStyle/>
          <a:p>
            <a:r>
              <a:rPr lang="en-US" b="1" dirty="0"/>
              <a:t>The Isotopes of Hydrogen</a:t>
            </a:r>
          </a:p>
        </p:txBody>
      </p:sp>
      <p:pic>
        <p:nvPicPr>
          <p:cNvPr id="8" name="Picture 7" descr="There are three known isotopes of hydrogen. Hydrogen has only one proton in the nucleus and a mass number of 1.">
            <a:extLst>
              <a:ext uri="{FF2B5EF4-FFF2-40B4-BE49-F238E27FC236}">
                <a16:creationId xmlns:a16="http://schemas.microsoft.com/office/drawing/2014/main" id="{737B6D5E-965D-441B-9457-17DCAE0DA3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375" y="2171700"/>
            <a:ext cx="5937250" cy="2514600"/>
          </a:xfrm>
          <a:prstGeom prst="rect">
            <a:avLst/>
          </a:prstGeom>
        </p:spPr>
      </p:pic>
      <p:sp>
        <p:nvSpPr>
          <p:cNvPr id="9" name="Text Placeholder 8">
            <a:extLst>
              <a:ext uri="{FF2B5EF4-FFF2-40B4-BE49-F238E27FC236}">
                <a16:creationId xmlns:a16="http://schemas.microsoft.com/office/drawing/2014/main" id="{8A3EE613-A79A-46D3-AB5A-6BC9BC1E8F5B}"/>
              </a:ext>
            </a:extLst>
          </p:cNvPr>
          <p:cNvSpPr>
            <a:spLocks noGrp="1"/>
          </p:cNvSpPr>
          <p:nvPr>
            <p:ph type="body" sz="quarter" idx="22"/>
          </p:nvPr>
        </p:nvSpPr>
        <p:spPr/>
        <p:txBody>
          <a:bodyPr anchor="ctr"/>
          <a:lstStyle/>
          <a:p>
            <a:r>
              <a:rPr lang="en-US" dirty="0">
                <a:hlinkClick r:id="" action="ppaction://noaction"/>
              </a:rPr>
              <a:t>Access the text alternative for slide images.</a:t>
            </a:r>
            <a:endParaRPr lang="en-US" dirty="0"/>
          </a:p>
        </p:txBody>
      </p:sp>
      <p:sp>
        <p:nvSpPr>
          <p:cNvPr id="11" name="Slide Number Placeholder 5">
            <a:extLst>
              <a:ext uri="{FF2B5EF4-FFF2-40B4-BE49-F238E27FC236}">
                <a16:creationId xmlns:a16="http://schemas.microsoft.com/office/drawing/2014/main" id="{BB787EDD-2595-466B-A271-AD65CB2A0E71}"/>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15</a:t>
            </a:fld>
            <a:endParaRPr lang="en-US" dirty="0"/>
          </a:p>
        </p:txBody>
      </p:sp>
      <p:sp>
        <p:nvSpPr>
          <p:cNvPr id="6" name="Rectangle 1">
            <a:extLst>
              <a:ext uri="{FF2B5EF4-FFF2-40B4-BE49-F238E27FC236}">
                <a16:creationId xmlns:a16="http://schemas.microsoft.com/office/drawing/2014/main" id="{7DEE4B0F-D408-49BA-A705-57A363F8E9FF}"/>
              </a:ext>
            </a:extLst>
          </p:cNvPr>
          <p:cNvSpPr>
            <a:spLocks noChangeArrowheads="1"/>
          </p:cNvSpPr>
          <p:nvPr/>
        </p:nvSpPr>
        <p:spPr bwMode="auto">
          <a:xfrm>
            <a:off x="1866900" y="4869392"/>
            <a:ext cx="6134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dirty="0">
                <a:latin typeface="TimesLTStd-Roman"/>
              </a:rPr>
              <a:t>hydrogen    	   deuterium            tritium</a:t>
            </a:r>
            <a:endParaRPr lang="en-US" altLang="en-US" sz="2400" b="1" dirty="0">
              <a:latin typeface="Arial" panose="020B0604020202020204" pitchFamily="34" charset="0"/>
            </a:endParaRPr>
          </a:p>
        </p:txBody>
      </p:sp>
    </p:spTree>
    <p:extLst>
      <p:ext uri="{BB962C8B-B14F-4D97-AF65-F5344CB8AC3E}">
        <p14:creationId xmlns:p14="http://schemas.microsoft.com/office/powerpoint/2010/main" val="139224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8" name="Text Box 16">
            <a:extLst>
              <a:ext uri="{FF2B5EF4-FFF2-40B4-BE49-F238E27FC236}">
                <a16:creationId xmlns:a16="http://schemas.microsoft.com/office/drawing/2014/main" id="{EC2476D8-162E-41D9-AAA6-01C35B84702F}"/>
              </a:ext>
            </a:extLst>
          </p:cNvPr>
          <p:cNvSpPr txBox="1">
            <a:spLocks noChangeArrowheads="1"/>
          </p:cNvSpPr>
          <p:nvPr/>
        </p:nvSpPr>
        <p:spPr bwMode="auto">
          <a:xfrm>
            <a:off x="1216025" y="3290888"/>
            <a:ext cx="67389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dirty="0">
                <a:latin typeface="Arial" panose="020B0604020202020204" pitchFamily="34" charset="0"/>
              </a:rPr>
              <a:t>6 protons, 8 (14- 6) neutrons, 6 electrons</a:t>
            </a:r>
          </a:p>
        </p:txBody>
      </p:sp>
      <p:sp>
        <p:nvSpPr>
          <p:cNvPr id="18449" name="Text Box 17">
            <a:extLst>
              <a:ext uri="{FF2B5EF4-FFF2-40B4-BE49-F238E27FC236}">
                <a16:creationId xmlns:a16="http://schemas.microsoft.com/office/drawing/2014/main" id="{90D65CEB-AA79-443D-B444-7FD7E475D2E7}"/>
              </a:ext>
            </a:extLst>
          </p:cNvPr>
          <p:cNvSpPr txBox="1">
            <a:spLocks noChangeArrowheads="1"/>
          </p:cNvSpPr>
          <p:nvPr/>
        </p:nvSpPr>
        <p:spPr bwMode="auto">
          <a:xfrm>
            <a:off x="1216025" y="5119687"/>
            <a:ext cx="67389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dirty="0">
                <a:latin typeface="Arial" panose="020B0604020202020204" pitchFamily="34" charset="0"/>
              </a:rPr>
              <a:t>6 protons, 5 (11 - 6) neutrons, 6 electrons</a:t>
            </a:r>
          </a:p>
        </p:txBody>
      </p:sp>
      <p:grpSp>
        <p:nvGrpSpPr>
          <p:cNvPr id="9220" name="Group 26">
            <a:extLst>
              <a:ext uri="{FF2B5EF4-FFF2-40B4-BE49-F238E27FC236}">
                <a16:creationId xmlns:a16="http://schemas.microsoft.com/office/drawing/2014/main" id="{3FF8451C-8599-459C-A0A1-19A367FD3E27}"/>
              </a:ext>
            </a:extLst>
          </p:cNvPr>
          <p:cNvGrpSpPr>
            <a:grpSpLocks/>
          </p:cNvGrpSpPr>
          <p:nvPr/>
        </p:nvGrpSpPr>
        <p:grpSpPr bwMode="auto">
          <a:xfrm>
            <a:off x="76200" y="2590800"/>
            <a:ext cx="8904288" cy="762000"/>
            <a:chOff x="48" y="1260"/>
            <a:chExt cx="5609" cy="480"/>
          </a:xfrm>
        </p:grpSpPr>
        <p:sp>
          <p:nvSpPr>
            <p:cNvPr id="9230" name="Text Box 3">
              <a:extLst>
                <a:ext uri="{FF2B5EF4-FFF2-40B4-BE49-F238E27FC236}">
                  <a16:creationId xmlns:a16="http://schemas.microsoft.com/office/drawing/2014/main" id="{1C10D3D2-3463-416F-8525-AC468272F866}"/>
                </a:ext>
              </a:extLst>
            </p:cNvPr>
            <p:cNvSpPr txBox="1">
              <a:spLocks noChangeArrowheads="1"/>
            </p:cNvSpPr>
            <p:nvPr/>
          </p:nvSpPr>
          <p:spPr bwMode="auto">
            <a:xfrm>
              <a:off x="48" y="1326"/>
              <a:ext cx="508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dirty="0">
                  <a:solidFill>
                    <a:srgbClr val="4F81BD"/>
                  </a:solidFill>
                  <a:latin typeface="Arial" panose="020B0604020202020204" pitchFamily="34" charset="0"/>
                </a:rPr>
                <a:t>How many protons, neutrons, and electrons are in</a:t>
              </a:r>
            </a:p>
          </p:txBody>
        </p:sp>
        <p:grpSp>
          <p:nvGrpSpPr>
            <p:cNvPr id="9231" name="Group 24">
              <a:extLst>
                <a:ext uri="{FF2B5EF4-FFF2-40B4-BE49-F238E27FC236}">
                  <a16:creationId xmlns:a16="http://schemas.microsoft.com/office/drawing/2014/main" id="{5CAD0DF5-5F5F-48FE-A5A0-049EFB1FD1FF}"/>
                </a:ext>
              </a:extLst>
            </p:cNvPr>
            <p:cNvGrpSpPr>
              <a:grpSpLocks/>
            </p:cNvGrpSpPr>
            <p:nvPr/>
          </p:nvGrpSpPr>
          <p:grpSpPr bwMode="auto">
            <a:xfrm>
              <a:off x="5006" y="1260"/>
              <a:ext cx="466" cy="480"/>
              <a:chOff x="5055" y="798"/>
              <a:chExt cx="466" cy="480"/>
            </a:xfrm>
          </p:grpSpPr>
          <p:sp>
            <p:nvSpPr>
              <p:cNvPr id="9233" name="Text Box 21">
                <a:extLst>
                  <a:ext uri="{FF2B5EF4-FFF2-40B4-BE49-F238E27FC236}">
                    <a16:creationId xmlns:a16="http://schemas.microsoft.com/office/drawing/2014/main" id="{08302D5E-4485-4A41-882B-60963A0EF661}"/>
                  </a:ext>
                </a:extLst>
              </p:cNvPr>
              <p:cNvSpPr txBox="1">
                <a:spLocks noChangeArrowheads="1"/>
              </p:cNvSpPr>
              <p:nvPr/>
            </p:nvSpPr>
            <p:spPr bwMode="auto">
              <a:xfrm>
                <a:off x="5243" y="887"/>
                <a:ext cx="27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dirty="0">
                    <a:latin typeface="Arial" panose="020B0604020202020204" pitchFamily="34" charset="0"/>
                  </a:rPr>
                  <a:t>C</a:t>
                </a:r>
              </a:p>
            </p:txBody>
          </p:sp>
          <p:sp>
            <p:nvSpPr>
              <p:cNvPr id="9234" name="Text Box 22">
                <a:extLst>
                  <a:ext uri="{FF2B5EF4-FFF2-40B4-BE49-F238E27FC236}">
                    <a16:creationId xmlns:a16="http://schemas.microsoft.com/office/drawing/2014/main" id="{C4181856-694E-409A-A359-C7CDBDFCA3F2}"/>
                  </a:ext>
                </a:extLst>
              </p:cNvPr>
              <p:cNvSpPr txBox="1">
                <a:spLocks noChangeArrowheads="1"/>
              </p:cNvSpPr>
              <p:nvPr/>
            </p:nvSpPr>
            <p:spPr bwMode="auto">
              <a:xfrm>
                <a:off x="5055" y="798"/>
                <a:ext cx="2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latin typeface="Arial" panose="020B0604020202020204" pitchFamily="34" charset="0"/>
                  </a:rPr>
                  <a:t>14</a:t>
                </a:r>
              </a:p>
            </p:txBody>
          </p:sp>
          <p:sp>
            <p:nvSpPr>
              <p:cNvPr id="9235" name="Text Box 23">
                <a:extLst>
                  <a:ext uri="{FF2B5EF4-FFF2-40B4-BE49-F238E27FC236}">
                    <a16:creationId xmlns:a16="http://schemas.microsoft.com/office/drawing/2014/main" id="{7ED1E9D5-D54B-4C7E-A0FC-694874727D64}"/>
                  </a:ext>
                </a:extLst>
              </p:cNvPr>
              <p:cNvSpPr txBox="1">
                <a:spLocks noChangeArrowheads="1"/>
              </p:cNvSpPr>
              <p:nvPr/>
            </p:nvSpPr>
            <p:spPr bwMode="auto">
              <a:xfrm>
                <a:off x="5144" y="1028"/>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2000">
                    <a:latin typeface="Arial" panose="020B0604020202020204" pitchFamily="34" charset="0"/>
                  </a:rPr>
                  <a:t>6</a:t>
                </a:r>
              </a:p>
            </p:txBody>
          </p:sp>
        </p:grpSp>
        <p:sp>
          <p:nvSpPr>
            <p:cNvPr id="9232" name="Text Box 25">
              <a:extLst>
                <a:ext uri="{FF2B5EF4-FFF2-40B4-BE49-F238E27FC236}">
                  <a16:creationId xmlns:a16="http://schemas.microsoft.com/office/drawing/2014/main" id="{4DA982E2-3D85-4A84-8989-19E0A68E02F1}"/>
                </a:ext>
              </a:extLst>
            </p:cNvPr>
            <p:cNvSpPr txBox="1">
              <a:spLocks noChangeArrowheads="1"/>
            </p:cNvSpPr>
            <p:nvPr/>
          </p:nvSpPr>
          <p:spPr bwMode="auto">
            <a:xfrm>
              <a:off x="5416" y="1353"/>
              <a:ext cx="24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dirty="0">
                  <a:latin typeface="Arial" panose="020B0604020202020204" pitchFamily="34" charset="0"/>
                </a:rPr>
                <a:t>?</a:t>
              </a:r>
            </a:p>
          </p:txBody>
        </p:sp>
      </p:grpSp>
      <p:grpSp>
        <p:nvGrpSpPr>
          <p:cNvPr id="4" name="Group 27">
            <a:extLst>
              <a:ext uri="{FF2B5EF4-FFF2-40B4-BE49-F238E27FC236}">
                <a16:creationId xmlns:a16="http://schemas.microsoft.com/office/drawing/2014/main" id="{FC6E259D-32D3-47A4-9072-8E375D31E3A2}"/>
              </a:ext>
            </a:extLst>
          </p:cNvPr>
          <p:cNvGrpSpPr>
            <a:grpSpLocks/>
          </p:cNvGrpSpPr>
          <p:nvPr/>
        </p:nvGrpSpPr>
        <p:grpSpPr bwMode="auto">
          <a:xfrm>
            <a:off x="76200" y="4268787"/>
            <a:ext cx="8839200" cy="762000"/>
            <a:chOff x="48" y="1182"/>
            <a:chExt cx="5568" cy="480"/>
          </a:xfrm>
        </p:grpSpPr>
        <p:sp>
          <p:nvSpPr>
            <p:cNvPr id="9224" name="Text Box 28">
              <a:extLst>
                <a:ext uri="{FF2B5EF4-FFF2-40B4-BE49-F238E27FC236}">
                  <a16:creationId xmlns:a16="http://schemas.microsoft.com/office/drawing/2014/main" id="{280FD247-DDF8-4C26-BED2-6CF49A73E5E5}"/>
                </a:ext>
              </a:extLst>
            </p:cNvPr>
            <p:cNvSpPr txBox="1">
              <a:spLocks noChangeArrowheads="1"/>
            </p:cNvSpPr>
            <p:nvPr/>
          </p:nvSpPr>
          <p:spPr bwMode="auto">
            <a:xfrm>
              <a:off x="48" y="1275"/>
              <a:ext cx="508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dirty="0">
                  <a:solidFill>
                    <a:srgbClr val="4F81BD"/>
                  </a:solidFill>
                  <a:latin typeface="Arial" panose="020B0604020202020204" pitchFamily="34" charset="0"/>
                </a:rPr>
                <a:t>How many protons, neutrons, and electrons are in</a:t>
              </a:r>
            </a:p>
          </p:txBody>
        </p:sp>
        <p:grpSp>
          <p:nvGrpSpPr>
            <p:cNvPr id="9225" name="Group 29">
              <a:extLst>
                <a:ext uri="{FF2B5EF4-FFF2-40B4-BE49-F238E27FC236}">
                  <a16:creationId xmlns:a16="http://schemas.microsoft.com/office/drawing/2014/main" id="{A9843BDD-4E5E-419E-8221-AE7626D6E82D}"/>
                </a:ext>
              </a:extLst>
            </p:cNvPr>
            <p:cNvGrpSpPr>
              <a:grpSpLocks/>
            </p:cNvGrpSpPr>
            <p:nvPr/>
          </p:nvGrpSpPr>
          <p:grpSpPr bwMode="auto">
            <a:xfrm>
              <a:off x="4985" y="1182"/>
              <a:ext cx="466" cy="480"/>
              <a:chOff x="5034" y="720"/>
              <a:chExt cx="466" cy="480"/>
            </a:xfrm>
          </p:grpSpPr>
          <p:sp>
            <p:nvSpPr>
              <p:cNvPr id="9227" name="Text Box 30">
                <a:extLst>
                  <a:ext uri="{FF2B5EF4-FFF2-40B4-BE49-F238E27FC236}">
                    <a16:creationId xmlns:a16="http://schemas.microsoft.com/office/drawing/2014/main" id="{C952BDE4-5EF7-42A5-961B-9E595E5B24E7}"/>
                  </a:ext>
                </a:extLst>
              </p:cNvPr>
              <p:cNvSpPr txBox="1">
                <a:spLocks noChangeArrowheads="1"/>
              </p:cNvSpPr>
              <p:nvPr/>
            </p:nvSpPr>
            <p:spPr bwMode="auto">
              <a:xfrm>
                <a:off x="5222" y="809"/>
                <a:ext cx="27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dirty="0">
                    <a:latin typeface="Arial" panose="020B0604020202020204" pitchFamily="34" charset="0"/>
                  </a:rPr>
                  <a:t>C</a:t>
                </a:r>
              </a:p>
            </p:txBody>
          </p:sp>
          <p:sp>
            <p:nvSpPr>
              <p:cNvPr id="9228" name="Text Box 31">
                <a:extLst>
                  <a:ext uri="{FF2B5EF4-FFF2-40B4-BE49-F238E27FC236}">
                    <a16:creationId xmlns:a16="http://schemas.microsoft.com/office/drawing/2014/main" id="{74F69128-364A-4387-B1BD-CD50FE005EFC}"/>
                  </a:ext>
                </a:extLst>
              </p:cNvPr>
              <p:cNvSpPr txBox="1">
                <a:spLocks noChangeArrowheads="1"/>
              </p:cNvSpPr>
              <p:nvPr/>
            </p:nvSpPr>
            <p:spPr bwMode="auto">
              <a:xfrm>
                <a:off x="5034" y="720"/>
                <a:ext cx="2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latin typeface="Arial" panose="020B0604020202020204" pitchFamily="34" charset="0"/>
                  </a:rPr>
                  <a:t>11</a:t>
                </a:r>
              </a:p>
            </p:txBody>
          </p:sp>
          <p:sp>
            <p:nvSpPr>
              <p:cNvPr id="9229" name="Text Box 32">
                <a:extLst>
                  <a:ext uri="{FF2B5EF4-FFF2-40B4-BE49-F238E27FC236}">
                    <a16:creationId xmlns:a16="http://schemas.microsoft.com/office/drawing/2014/main" id="{64C71EDF-6B94-4E81-9444-6C3585E36C63}"/>
                  </a:ext>
                </a:extLst>
              </p:cNvPr>
              <p:cNvSpPr txBox="1">
                <a:spLocks noChangeArrowheads="1"/>
              </p:cNvSpPr>
              <p:nvPr/>
            </p:nvSpPr>
            <p:spPr bwMode="auto">
              <a:xfrm>
                <a:off x="5123" y="950"/>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2000" dirty="0">
                    <a:latin typeface="Arial" panose="020B0604020202020204" pitchFamily="34" charset="0"/>
                  </a:rPr>
                  <a:t>6</a:t>
                </a:r>
              </a:p>
            </p:txBody>
          </p:sp>
        </p:grpSp>
        <p:sp>
          <p:nvSpPr>
            <p:cNvPr id="9226" name="Text Box 33">
              <a:extLst>
                <a:ext uri="{FF2B5EF4-FFF2-40B4-BE49-F238E27FC236}">
                  <a16:creationId xmlns:a16="http://schemas.microsoft.com/office/drawing/2014/main" id="{45E4261C-8528-4E65-B849-D5A1F64F11B0}"/>
                </a:ext>
              </a:extLst>
            </p:cNvPr>
            <p:cNvSpPr txBox="1">
              <a:spLocks noChangeArrowheads="1"/>
            </p:cNvSpPr>
            <p:nvPr/>
          </p:nvSpPr>
          <p:spPr bwMode="auto">
            <a:xfrm>
              <a:off x="5375" y="1278"/>
              <a:ext cx="24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dirty="0">
                  <a:latin typeface="Arial" panose="020B0604020202020204" pitchFamily="34" charset="0"/>
                </a:rPr>
                <a:t>?</a:t>
              </a:r>
            </a:p>
          </p:txBody>
        </p:sp>
      </p:grpSp>
      <p:sp>
        <p:nvSpPr>
          <p:cNvPr id="9222" name="Text Box 41">
            <a:extLst>
              <a:ext uri="{FF2B5EF4-FFF2-40B4-BE49-F238E27FC236}">
                <a16:creationId xmlns:a16="http://schemas.microsoft.com/office/drawing/2014/main" id="{07FAFED0-5200-45A4-A9D6-598E69F37380}"/>
              </a:ext>
            </a:extLst>
          </p:cNvPr>
          <p:cNvSpPr txBox="1">
            <a:spLocks noChangeArrowheads="1"/>
          </p:cNvSpPr>
          <p:nvPr/>
        </p:nvSpPr>
        <p:spPr bwMode="auto">
          <a:xfrm>
            <a:off x="233363" y="76200"/>
            <a:ext cx="8677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b="1" dirty="0">
                <a:latin typeface="Arial" panose="020B0604020202020204" pitchFamily="34" charset="0"/>
              </a:rPr>
              <a:t>Atomic number, Mass number and Isotopes</a:t>
            </a:r>
          </a:p>
        </p:txBody>
      </p:sp>
      <p:sp>
        <p:nvSpPr>
          <p:cNvPr id="21" name="TextBox 20">
            <a:extLst>
              <a:ext uri="{FF2B5EF4-FFF2-40B4-BE49-F238E27FC236}">
                <a16:creationId xmlns:a16="http://schemas.microsoft.com/office/drawing/2014/main" id="{59A0D7BE-9C7D-4645-9E77-B1ED84B98BE5}"/>
              </a:ext>
            </a:extLst>
          </p:cNvPr>
          <p:cNvSpPr txBox="1"/>
          <p:nvPr/>
        </p:nvSpPr>
        <p:spPr>
          <a:xfrm>
            <a:off x="542925" y="1179493"/>
            <a:ext cx="7837488" cy="830997"/>
          </a:xfrm>
          <a:prstGeom prst="rect">
            <a:avLst/>
          </a:prstGeom>
          <a:noFill/>
          <a:ln w="44450" cap="rnd" cmpd="thickThin">
            <a:solidFill>
              <a:schemeClr val="tx1"/>
            </a:solidFill>
          </a:ln>
        </p:spPr>
        <p:txBody>
          <a:bodyPr wrap="square">
            <a:spAutoFit/>
          </a:bodyPr>
          <a:lstStyle/>
          <a:p>
            <a:pPr algn="ctr"/>
            <a:r>
              <a:rPr lang="en-US" sz="2400" b="1" dirty="0">
                <a:latin typeface="Arial" pitchFamily="34" charset="0"/>
                <a:cs typeface="Arial" pitchFamily="34" charset="0"/>
              </a:rPr>
              <a:t>Atoms are electrically neutral; the number of electrons is equal to the number of protons.</a:t>
            </a:r>
            <a:endParaRPr lang="en-US" sz="2400" b="1" dirty="0"/>
          </a:p>
        </p:txBody>
      </p:sp>
      <p:sp>
        <p:nvSpPr>
          <p:cNvPr id="6" name="Slide Number Placeholder 5">
            <a:extLst>
              <a:ext uri="{FF2B5EF4-FFF2-40B4-BE49-F238E27FC236}">
                <a16:creationId xmlns:a16="http://schemas.microsoft.com/office/drawing/2014/main" id="{C6033203-1005-40CD-94D1-16011AD2D67D}"/>
              </a:ext>
            </a:extLst>
          </p:cNvPr>
          <p:cNvSpPr>
            <a:spLocks noGrp="1"/>
          </p:cNvSpPr>
          <p:nvPr>
            <p:ph type="sldNum" sz="quarter" idx="12"/>
          </p:nvPr>
        </p:nvSpPr>
        <p:spPr/>
        <p:txBody>
          <a:bodyPr/>
          <a:lstStyle/>
          <a:p>
            <a:pPr>
              <a:defRPr/>
            </a:pPr>
            <a:fld id="{493E24EA-15E4-4E8D-9E25-87E0D1BB485B}" type="slidenum">
              <a:rPr lang="en-US" altLang="en-US" smtClean="0">
                <a:solidFill>
                  <a:schemeClr val="tx1"/>
                </a:solidFill>
              </a:rPr>
              <a:pPr>
                <a:defRPr/>
              </a:pPr>
              <a:t>16</a:t>
            </a:fld>
            <a:endParaRPr lang="en-US"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18448"/>
                                        </p:tgtEl>
                                        <p:attrNameLst>
                                          <p:attrName>style.visibility</p:attrName>
                                        </p:attrNameLst>
                                      </p:cBhvr>
                                      <p:to>
                                        <p:strVal val="visible"/>
                                      </p:to>
                                    </p:set>
                                    <p:anim calcmode="lin" valueType="num">
                                      <p:cBhvr>
                                        <p:cTn id="11" dur="500" fill="hold"/>
                                        <p:tgtEl>
                                          <p:spTgt spid="18448"/>
                                        </p:tgtEl>
                                        <p:attrNameLst>
                                          <p:attrName>ppt_w</p:attrName>
                                        </p:attrNameLst>
                                      </p:cBhvr>
                                      <p:tavLst>
                                        <p:tav tm="0">
                                          <p:val>
                                            <p:fltVal val="0"/>
                                          </p:val>
                                        </p:tav>
                                        <p:tav tm="100000">
                                          <p:val>
                                            <p:strVal val="#ppt_w"/>
                                          </p:val>
                                        </p:tav>
                                      </p:tavLst>
                                    </p:anim>
                                    <p:anim calcmode="lin" valueType="num">
                                      <p:cBhvr>
                                        <p:cTn id="12" dur="500" fill="hold"/>
                                        <p:tgtEl>
                                          <p:spTgt spid="18448"/>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8449"/>
                                        </p:tgtEl>
                                        <p:attrNameLst>
                                          <p:attrName>style.visibility</p:attrName>
                                        </p:attrNameLst>
                                      </p:cBhvr>
                                      <p:to>
                                        <p:strVal val="visible"/>
                                      </p:to>
                                    </p:set>
                                    <p:anim calcmode="lin" valueType="num">
                                      <p:cBhvr>
                                        <p:cTn id="21" dur="500" fill="hold"/>
                                        <p:tgtEl>
                                          <p:spTgt spid="18449"/>
                                        </p:tgtEl>
                                        <p:attrNameLst>
                                          <p:attrName>ppt_w</p:attrName>
                                        </p:attrNameLst>
                                      </p:cBhvr>
                                      <p:tavLst>
                                        <p:tav tm="0">
                                          <p:val>
                                            <p:fltVal val="0"/>
                                          </p:val>
                                        </p:tav>
                                        <p:tav tm="100000">
                                          <p:val>
                                            <p:strVal val="#ppt_w"/>
                                          </p:val>
                                        </p:tav>
                                      </p:tavLst>
                                    </p:anim>
                                    <p:anim calcmode="lin" valueType="num">
                                      <p:cBhvr>
                                        <p:cTn id="22" dur="500" fill="hold"/>
                                        <p:tgtEl>
                                          <p:spTgt spid="184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8" grpId="0" autoUpdateAnimBg="0"/>
      <p:bldP spid="18449"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C4EC14D-DF9E-4695-8906-16C0208133F3}"/>
              </a:ext>
            </a:extLst>
          </p:cNvPr>
          <p:cNvSpPr>
            <a:spLocks noGrp="1"/>
          </p:cNvSpPr>
          <p:nvPr>
            <p:ph type="ctrTitle"/>
          </p:nvPr>
        </p:nvSpPr>
        <p:spPr>
          <a:xfrm>
            <a:off x="250825" y="1165225"/>
            <a:ext cx="8461375" cy="846138"/>
          </a:xfrm>
        </p:spPr>
        <p:txBody>
          <a:bodyPr>
            <a:normAutofit fontScale="90000"/>
          </a:bodyPr>
          <a:lstStyle/>
          <a:p>
            <a:pPr>
              <a:defRPr/>
            </a:pPr>
            <a:r>
              <a:rPr lang="en-US" sz="3200" dirty="0">
                <a:latin typeface="Arial" panose="020B0604020202020204" pitchFamily="34" charset="0"/>
                <a:cs typeface="Arial" panose="020B0604020202020204" pitchFamily="34" charset="0"/>
              </a:rPr>
              <a:t>Find number of </a:t>
            </a:r>
            <a:r>
              <a:rPr lang="en-US" altLang="en-US" sz="3200" dirty="0">
                <a:latin typeface="Arial" panose="020B0604020202020204" pitchFamily="34" charset="0"/>
                <a:cs typeface="Arial" panose="020B0604020202020204" pitchFamily="34" charset="0"/>
              </a:rPr>
              <a:t>electrons, protons, and neutrons?</a:t>
            </a:r>
            <a:endParaRPr lang="ar-SA" sz="3200" dirty="0">
              <a:latin typeface="Arial" panose="020B0604020202020204" pitchFamily="34" charset="0"/>
              <a:cs typeface="Arial" panose="020B0604020202020204" pitchFamily="34" charset="0"/>
            </a:endParaRPr>
          </a:p>
        </p:txBody>
      </p:sp>
      <p:grpSp>
        <p:nvGrpSpPr>
          <p:cNvPr id="10243" name="Group 28">
            <a:extLst>
              <a:ext uri="{FF2B5EF4-FFF2-40B4-BE49-F238E27FC236}">
                <a16:creationId xmlns:a16="http://schemas.microsoft.com/office/drawing/2014/main" id="{A1C7779C-0CBB-4BE1-A5B6-488DD8F560C0}"/>
              </a:ext>
            </a:extLst>
          </p:cNvPr>
          <p:cNvGrpSpPr>
            <a:grpSpLocks/>
          </p:cNvGrpSpPr>
          <p:nvPr/>
        </p:nvGrpSpPr>
        <p:grpSpPr bwMode="auto">
          <a:xfrm>
            <a:off x="1066800" y="2430463"/>
            <a:ext cx="2433638" cy="868362"/>
            <a:chOff x="1859" y="3530"/>
            <a:chExt cx="2288" cy="559"/>
          </a:xfrm>
        </p:grpSpPr>
        <p:grpSp>
          <p:nvGrpSpPr>
            <p:cNvPr id="10297" name="Group 20">
              <a:extLst>
                <a:ext uri="{FF2B5EF4-FFF2-40B4-BE49-F238E27FC236}">
                  <a16:creationId xmlns:a16="http://schemas.microsoft.com/office/drawing/2014/main" id="{86CF5B6C-E7C7-4FDD-B7AC-A26810A646CE}"/>
                </a:ext>
              </a:extLst>
            </p:cNvPr>
            <p:cNvGrpSpPr>
              <a:grpSpLocks/>
            </p:cNvGrpSpPr>
            <p:nvPr/>
          </p:nvGrpSpPr>
          <p:grpSpPr bwMode="auto">
            <a:xfrm>
              <a:off x="1859" y="3530"/>
              <a:ext cx="954" cy="536"/>
              <a:chOff x="1357" y="3442"/>
              <a:chExt cx="954" cy="536"/>
            </a:xfrm>
          </p:grpSpPr>
          <p:sp>
            <p:nvSpPr>
              <p:cNvPr id="10302" name="Text Box 21">
                <a:extLst>
                  <a:ext uri="{FF2B5EF4-FFF2-40B4-BE49-F238E27FC236}">
                    <a16:creationId xmlns:a16="http://schemas.microsoft.com/office/drawing/2014/main" id="{2DBB1E49-0D31-4022-8758-045D6B69044B}"/>
                  </a:ext>
                </a:extLst>
              </p:cNvPr>
              <p:cNvSpPr txBox="1">
                <a:spLocks noChangeArrowheads="1"/>
              </p:cNvSpPr>
              <p:nvPr/>
            </p:nvSpPr>
            <p:spPr bwMode="auto">
              <a:xfrm>
                <a:off x="1640" y="3532"/>
                <a:ext cx="671" cy="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solidFill>
                      <a:srgbClr val="000000"/>
                    </a:solidFill>
                    <a:latin typeface="Arial" panose="020B0604020202020204" pitchFamily="34" charset="0"/>
                  </a:rPr>
                  <a:t>Cu  </a:t>
                </a:r>
              </a:p>
            </p:txBody>
          </p:sp>
          <p:sp>
            <p:nvSpPr>
              <p:cNvPr id="10303" name="Text Box 22">
                <a:extLst>
                  <a:ext uri="{FF2B5EF4-FFF2-40B4-BE49-F238E27FC236}">
                    <a16:creationId xmlns:a16="http://schemas.microsoft.com/office/drawing/2014/main" id="{CC4D2CC8-48E3-4CFA-A8B6-100BC05E728A}"/>
                  </a:ext>
                </a:extLst>
              </p:cNvPr>
              <p:cNvSpPr txBox="1">
                <a:spLocks noChangeArrowheads="1"/>
              </p:cNvSpPr>
              <p:nvPr/>
            </p:nvSpPr>
            <p:spPr bwMode="auto">
              <a:xfrm>
                <a:off x="1357" y="3442"/>
                <a:ext cx="442"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dirty="0">
                    <a:solidFill>
                      <a:srgbClr val="000000"/>
                    </a:solidFill>
                    <a:latin typeface="Arial" panose="020B0604020202020204" pitchFamily="34" charset="0"/>
                  </a:rPr>
                  <a:t>63</a:t>
                </a:r>
              </a:p>
            </p:txBody>
          </p:sp>
          <p:sp>
            <p:nvSpPr>
              <p:cNvPr id="10304" name="Text Box 23">
                <a:extLst>
                  <a:ext uri="{FF2B5EF4-FFF2-40B4-BE49-F238E27FC236}">
                    <a16:creationId xmlns:a16="http://schemas.microsoft.com/office/drawing/2014/main" id="{6A2C9C4C-E692-43B7-B954-FF26FAC8C02E}"/>
                  </a:ext>
                </a:extLst>
              </p:cNvPr>
              <p:cNvSpPr txBox="1">
                <a:spLocks noChangeArrowheads="1"/>
              </p:cNvSpPr>
              <p:nvPr/>
            </p:nvSpPr>
            <p:spPr bwMode="auto">
              <a:xfrm>
                <a:off x="1357" y="3720"/>
                <a:ext cx="450"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solidFill>
                      <a:srgbClr val="000000"/>
                    </a:solidFill>
                    <a:latin typeface="Arial" panose="020B0604020202020204" pitchFamily="34" charset="0"/>
                  </a:rPr>
                  <a:t>29</a:t>
                </a:r>
              </a:p>
            </p:txBody>
          </p:sp>
        </p:grpSp>
        <p:grpSp>
          <p:nvGrpSpPr>
            <p:cNvPr id="10298" name="Group 24">
              <a:extLst>
                <a:ext uri="{FF2B5EF4-FFF2-40B4-BE49-F238E27FC236}">
                  <a16:creationId xmlns:a16="http://schemas.microsoft.com/office/drawing/2014/main" id="{71BB7B18-A5B4-4A80-A925-A8ECC4A5F88A}"/>
                </a:ext>
              </a:extLst>
            </p:cNvPr>
            <p:cNvGrpSpPr>
              <a:grpSpLocks/>
            </p:cNvGrpSpPr>
            <p:nvPr/>
          </p:nvGrpSpPr>
          <p:grpSpPr bwMode="auto">
            <a:xfrm>
              <a:off x="3077" y="3535"/>
              <a:ext cx="1070" cy="554"/>
              <a:chOff x="1293" y="3447"/>
              <a:chExt cx="1070" cy="554"/>
            </a:xfrm>
          </p:grpSpPr>
          <p:sp>
            <p:nvSpPr>
              <p:cNvPr id="10299" name="Text Box 25">
                <a:extLst>
                  <a:ext uri="{FF2B5EF4-FFF2-40B4-BE49-F238E27FC236}">
                    <a16:creationId xmlns:a16="http://schemas.microsoft.com/office/drawing/2014/main" id="{FAF4C089-E7F1-4C20-BECC-351C58EB93B7}"/>
                  </a:ext>
                </a:extLst>
              </p:cNvPr>
              <p:cNvSpPr txBox="1">
                <a:spLocks noChangeArrowheads="1"/>
              </p:cNvSpPr>
              <p:nvPr/>
            </p:nvSpPr>
            <p:spPr bwMode="auto">
              <a:xfrm>
                <a:off x="1718" y="3532"/>
                <a:ext cx="645" cy="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solidFill>
                      <a:srgbClr val="000000"/>
                    </a:solidFill>
                    <a:latin typeface="Arial" panose="020B0604020202020204" pitchFamily="34" charset="0"/>
                  </a:rPr>
                  <a:t>Pu</a:t>
                </a:r>
              </a:p>
            </p:txBody>
          </p:sp>
          <p:sp>
            <p:nvSpPr>
              <p:cNvPr id="10300" name="Text Box 26">
                <a:extLst>
                  <a:ext uri="{FF2B5EF4-FFF2-40B4-BE49-F238E27FC236}">
                    <a16:creationId xmlns:a16="http://schemas.microsoft.com/office/drawing/2014/main" id="{1A529B49-F183-4329-96F9-3E281ED25F57}"/>
                  </a:ext>
                </a:extLst>
              </p:cNvPr>
              <p:cNvSpPr txBox="1">
                <a:spLocks noChangeArrowheads="1"/>
              </p:cNvSpPr>
              <p:nvPr/>
            </p:nvSpPr>
            <p:spPr bwMode="auto">
              <a:xfrm>
                <a:off x="1293" y="3447"/>
                <a:ext cx="576"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dirty="0">
                    <a:solidFill>
                      <a:srgbClr val="000000"/>
                    </a:solidFill>
                    <a:latin typeface="Arial" panose="020B0604020202020204" pitchFamily="34" charset="0"/>
                  </a:rPr>
                  <a:t>239</a:t>
                </a:r>
              </a:p>
            </p:txBody>
          </p:sp>
          <p:sp>
            <p:nvSpPr>
              <p:cNvPr id="10301" name="Text Box 27">
                <a:extLst>
                  <a:ext uri="{FF2B5EF4-FFF2-40B4-BE49-F238E27FC236}">
                    <a16:creationId xmlns:a16="http://schemas.microsoft.com/office/drawing/2014/main" id="{27B982E3-19CF-44F1-ABAA-BDA152D7F568}"/>
                  </a:ext>
                </a:extLst>
              </p:cNvPr>
              <p:cNvSpPr txBox="1">
                <a:spLocks noChangeArrowheads="1"/>
              </p:cNvSpPr>
              <p:nvPr/>
            </p:nvSpPr>
            <p:spPr bwMode="auto">
              <a:xfrm>
                <a:off x="1427" y="3743"/>
                <a:ext cx="442"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solidFill>
                      <a:srgbClr val="000000"/>
                    </a:solidFill>
                    <a:latin typeface="Arial" panose="020B0604020202020204" pitchFamily="34" charset="0"/>
                  </a:rPr>
                  <a:t>94</a:t>
                </a:r>
              </a:p>
            </p:txBody>
          </p:sp>
        </p:grpSp>
      </p:grpSp>
      <p:grpSp>
        <p:nvGrpSpPr>
          <p:cNvPr id="10244" name="Group 28">
            <a:extLst>
              <a:ext uri="{FF2B5EF4-FFF2-40B4-BE49-F238E27FC236}">
                <a16:creationId xmlns:a16="http://schemas.microsoft.com/office/drawing/2014/main" id="{3F68E740-A573-45F4-9F1B-48C26EC7890D}"/>
              </a:ext>
            </a:extLst>
          </p:cNvPr>
          <p:cNvGrpSpPr>
            <a:grpSpLocks/>
          </p:cNvGrpSpPr>
          <p:nvPr/>
        </p:nvGrpSpPr>
        <p:grpSpPr bwMode="auto">
          <a:xfrm>
            <a:off x="3810000" y="2430463"/>
            <a:ext cx="2151062" cy="866775"/>
            <a:chOff x="1953" y="3530"/>
            <a:chExt cx="2022" cy="559"/>
          </a:xfrm>
        </p:grpSpPr>
        <p:grpSp>
          <p:nvGrpSpPr>
            <p:cNvPr id="10289" name="Group 20">
              <a:extLst>
                <a:ext uri="{FF2B5EF4-FFF2-40B4-BE49-F238E27FC236}">
                  <a16:creationId xmlns:a16="http://schemas.microsoft.com/office/drawing/2014/main" id="{FEF390B0-4834-4A15-89D8-81C76DBE04C8}"/>
                </a:ext>
              </a:extLst>
            </p:cNvPr>
            <p:cNvGrpSpPr>
              <a:grpSpLocks/>
            </p:cNvGrpSpPr>
            <p:nvPr/>
          </p:nvGrpSpPr>
          <p:grpSpPr bwMode="auto">
            <a:xfrm>
              <a:off x="1953" y="3530"/>
              <a:ext cx="974" cy="533"/>
              <a:chOff x="1451" y="3442"/>
              <a:chExt cx="974" cy="533"/>
            </a:xfrm>
          </p:grpSpPr>
          <p:sp>
            <p:nvSpPr>
              <p:cNvPr id="10294" name="Text Box 21">
                <a:extLst>
                  <a:ext uri="{FF2B5EF4-FFF2-40B4-BE49-F238E27FC236}">
                    <a16:creationId xmlns:a16="http://schemas.microsoft.com/office/drawing/2014/main" id="{9CAA5620-6C86-4153-B20B-7AE4E62EF723}"/>
                  </a:ext>
                </a:extLst>
              </p:cNvPr>
              <p:cNvSpPr txBox="1">
                <a:spLocks noChangeArrowheads="1"/>
              </p:cNvSpPr>
              <p:nvPr/>
            </p:nvSpPr>
            <p:spPr bwMode="auto">
              <a:xfrm>
                <a:off x="1754" y="3532"/>
                <a:ext cx="671" cy="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dirty="0">
                    <a:solidFill>
                      <a:srgbClr val="000000"/>
                    </a:solidFill>
                    <a:latin typeface="Arial" panose="020B0604020202020204" pitchFamily="34" charset="0"/>
                  </a:rPr>
                  <a:t>Al  </a:t>
                </a:r>
              </a:p>
            </p:txBody>
          </p:sp>
          <p:sp>
            <p:nvSpPr>
              <p:cNvPr id="10295" name="Text Box 22">
                <a:extLst>
                  <a:ext uri="{FF2B5EF4-FFF2-40B4-BE49-F238E27FC236}">
                    <a16:creationId xmlns:a16="http://schemas.microsoft.com/office/drawing/2014/main" id="{92537B69-62A9-47C4-BDAD-1131125DBD30}"/>
                  </a:ext>
                </a:extLst>
              </p:cNvPr>
              <p:cNvSpPr txBox="1">
                <a:spLocks noChangeArrowheads="1"/>
              </p:cNvSpPr>
              <p:nvPr/>
            </p:nvSpPr>
            <p:spPr bwMode="auto">
              <a:xfrm>
                <a:off x="1471" y="3442"/>
                <a:ext cx="442"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dirty="0">
                    <a:solidFill>
                      <a:srgbClr val="000000"/>
                    </a:solidFill>
                    <a:latin typeface="Arial" panose="020B0604020202020204" pitchFamily="34" charset="0"/>
                  </a:rPr>
                  <a:t>26</a:t>
                </a:r>
              </a:p>
            </p:txBody>
          </p:sp>
          <p:sp>
            <p:nvSpPr>
              <p:cNvPr id="10296" name="Text Box 23">
                <a:extLst>
                  <a:ext uri="{FF2B5EF4-FFF2-40B4-BE49-F238E27FC236}">
                    <a16:creationId xmlns:a16="http://schemas.microsoft.com/office/drawing/2014/main" id="{DE00450D-BB63-4000-B61D-FD76F43C3939}"/>
                  </a:ext>
                </a:extLst>
              </p:cNvPr>
              <p:cNvSpPr txBox="1">
                <a:spLocks noChangeArrowheads="1"/>
              </p:cNvSpPr>
              <p:nvPr/>
            </p:nvSpPr>
            <p:spPr bwMode="auto">
              <a:xfrm>
                <a:off x="1451" y="3717"/>
                <a:ext cx="458"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solidFill>
                      <a:srgbClr val="000000"/>
                    </a:solidFill>
                    <a:latin typeface="Arial" panose="020B0604020202020204" pitchFamily="34" charset="0"/>
                  </a:rPr>
                  <a:t>13</a:t>
                </a:r>
              </a:p>
            </p:txBody>
          </p:sp>
        </p:grpSp>
        <p:grpSp>
          <p:nvGrpSpPr>
            <p:cNvPr id="10290" name="Group 24">
              <a:extLst>
                <a:ext uri="{FF2B5EF4-FFF2-40B4-BE49-F238E27FC236}">
                  <a16:creationId xmlns:a16="http://schemas.microsoft.com/office/drawing/2014/main" id="{50B45E4D-E58A-4527-9CCC-7D33C51AB94D}"/>
                </a:ext>
              </a:extLst>
            </p:cNvPr>
            <p:cNvGrpSpPr>
              <a:grpSpLocks/>
            </p:cNvGrpSpPr>
            <p:nvPr/>
          </p:nvGrpSpPr>
          <p:grpSpPr bwMode="auto">
            <a:xfrm>
              <a:off x="3273" y="3535"/>
              <a:ext cx="702" cy="554"/>
              <a:chOff x="1489" y="3447"/>
              <a:chExt cx="702" cy="554"/>
            </a:xfrm>
          </p:grpSpPr>
          <p:sp>
            <p:nvSpPr>
              <p:cNvPr id="10291" name="Text Box 25">
                <a:extLst>
                  <a:ext uri="{FF2B5EF4-FFF2-40B4-BE49-F238E27FC236}">
                    <a16:creationId xmlns:a16="http://schemas.microsoft.com/office/drawing/2014/main" id="{B03A1C78-C1AB-4B73-AA20-3FCDD9D5DC9C}"/>
                  </a:ext>
                </a:extLst>
              </p:cNvPr>
              <p:cNvSpPr txBox="1">
                <a:spLocks noChangeArrowheads="1"/>
              </p:cNvSpPr>
              <p:nvPr/>
            </p:nvSpPr>
            <p:spPr bwMode="auto">
              <a:xfrm>
                <a:off x="1718" y="3532"/>
                <a:ext cx="473" cy="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solidFill>
                      <a:srgbClr val="000000"/>
                    </a:solidFill>
                    <a:latin typeface="Arial" panose="020B0604020202020204" pitchFamily="34" charset="0"/>
                  </a:rPr>
                  <a:t>O</a:t>
                </a:r>
              </a:p>
            </p:txBody>
          </p:sp>
          <p:sp>
            <p:nvSpPr>
              <p:cNvPr id="10292" name="Text Box 26">
                <a:extLst>
                  <a:ext uri="{FF2B5EF4-FFF2-40B4-BE49-F238E27FC236}">
                    <a16:creationId xmlns:a16="http://schemas.microsoft.com/office/drawing/2014/main" id="{D475A5D3-0B13-4B68-B81A-C04479AFF411}"/>
                  </a:ext>
                </a:extLst>
              </p:cNvPr>
              <p:cNvSpPr txBox="1">
                <a:spLocks noChangeArrowheads="1"/>
              </p:cNvSpPr>
              <p:nvPr/>
            </p:nvSpPr>
            <p:spPr bwMode="auto">
              <a:xfrm>
                <a:off x="1489" y="3447"/>
                <a:ext cx="442"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solidFill>
                      <a:srgbClr val="000000"/>
                    </a:solidFill>
                    <a:latin typeface="Arial" panose="020B0604020202020204" pitchFamily="34" charset="0"/>
                  </a:rPr>
                  <a:t>17</a:t>
                </a:r>
              </a:p>
            </p:txBody>
          </p:sp>
          <p:sp>
            <p:nvSpPr>
              <p:cNvPr id="10293" name="Text Box 27">
                <a:extLst>
                  <a:ext uri="{FF2B5EF4-FFF2-40B4-BE49-F238E27FC236}">
                    <a16:creationId xmlns:a16="http://schemas.microsoft.com/office/drawing/2014/main" id="{AFF58F8C-CACF-4F4F-AD51-FFDC0042E29E}"/>
                  </a:ext>
                </a:extLst>
              </p:cNvPr>
              <p:cNvSpPr txBox="1">
                <a:spLocks noChangeArrowheads="1"/>
              </p:cNvSpPr>
              <p:nvPr/>
            </p:nvSpPr>
            <p:spPr bwMode="auto">
              <a:xfrm>
                <a:off x="1623" y="3743"/>
                <a:ext cx="308"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solidFill>
                      <a:srgbClr val="000000"/>
                    </a:solidFill>
                    <a:latin typeface="Arial" panose="020B0604020202020204" pitchFamily="34" charset="0"/>
                  </a:rPr>
                  <a:t>8</a:t>
                </a:r>
              </a:p>
            </p:txBody>
          </p:sp>
        </p:grpSp>
      </p:grpSp>
      <p:grpSp>
        <p:nvGrpSpPr>
          <p:cNvPr id="10245" name="Group 28">
            <a:extLst>
              <a:ext uri="{FF2B5EF4-FFF2-40B4-BE49-F238E27FC236}">
                <a16:creationId xmlns:a16="http://schemas.microsoft.com/office/drawing/2014/main" id="{77AEEB0B-35E5-416D-B2DC-E8429F3E4EDC}"/>
              </a:ext>
            </a:extLst>
          </p:cNvPr>
          <p:cNvGrpSpPr>
            <a:grpSpLocks/>
          </p:cNvGrpSpPr>
          <p:nvPr/>
        </p:nvGrpSpPr>
        <p:grpSpPr bwMode="auto">
          <a:xfrm>
            <a:off x="6281738" y="2430463"/>
            <a:ext cx="2316379" cy="858837"/>
            <a:chOff x="1937" y="3535"/>
            <a:chExt cx="1940" cy="554"/>
          </a:xfrm>
        </p:grpSpPr>
        <p:grpSp>
          <p:nvGrpSpPr>
            <p:cNvPr id="10281" name="Group 20">
              <a:extLst>
                <a:ext uri="{FF2B5EF4-FFF2-40B4-BE49-F238E27FC236}">
                  <a16:creationId xmlns:a16="http://schemas.microsoft.com/office/drawing/2014/main" id="{66A131E1-215C-47E1-9DC9-22606FDEA205}"/>
                </a:ext>
              </a:extLst>
            </p:cNvPr>
            <p:cNvGrpSpPr>
              <a:grpSpLocks/>
            </p:cNvGrpSpPr>
            <p:nvPr/>
          </p:nvGrpSpPr>
          <p:grpSpPr bwMode="auto">
            <a:xfrm>
              <a:off x="1937" y="3535"/>
              <a:ext cx="990" cy="540"/>
              <a:chOff x="1435" y="3447"/>
              <a:chExt cx="990" cy="540"/>
            </a:xfrm>
          </p:grpSpPr>
          <p:sp>
            <p:nvSpPr>
              <p:cNvPr id="10286" name="Text Box 21">
                <a:extLst>
                  <a:ext uri="{FF2B5EF4-FFF2-40B4-BE49-F238E27FC236}">
                    <a16:creationId xmlns:a16="http://schemas.microsoft.com/office/drawing/2014/main" id="{837A62AC-EDB8-40DA-AE5F-169DE1C23A4D}"/>
                  </a:ext>
                </a:extLst>
              </p:cNvPr>
              <p:cNvSpPr txBox="1">
                <a:spLocks noChangeArrowheads="1"/>
              </p:cNvSpPr>
              <p:nvPr/>
            </p:nvSpPr>
            <p:spPr bwMode="auto">
              <a:xfrm>
                <a:off x="1825" y="3532"/>
                <a:ext cx="600" cy="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solidFill>
                      <a:srgbClr val="000000"/>
                    </a:solidFill>
                    <a:latin typeface="Arial" panose="020B0604020202020204" pitchFamily="34" charset="0"/>
                  </a:rPr>
                  <a:t>Hg  </a:t>
                </a:r>
              </a:p>
            </p:txBody>
          </p:sp>
          <p:sp>
            <p:nvSpPr>
              <p:cNvPr id="10287" name="Text Box 22">
                <a:extLst>
                  <a:ext uri="{FF2B5EF4-FFF2-40B4-BE49-F238E27FC236}">
                    <a16:creationId xmlns:a16="http://schemas.microsoft.com/office/drawing/2014/main" id="{5796A4AA-233A-4D86-AA44-D57E333A9B98}"/>
                  </a:ext>
                </a:extLst>
              </p:cNvPr>
              <p:cNvSpPr txBox="1">
                <a:spLocks noChangeArrowheads="1"/>
              </p:cNvSpPr>
              <p:nvPr/>
            </p:nvSpPr>
            <p:spPr bwMode="auto">
              <a:xfrm>
                <a:off x="1435" y="3447"/>
                <a:ext cx="580"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solidFill>
                      <a:srgbClr val="000000"/>
                    </a:solidFill>
                    <a:latin typeface="Arial" panose="020B0604020202020204" pitchFamily="34" charset="0"/>
                  </a:rPr>
                  <a:t>202</a:t>
                </a:r>
              </a:p>
            </p:txBody>
          </p:sp>
          <p:sp>
            <p:nvSpPr>
              <p:cNvPr id="10288" name="Text Box 23">
                <a:extLst>
                  <a:ext uri="{FF2B5EF4-FFF2-40B4-BE49-F238E27FC236}">
                    <a16:creationId xmlns:a16="http://schemas.microsoft.com/office/drawing/2014/main" id="{4A6C9B9A-091D-466F-856E-884F84C95E8B}"/>
                  </a:ext>
                </a:extLst>
              </p:cNvPr>
              <p:cNvSpPr txBox="1">
                <a:spLocks noChangeArrowheads="1"/>
              </p:cNvSpPr>
              <p:nvPr/>
            </p:nvSpPr>
            <p:spPr bwMode="auto">
              <a:xfrm>
                <a:off x="1568" y="3729"/>
                <a:ext cx="394"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solidFill>
                      <a:srgbClr val="000000"/>
                    </a:solidFill>
                    <a:latin typeface="Arial" panose="020B0604020202020204" pitchFamily="34" charset="0"/>
                  </a:rPr>
                  <a:t>80</a:t>
                </a:r>
              </a:p>
            </p:txBody>
          </p:sp>
        </p:grpSp>
        <p:grpSp>
          <p:nvGrpSpPr>
            <p:cNvPr id="10282" name="Group 24">
              <a:extLst>
                <a:ext uri="{FF2B5EF4-FFF2-40B4-BE49-F238E27FC236}">
                  <a16:creationId xmlns:a16="http://schemas.microsoft.com/office/drawing/2014/main" id="{7BCDC2AD-1066-4A5D-8D61-C0C53340AA28}"/>
                </a:ext>
              </a:extLst>
            </p:cNvPr>
            <p:cNvGrpSpPr>
              <a:grpSpLocks/>
            </p:cNvGrpSpPr>
            <p:nvPr/>
          </p:nvGrpSpPr>
          <p:grpSpPr bwMode="auto">
            <a:xfrm>
              <a:off x="3185" y="3547"/>
              <a:ext cx="692" cy="542"/>
              <a:chOff x="1401" y="3459"/>
              <a:chExt cx="692" cy="542"/>
            </a:xfrm>
          </p:grpSpPr>
          <p:sp>
            <p:nvSpPr>
              <p:cNvPr id="10283" name="Text Box 25">
                <a:extLst>
                  <a:ext uri="{FF2B5EF4-FFF2-40B4-BE49-F238E27FC236}">
                    <a16:creationId xmlns:a16="http://schemas.microsoft.com/office/drawing/2014/main" id="{585E31C3-0CDE-4CF1-959F-42ED66AD7277}"/>
                  </a:ext>
                </a:extLst>
              </p:cNvPr>
              <p:cNvSpPr txBox="1">
                <a:spLocks noChangeArrowheads="1"/>
              </p:cNvSpPr>
              <p:nvPr/>
            </p:nvSpPr>
            <p:spPr bwMode="auto">
              <a:xfrm>
                <a:off x="1665" y="3532"/>
                <a:ext cx="428" cy="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solidFill>
                      <a:srgbClr val="000000"/>
                    </a:solidFill>
                    <a:latin typeface="Arial" panose="020B0604020202020204" pitchFamily="34" charset="0"/>
                  </a:rPr>
                  <a:t>Ti</a:t>
                </a:r>
              </a:p>
            </p:txBody>
          </p:sp>
          <p:sp>
            <p:nvSpPr>
              <p:cNvPr id="10284" name="Text Box 26">
                <a:extLst>
                  <a:ext uri="{FF2B5EF4-FFF2-40B4-BE49-F238E27FC236}">
                    <a16:creationId xmlns:a16="http://schemas.microsoft.com/office/drawing/2014/main" id="{88B119BC-C22B-49CB-B1F7-BE873A3A64F5}"/>
                  </a:ext>
                </a:extLst>
              </p:cNvPr>
              <p:cNvSpPr txBox="1">
                <a:spLocks noChangeArrowheads="1"/>
              </p:cNvSpPr>
              <p:nvPr/>
            </p:nvSpPr>
            <p:spPr bwMode="auto">
              <a:xfrm>
                <a:off x="1401" y="3459"/>
                <a:ext cx="394"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solidFill>
                      <a:srgbClr val="000000"/>
                    </a:solidFill>
                    <a:latin typeface="Arial" panose="020B0604020202020204" pitchFamily="34" charset="0"/>
                  </a:rPr>
                  <a:t>48</a:t>
                </a:r>
              </a:p>
            </p:txBody>
          </p:sp>
          <p:sp>
            <p:nvSpPr>
              <p:cNvPr id="10285" name="Text Box 27">
                <a:extLst>
                  <a:ext uri="{FF2B5EF4-FFF2-40B4-BE49-F238E27FC236}">
                    <a16:creationId xmlns:a16="http://schemas.microsoft.com/office/drawing/2014/main" id="{7B969FB0-306C-418A-ABFD-82F8795A2E5A}"/>
                  </a:ext>
                </a:extLst>
              </p:cNvPr>
              <p:cNvSpPr txBox="1">
                <a:spLocks noChangeArrowheads="1"/>
              </p:cNvSpPr>
              <p:nvPr/>
            </p:nvSpPr>
            <p:spPr bwMode="auto">
              <a:xfrm>
                <a:off x="1401" y="3743"/>
                <a:ext cx="394"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solidFill>
                      <a:srgbClr val="000000"/>
                    </a:solidFill>
                    <a:latin typeface="Arial" panose="020B0604020202020204" pitchFamily="34" charset="0"/>
                  </a:rPr>
                  <a:t>22</a:t>
                </a:r>
              </a:p>
            </p:txBody>
          </p:sp>
        </p:grpSp>
      </p:grpSp>
      <p:graphicFrame>
        <p:nvGraphicFramePr>
          <p:cNvPr id="55" name="جدول 54">
            <a:extLst>
              <a:ext uri="{FF2B5EF4-FFF2-40B4-BE49-F238E27FC236}">
                <a16:creationId xmlns:a16="http://schemas.microsoft.com/office/drawing/2014/main" id="{1EA326F3-ABA0-4CC1-910B-8AF2920737D1}"/>
              </a:ext>
            </a:extLst>
          </p:cNvPr>
          <p:cNvGraphicFramePr>
            <a:graphicFrameLocks noGrp="1"/>
          </p:cNvGraphicFramePr>
          <p:nvPr/>
        </p:nvGraphicFramePr>
        <p:xfrm>
          <a:off x="219074" y="3368675"/>
          <a:ext cx="8610601" cy="1812924"/>
        </p:xfrm>
        <a:graphic>
          <a:graphicData uri="http://schemas.openxmlformats.org/drawingml/2006/table">
            <a:tbl>
              <a:tblPr rtl="1" firstRow="1" bandRow="1">
                <a:tableStyleId>{5940675A-B579-460E-94D1-54222C63F5DA}</a:tableStyleId>
              </a:tblPr>
              <a:tblGrid>
                <a:gridCol w="1230085">
                  <a:extLst>
                    <a:ext uri="{9D8B030D-6E8A-4147-A177-3AD203B41FA5}">
                      <a16:colId xmlns:a16="http://schemas.microsoft.com/office/drawing/2014/main" val="20000"/>
                    </a:ext>
                  </a:extLst>
                </a:gridCol>
                <a:gridCol w="1321495">
                  <a:extLst>
                    <a:ext uri="{9D8B030D-6E8A-4147-A177-3AD203B41FA5}">
                      <a16:colId xmlns:a16="http://schemas.microsoft.com/office/drawing/2014/main" val="20001"/>
                    </a:ext>
                  </a:extLst>
                </a:gridCol>
                <a:gridCol w="1243822">
                  <a:extLst>
                    <a:ext uri="{9D8B030D-6E8A-4147-A177-3AD203B41FA5}">
                      <a16:colId xmlns:a16="http://schemas.microsoft.com/office/drawing/2014/main" val="20002"/>
                    </a:ext>
                  </a:extLst>
                </a:gridCol>
                <a:gridCol w="1351981">
                  <a:extLst>
                    <a:ext uri="{9D8B030D-6E8A-4147-A177-3AD203B41FA5}">
                      <a16:colId xmlns:a16="http://schemas.microsoft.com/office/drawing/2014/main" val="20003"/>
                    </a:ext>
                  </a:extLst>
                </a:gridCol>
                <a:gridCol w="1351980">
                  <a:extLst>
                    <a:ext uri="{9D8B030D-6E8A-4147-A177-3AD203B41FA5}">
                      <a16:colId xmlns:a16="http://schemas.microsoft.com/office/drawing/2014/main" val="20004"/>
                    </a:ext>
                  </a:extLst>
                </a:gridCol>
                <a:gridCol w="1270862">
                  <a:extLst>
                    <a:ext uri="{9D8B030D-6E8A-4147-A177-3AD203B41FA5}">
                      <a16:colId xmlns:a16="http://schemas.microsoft.com/office/drawing/2014/main" val="20005"/>
                    </a:ext>
                  </a:extLst>
                </a:gridCol>
                <a:gridCol w="840376">
                  <a:extLst>
                    <a:ext uri="{9D8B030D-6E8A-4147-A177-3AD203B41FA5}">
                      <a16:colId xmlns:a16="http://schemas.microsoft.com/office/drawing/2014/main" val="20006"/>
                    </a:ext>
                  </a:extLst>
                </a:gridCol>
              </a:tblGrid>
              <a:tr h="635622">
                <a:tc>
                  <a:txBody>
                    <a:bodyPr/>
                    <a:lstStyle/>
                    <a:p>
                      <a:pPr algn="ctr" rtl="1"/>
                      <a:endParaRPr lang="ar-SA" sz="2400" dirty="0">
                        <a:solidFill>
                          <a:schemeClr val="tx1"/>
                        </a:solidFill>
                        <a:latin typeface="Arial" panose="020B0604020202020204" pitchFamily="34" charset="0"/>
                        <a:cs typeface="Arial" panose="020B0604020202020204" pitchFamily="34" charset="0"/>
                      </a:endParaRPr>
                    </a:p>
                  </a:txBody>
                  <a:tcPr marT="45709" marB="45709"/>
                </a:tc>
                <a:tc>
                  <a:txBody>
                    <a:bodyPr/>
                    <a:lstStyle/>
                    <a:p>
                      <a:pPr algn="ctr" rtl="1"/>
                      <a:endParaRPr lang="ar-SA" sz="2400" dirty="0">
                        <a:solidFill>
                          <a:schemeClr val="tx1"/>
                        </a:solidFill>
                        <a:latin typeface="Arial" panose="020B0604020202020204" pitchFamily="34" charset="0"/>
                        <a:cs typeface="Arial" panose="020B0604020202020204" pitchFamily="34" charset="0"/>
                      </a:endParaRPr>
                    </a:p>
                  </a:txBody>
                  <a:tcPr marT="45709" marB="45709"/>
                </a:tc>
                <a:tc>
                  <a:txBody>
                    <a:bodyPr/>
                    <a:lstStyle/>
                    <a:p>
                      <a:pPr algn="ctr" rtl="1"/>
                      <a:endParaRPr lang="ar-SA" sz="2400" dirty="0">
                        <a:solidFill>
                          <a:schemeClr val="tx1"/>
                        </a:solidFill>
                        <a:latin typeface="Arial" panose="020B0604020202020204" pitchFamily="34" charset="0"/>
                        <a:cs typeface="Arial" panose="020B0604020202020204" pitchFamily="34" charset="0"/>
                      </a:endParaRPr>
                    </a:p>
                  </a:txBody>
                  <a:tcPr marT="45709" marB="45709"/>
                </a:tc>
                <a:tc>
                  <a:txBody>
                    <a:bodyPr/>
                    <a:lstStyle/>
                    <a:p>
                      <a:pPr algn="ctr" rtl="1"/>
                      <a:endParaRPr lang="ar-SA" sz="2400" dirty="0">
                        <a:solidFill>
                          <a:schemeClr val="tx1"/>
                        </a:solidFill>
                        <a:latin typeface="Arial" panose="020B0604020202020204" pitchFamily="34" charset="0"/>
                        <a:cs typeface="Arial" panose="020B0604020202020204" pitchFamily="34" charset="0"/>
                      </a:endParaRPr>
                    </a:p>
                  </a:txBody>
                  <a:tcPr marT="45709" marB="45709"/>
                </a:tc>
                <a:tc>
                  <a:txBody>
                    <a:bodyPr/>
                    <a:lstStyle/>
                    <a:p>
                      <a:pPr algn="ctr" rtl="1"/>
                      <a:endParaRPr lang="ar-SA" sz="2400" dirty="0">
                        <a:solidFill>
                          <a:schemeClr val="tx1"/>
                        </a:solidFill>
                        <a:latin typeface="Arial" panose="020B0604020202020204" pitchFamily="34" charset="0"/>
                        <a:cs typeface="Arial" panose="020B0604020202020204" pitchFamily="34" charset="0"/>
                      </a:endParaRPr>
                    </a:p>
                  </a:txBody>
                  <a:tcPr marT="45709" marB="45709"/>
                </a:tc>
                <a:tc>
                  <a:txBody>
                    <a:bodyPr/>
                    <a:lstStyle/>
                    <a:p>
                      <a:pPr algn="ctr" rtl="1"/>
                      <a:endParaRPr lang="ar-SA" sz="2400" b="0" dirty="0">
                        <a:solidFill>
                          <a:schemeClr val="tx1"/>
                        </a:solidFill>
                        <a:latin typeface="Arial" panose="020B0604020202020204" pitchFamily="34" charset="0"/>
                        <a:cs typeface="Arial" panose="020B0604020202020204" pitchFamily="34" charset="0"/>
                      </a:endParaRPr>
                    </a:p>
                  </a:txBody>
                  <a:tcPr marT="45709" marB="45709"/>
                </a:tc>
                <a:tc>
                  <a:txBody>
                    <a:bodyPr/>
                    <a:lstStyle/>
                    <a:p>
                      <a:pPr algn="l" rtl="1"/>
                      <a:r>
                        <a:rPr lang="en-US" sz="2800" b="1" dirty="0">
                          <a:latin typeface="Arial" panose="020B0604020202020204" pitchFamily="34" charset="0"/>
                          <a:cs typeface="Arial" panose="020B0604020202020204" pitchFamily="34" charset="0"/>
                        </a:rPr>
                        <a:t>e</a:t>
                      </a:r>
                      <a:r>
                        <a:rPr lang="en-US" sz="2800" b="1" baseline="30000" dirty="0">
                          <a:latin typeface="Arial" panose="020B0604020202020204" pitchFamily="34" charset="0"/>
                          <a:cs typeface="Arial" panose="020B0604020202020204" pitchFamily="34" charset="0"/>
                        </a:rPr>
                        <a:t>-</a:t>
                      </a:r>
                      <a:endParaRPr lang="ar-SA" sz="2800" b="1" baseline="30000" dirty="0">
                        <a:solidFill>
                          <a:schemeClr val="tx1"/>
                        </a:solidFill>
                        <a:latin typeface="Arial" panose="020B0604020202020204" pitchFamily="34" charset="0"/>
                        <a:cs typeface="Arial" panose="020B0604020202020204" pitchFamily="34" charset="0"/>
                      </a:endParaRPr>
                    </a:p>
                  </a:txBody>
                  <a:tcPr marT="45709" marB="45709">
                    <a:solidFill>
                      <a:schemeClr val="accent1">
                        <a:lumMod val="20000"/>
                        <a:lumOff val="80000"/>
                      </a:schemeClr>
                    </a:solidFill>
                  </a:tcPr>
                </a:tc>
                <a:extLst>
                  <a:ext uri="{0D108BD9-81ED-4DB2-BD59-A6C34878D82A}">
                    <a16:rowId xmlns:a16="http://schemas.microsoft.com/office/drawing/2014/main" val="10000"/>
                  </a:ext>
                </a:extLst>
              </a:tr>
              <a:tr h="588651">
                <a:tc>
                  <a:txBody>
                    <a:bodyPr/>
                    <a:lstStyle/>
                    <a:p>
                      <a:pPr algn="ctr" rtl="1"/>
                      <a:endParaRPr lang="ar-SA" sz="2400" dirty="0">
                        <a:solidFill>
                          <a:schemeClr val="tx1"/>
                        </a:solidFill>
                        <a:latin typeface="Arial" panose="020B0604020202020204" pitchFamily="34" charset="0"/>
                        <a:cs typeface="Arial" panose="020B0604020202020204" pitchFamily="34" charset="0"/>
                      </a:endParaRPr>
                    </a:p>
                  </a:txBody>
                  <a:tcPr marT="45709" marB="45709"/>
                </a:tc>
                <a:tc>
                  <a:txBody>
                    <a:bodyPr/>
                    <a:lstStyle/>
                    <a:p>
                      <a:pPr algn="ctr" rtl="1"/>
                      <a:endParaRPr lang="ar-SA" sz="2400" dirty="0">
                        <a:solidFill>
                          <a:schemeClr val="tx1"/>
                        </a:solidFill>
                        <a:latin typeface="Arial" panose="020B0604020202020204" pitchFamily="34" charset="0"/>
                        <a:cs typeface="Arial" panose="020B0604020202020204" pitchFamily="34" charset="0"/>
                      </a:endParaRPr>
                    </a:p>
                  </a:txBody>
                  <a:tcPr marT="45709" marB="45709"/>
                </a:tc>
                <a:tc>
                  <a:txBody>
                    <a:bodyPr/>
                    <a:lstStyle/>
                    <a:p>
                      <a:pPr algn="ctr" rtl="1"/>
                      <a:endParaRPr lang="ar-SA" sz="2400" dirty="0">
                        <a:solidFill>
                          <a:schemeClr val="tx1"/>
                        </a:solidFill>
                        <a:latin typeface="Arial" panose="020B0604020202020204" pitchFamily="34" charset="0"/>
                        <a:cs typeface="Arial" panose="020B0604020202020204" pitchFamily="34" charset="0"/>
                      </a:endParaRPr>
                    </a:p>
                  </a:txBody>
                  <a:tcPr marT="45709" marB="45709"/>
                </a:tc>
                <a:tc>
                  <a:txBody>
                    <a:bodyPr/>
                    <a:lstStyle/>
                    <a:p>
                      <a:pPr algn="ctr" rtl="1"/>
                      <a:endParaRPr lang="ar-SA" sz="2400" dirty="0">
                        <a:solidFill>
                          <a:schemeClr val="tx1"/>
                        </a:solidFill>
                        <a:latin typeface="Arial" panose="020B0604020202020204" pitchFamily="34" charset="0"/>
                        <a:cs typeface="Arial" panose="020B0604020202020204" pitchFamily="34" charset="0"/>
                      </a:endParaRPr>
                    </a:p>
                  </a:txBody>
                  <a:tcPr marT="45709" marB="45709"/>
                </a:tc>
                <a:tc>
                  <a:txBody>
                    <a:bodyPr/>
                    <a:lstStyle/>
                    <a:p>
                      <a:pPr algn="ctr" rtl="1"/>
                      <a:endParaRPr lang="ar-SA" sz="2400" dirty="0">
                        <a:solidFill>
                          <a:schemeClr val="tx1"/>
                        </a:solidFill>
                        <a:latin typeface="Arial" panose="020B0604020202020204" pitchFamily="34" charset="0"/>
                        <a:cs typeface="Arial" panose="020B0604020202020204" pitchFamily="34" charset="0"/>
                      </a:endParaRPr>
                    </a:p>
                  </a:txBody>
                  <a:tcPr marT="45709" marB="45709"/>
                </a:tc>
                <a:tc>
                  <a:txBody>
                    <a:bodyPr/>
                    <a:lstStyle/>
                    <a:p>
                      <a:pPr algn="ctr" rtl="1"/>
                      <a:endParaRPr lang="ar-SA" sz="2400" dirty="0">
                        <a:solidFill>
                          <a:schemeClr val="tx1"/>
                        </a:solidFill>
                        <a:latin typeface="Arial" panose="020B0604020202020204" pitchFamily="34" charset="0"/>
                        <a:cs typeface="Arial" panose="020B0604020202020204" pitchFamily="34" charset="0"/>
                      </a:endParaRPr>
                    </a:p>
                  </a:txBody>
                  <a:tcPr marT="45709" marB="45709"/>
                </a:tc>
                <a:tc>
                  <a:txBody>
                    <a:bodyPr/>
                    <a:lstStyle/>
                    <a:p>
                      <a:pPr algn="l" rtl="1"/>
                      <a:r>
                        <a:rPr lang="en-US" sz="2800" b="1" dirty="0">
                          <a:latin typeface="Arial" panose="020B0604020202020204" pitchFamily="34" charset="0"/>
                          <a:cs typeface="Arial" panose="020B0604020202020204" pitchFamily="34" charset="0"/>
                        </a:rPr>
                        <a:t>p</a:t>
                      </a:r>
                      <a:r>
                        <a:rPr lang="en-US" sz="2800" b="1" baseline="30000" dirty="0">
                          <a:latin typeface="Arial" panose="020B0604020202020204" pitchFamily="34" charset="0"/>
                          <a:cs typeface="Arial" panose="020B0604020202020204" pitchFamily="34" charset="0"/>
                        </a:rPr>
                        <a:t>+</a:t>
                      </a:r>
                      <a:endParaRPr lang="ar-SA" sz="2800" b="1" baseline="30000" dirty="0">
                        <a:solidFill>
                          <a:schemeClr val="tx1"/>
                        </a:solidFill>
                        <a:latin typeface="Arial" panose="020B0604020202020204" pitchFamily="34" charset="0"/>
                        <a:cs typeface="Arial" panose="020B0604020202020204" pitchFamily="34" charset="0"/>
                      </a:endParaRPr>
                    </a:p>
                  </a:txBody>
                  <a:tcPr marT="45709" marB="45709">
                    <a:solidFill>
                      <a:schemeClr val="accent1">
                        <a:lumMod val="20000"/>
                        <a:lumOff val="80000"/>
                      </a:schemeClr>
                    </a:solidFill>
                  </a:tcPr>
                </a:tc>
                <a:extLst>
                  <a:ext uri="{0D108BD9-81ED-4DB2-BD59-A6C34878D82A}">
                    <a16:rowId xmlns:a16="http://schemas.microsoft.com/office/drawing/2014/main" val="10001"/>
                  </a:ext>
                </a:extLst>
              </a:tr>
              <a:tr h="588651">
                <a:tc>
                  <a:txBody>
                    <a:bodyPr/>
                    <a:lstStyle/>
                    <a:p>
                      <a:pPr algn="ctr" rtl="1"/>
                      <a:endParaRPr lang="ar-SA" sz="2400" dirty="0">
                        <a:solidFill>
                          <a:schemeClr val="tx1"/>
                        </a:solidFill>
                        <a:latin typeface="Arial" panose="020B0604020202020204" pitchFamily="34" charset="0"/>
                        <a:cs typeface="Arial" panose="020B0604020202020204" pitchFamily="34" charset="0"/>
                      </a:endParaRPr>
                    </a:p>
                  </a:txBody>
                  <a:tcPr marT="45709" marB="45709"/>
                </a:tc>
                <a:tc>
                  <a:txBody>
                    <a:bodyPr/>
                    <a:lstStyle/>
                    <a:p>
                      <a:pPr algn="ctr" rtl="1"/>
                      <a:endParaRPr lang="ar-SA" sz="2400" dirty="0">
                        <a:solidFill>
                          <a:schemeClr val="tx1"/>
                        </a:solidFill>
                        <a:latin typeface="Arial" panose="020B0604020202020204" pitchFamily="34" charset="0"/>
                        <a:cs typeface="Arial" panose="020B0604020202020204" pitchFamily="34" charset="0"/>
                      </a:endParaRPr>
                    </a:p>
                  </a:txBody>
                  <a:tcPr marT="45709" marB="45709"/>
                </a:tc>
                <a:tc>
                  <a:txBody>
                    <a:bodyPr/>
                    <a:lstStyle/>
                    <a:p>
                      <a:pPr algn="ctr" rtl="1"/>
                      <a:endParaRPr lang="ar-SA" sz="2400" dirty="0">
                        <a:solidFill>
                          <a:schemeClr val="tx1"/>
                        </a:solidFill>
                        <a:latin typeface="Arial" panose="020B0604020202020204" pitchFamily="34" charset="0"/>
                        <a:cs typeface="Arial" panose="020B0604020202020204" pitchFamily="34" charset="0"/>
                      </a:endParaRPr>
                    </a:p>
                  </a:txBody>
                  <a:tcPr marT="45709" marB="45709"/>
                </a:tc>
                <a:tc>
                  <a:txBody>
                    <a:bodyPr/>
                    <a:lstStyle/>
                    <a:p>
                      <a:pPr algn="ctr" rtl="1"/>
                      <a:endParaRPr lang="ar-SA" sz="2400" dirty="0">
                        <a:solidFill>
                          <a:schemeClr val="tx1"/>
                        </a:solidFill>
                        <a:latin typeface="Arial" panose="020B0604020202020204" pitchFamily="34" charset="0"/>
                        <a:cs typeface="Arial" panose="020B0604020202020204" pitchFamily="34" charset="0"/>
                      </a:endParaRPr>
                    </a:p>
                  </a:txBody>
                  <a:tcPr marT="45709" marB="45709"/>
                </a:tc>
                <a:tc>
                  <a:txBody>
                    <a:bodyPr/>
                    <a:lstStyle/>
                    <a:p>
                      <a:pPr algn="ctr" rtl="1"/>
                      <a:endParaRPr lang="ar-SA" sz="2400" dirty="0">
                        <a:solidFill>
                          <a:schemeClr val="tx1"/>
                        </a:solidFill>
                        <a:latin typeface="Arial" panose="020B0604020202020204" pitchFamily="34" charset="0"/>
                        <a:cs typeface="Arial" panose="020B0604020202020204" pitchFamily="34" charset="0"/>
                      </a:endParaRPr>
                    </a:p>
                  </a:txBody>
                  <a:tcPr marT="45709" marB="45709"/>
                </a:tc>
                <a:tc>
                  <a:txBody>
                    <a:bodyPr/>
                    <a:lstStyle/>
                    <a:p>
                      <a:pPr algn="ctr" rtl="1"/>
                      <a:endParaRPr lang="ar-SA" sz="2400" dirty="0">
                        <a:solidFill>
                          <a:schemeClr val="tx1"/>
                        </a:solidFill>
                        <a:latin typeface="Arial" panose="020B0604020202020204" pitchFamily="34" charset="0"/>
                        <a:cs typeface="Arial" panose="020B0604020202020204" pitchFamily="34" charset="0"/>
                      </a:endParaRPr>
                    </a:p>
                  </a:txBody>
                  <a:tcPr marT="45709" marB="45709"/>
                </a:tc>
                <a:tc>
                  <a:txBody>
                    <a:bodyPr/>
                    <a:lstStyle/>
                    <a:p>
                      <a:pPr algn="l" rtl="1"/>
                      <a:r>
                        <a:rPr lang="en-US" sz="2800" b="1" dirty="0">
                          <a:latin typeface="Arial" panose="020B0604020202020204" pitchFamily="34" charset="0"/>
                          <a:cs typeface="Arial" panose="020B0604020202020204" pitchFamily="34" charset="0"/>
                        </a:rPr>
                        <a:t>n</a:t>
                      </a:r>
                      <a:endParaRPr lang="ar-SA" sz="2800" b="1" dirty="0">
                        <a:solidFill>
                          <a:schemeClr val="tx1"/>
                        </a:solidFill>
                        <a:latin typeface="Arial" panose="020B0604020202020204" pitchFamily="34" charset="0"/>
                        <a:cs typeface="Arial" panose="020B0604020202020204" pitchFamily="34" charset="0"/>
                      </a:endParaRPr>
                    </a:p>
                  </a:txBody>
                  <a:tcPr marT="45709" marB="45709">
                    <a:solidFill>
                      <a:schemeClr val="accent1">
                        <a:lumMod val="20000"/>
                        <a:lumOff val="80000"/>
                      </a:schemeClr>
                    </a:solidFill>
                  </a:tcPr>
                </a:tc>
                <a:extLst>
                  <a:ext uri="{0D108BD9-81ED-4DB2-BD59-A6C34878D82A}">
                    <a16:rowId xmlns:a16="http://schemas.microsoft.com/office/drawing/2014/main" val="10002"/>
                  </a:ext>
                </a:extLst>
              </a:tr>
            </a:tbl>
          </a:graphicData>
        </a:graphic>
      </p:graphicFrame>
      <p:sp>
        <p:nvSpPr>
          <p:cNvPr id="10280" name="Text Box 41">
            <a:extLst>
              <a:ext uri="{FF2B5EF4-FFF2-40B4-BE49-F238E27FC236}">
                <a16:creationId xmlns:a16="http://schemas.microsoft.com/office/drawing/2014/main" id="{420102B1-BE8F-4FB6-A11A-03C6ED7A1C5A}"/>
              </a:ext>
            </a:extLst>
          </p:cNvPr>
          <p:cNvSpPr txBox="1">
            <a:spLocks noChangeArrowheads="1"/>
          </p:cNvSpPr>
          <p:nvPr/>
        </p:nvSpPr>
        <p:spPr bwMode="auto">
          <a:xfrm>
            <a:off x="233409" y="76200"/>
            <a:ext cx="86771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b="1" dirty="0">
                <a:latin typeface="Arial" panose="020B0604020202020204" pitchFamily="34" charset="0"/>
              </a:rPr>
              <a:t>Atomic number, Mass number and Isotopes</a:t>
            </a:r>
          </a:p>
        </p:txBody>
      </p:sp>
      <p:sp>
        <p:nvSpPr>
          <p:cNvPr id="5" name="Slide Number Placeholder 4">
            <a:extLst>
              <a:ext uri="{FF2B5EF4-FFF2-40B4-BE49-F238E27FC236}">
                <a16:creationId xmlns:a16="http://schemas.microsoft.com/office/drawing/2014/main" id="{DB79A0F2-8868-4762-BA0A-BDB9874C436F}"/>
              </a:ext>
            </a:extLst>
          </p:cNvPr>
          <p:cNvSpPr>
            <a:spLocks noGrp="1"/>
          </p:cNvSpPr>
          <p:nvPr>
            <p:ph type="sldNum" sz="quarter" idx="12"/>
          </p:nvPr>
        </p:nvSpPr>
        <p:spPr/>
        <p:txBody>
          <a:bodyPr/>
          <a:lstStyle/>
          <a:p>
            <a:pPr>
              <a:defRPr/>
            </a:pPr>
            <a:fld id="{C69028F1-2E0E-4D32-A022-DE7F1CCFC4A8}" type="slidenum">
              <a:rPr lang="en-US" altLang="en-US" smtClean="0"/>
              <a:pPr>
                <a:defRPr/>
              </a:pPr>
              <a:t>17</a:t>
            </a:fld>
            <a:endParaRPr lang="en-US" altLang="en-US" dirty="0"/>
          </a:p>
        </p:txBody>
      </p:sp>
      <p:graphicFrame>
        <p:nvGraphicFramePr>
          <p:cNvPr id="4" name="Table 5">
            <a:extLst>
              <a:ext uri="{FF2B5EF4-FFF2-40B4-BE49-F238E27FC236}">
                <a16:creationId xmlns:a16="http://schemas.microsoft.com/office/drawing/2014/main" id="{37235AB1-159C-491C-AB06-09DD933000A8}"/>
              </a:ext>
            </a:extLst>
          </p:cNvPr>
          <p:cNvGraphicFramePr>
            <a:graphicFrameLocks noGrp="1"/>
          </p:cNvGraphicFramePr>
          <p:nvPr/>
        </p:nvGraphicFramePr>
        <p:xfrm>
          <a:off x="1219200" y="3452469"/>
          <a:ext cx="892637" cy="1757568"/>
        </p:xfrm>
        <a:graphic>
          <a:graphicData uri="http://schemas.openxmlformats.org/drawingml/2006/table">
            <a:tbl>
              <a:tblPr firstRow="1" bandRow="1">
                <a:tableStyleId>{5C22544A-7EE6-4342-B048-85BDC9FD1C3A}</a:tableStyleId>
              </a:tblPr>
              <a:tblGrid>
                <a:gridCol w="892637">
                  <a:extLst>
                    <a:ext uri="{9D8B030D-6E8A-4147-A177-3AD203B41FA5}">
                      <a16:colId xmlns:a16="http://schemas.microsoft.com/office/drawing/2014/main" val="3793003035"/>
                    </a:ext>
                  </a:extLst>
                </a:gridCol>
              </a:tblGrid>
              <a:tr h="585856">
                <a:tc>
                  <a:txBody>
                    <a:bodyPr/>
                    <a:lstStyle/>
                    <a:p>
                      <a:pPr algn="ctr"/>
                      <a:r>
                        <a:rPr lang="en-US" sz="2800" b="0" dirty="0">
                          <a:solidFill>
                            <a:schemeClr val="tx1"/>
                          </a:solidFill>
                          <a:latin typeface="Arial" panose="020B0604020202020204" pitchFamily="34" charset="0"/>
                          <a:cs typeface="Arial" panose="020B0604020202020204" pitchFamily="34" charset="0"/>
                        </a:rPr>
                        <a:t>29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29810573"/>
                  </a:ext>
                </a:extLst>
              </a:tr>
              <a:tr h="585856">
                <a:tc>
                  <a:txBody>
                    <a:bodyPr/>
                    <a:lstStyle/>
                    <a:p>
                      <a:pPr algn="ctr"/>
                      <a:r>
                        <a:rPr lang="en-US" sz="2800" b="0" dirty="0">
                          <a:solidFill>
                            <a:schemeClr val="tx1"/>
                          </a:solidFill>
                          <a:latin typeface="Arial" panose="020B0604020202020204" pitchFamily="34" charset="0"/>
                          <a:cs typeface="Arial" panose="020B0604020202020204" pitchFamily="34" charset="0"/>
                        </a:rPr>
                        <a:t>29</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8298688"/>
                  </a:ext>
                </a:extLst>
              </a:tr>
              <a:tr h="585856">
                <a:tc>
                  <a:txBody>
                    <a:bodyPr/>
                    <a:lstStyle/>
                    <a:p>
                      <a:pPr algn="ctr"/>
                      <a:r>
                        <a:rPr lang="en-US" sz="2800" b="0" dirty="0">
                          <a:solidFill>
                            <a:schemeClr val="tx1"/>
                          </a:solidFill>
                          <a:latin typeface="Arial" panose="020B0604020202020204" pitchFamily="34" charset="0"/>
                          <a:cs typeface="Arial" panose="020B0604020202020204" pitchFamily="34" charset="0"/>
                        </a:rPr>
                        <a:t>34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8488884"/>
                  </a:ext>
                </a:extLst>
              </a:tr>
            </a:tbl>
          </a:graphicData>
        </a:graphic>
      </p:graphicFrame>
      <p:graphicFrame>
        <p:nvGraphicFramePr>
          <p:cNvPr id="36" name="Table 5">
            <a:extLst>
              <a:ext uri="{FF2B5EF4-FFF2-40B4-BE49-F238E27FC236}">
                <a16:creationId xmlns:a16="http://schemas.microsoft.com/office/drawing/2014/main" id="{47842CA2-F078-493E-9554-8E2B0E64D95B}"/>
              </a:ext>
            </a:extLst>
          </p:cNvPr>
          <p:cNvGraphicFramePr>
            <a:graphicFrameLocks noGrp="1"/>
          </p:cNvGraphicFramePr>
          <p:nvPr/>
        </p:nvGraphicFramePr>
        <p:xfrm>
          <a:off x="5203363" y="3452469"/>
          <a:ext cx="892637" cy="1757568"/>
        </p:xfrm>
        <a:graphic>
          <a:graphicData uri="http://schemas.openxmlformats.org/drawingml/2006/table">
            <a:tbl>
              <a:tblPr firstRow="1" bandRow="1">
                <a:tableStyleId>{5C22544A-7EE6-4342-B048-85BDC9FD1C3A}</a:tableStyleId>
              </a:tblPr>
              <a:tblGrid>
                <a:gridCol w="892637">
                  <a:extLst>
                    <a:ext uri="{9D8B030D-6E8A-4147-A177-3AD203B41FA5}">
                      <a16:colId xmlns:a16="http://schemas.microsoft.com/office/drawing/2014/main" val="3793003035"/>
                    </a:ext>
                  </a:extLst>
                </a:gridCol>
              </a:tblGrid>
              <a:tr h="585856">
                <a:tc>
                  <a:txBody>
                    <a:bodyPr/>
                    <a:lstStyle/>
                    <a:p>
                      <a:pPr marL="0" algn="ctr" defTabSz="914400" rtl="0" eaLnBrk="1" latinLnBrk="0" hangingPunct="1"/>
                      <a:r>
                        <a:rPr lang="en-US" sz="2800" b="0" kern="1200" dirty="0">
                          <a:solidFill>
                            <a:schemeClr val="tx1"/>
                          </a:solidFill>
                          <a:latin typeface="Arial" panose="020B0604020202020204" pitchFamily="34" charset="0"/>
                          <a:ea typeface="+mn-ea"/>
                          <a:cs typeface="Arial" panose="020B0604020202020204" pitchFamily="34" charset="0"/>
                        </a:rPr>
                        <a:t>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29810573"/>
                  </a:ext>
                </a:extLst>
              </a:tr>
              <a:tr h="585856">
                <a:tc>
                  <a:txBody>
                    <a:bodyPr/>
                    <a:lstStyle/>
                    <a:p>
                      <a:pPr marL="0" algn="ctr" defTabSz="914400" rtl="0" eaLnBrk="1" latinLnBrk="0" hangingPunct="1"/>
                      <a:r>
                        <a:rPr lang="en-US" sz="2800" b="0" kern="1200" dirty="0">
                          <a:solidFill>
                            <a:schemeClr val="tx1"/>
                          </a:solidFill>
                          <a:latin typeface="Arial" panose="020B0604020202020204" pitchFamily="34" charset="0"/>
                          <a:ea typeface="+mn-ea"/>
                          <a:cs typeface="Arial" panose="020B0604020202020204" pitchFamily="34" charset="0"/>
                        </a:rPr>
                        <a:t>8</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8298688"/>
                  </a:ext>
                </a:extLst>
              </a:tr>
              <a:tr h="585856">
                <a:tc>
                  <a:txBody>
                    <a:bodyPr/>
                    <a:lstStyle/>
                    <a:p>
                      <a:pPr marL="0" algn="ctr" defTabSz="914400" rtl="0" eaLnBrk="1" latinLnBrk="0" hangingPunct="1"/>
                      <a:r>
                        <a:rPr lang="en-US" sz="2800" b="0" kern="1200" dirty="0">
                          <a:solidFill>
                            <a:schemeClr val="tx1"/>
                          </a:solidFill>
                          <a:latin typeface="Arial" panose="020B0604020202020204" pitchFamily="34" charset="0"/>
                          <a:ea typeface="+mn-ea"/>
                          <a:cs typeface="Arial" panose="020B0604020202020204" pitchFamily="34" charset="0"/>
                        </a:rPr>
                        <a:t>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8488884"/>
                  </a:ext>
                </a:extLst>
              </a:tr>
            </a:tbl>
          </a:graphicData>
        </a:graphic>
      </p:graphicFrame>
      <p:graphicFrame>
        <p:nvGraphicFramePr>
          <p:cNvPr id="37" name="Table 5">
            <a:extLst>
              <a:ext uri="{FF2B5EF4-FFF2-40B4-BE49-F238E27FC236}">
                <a16:creationId xmlns:a16="http://schemas.microsoft.com/office/drawing/2014/main" id="{2802D545-96E7-401D-8BE5-94F1D0EF5841}"/>
              </a:ext>
            </a:extLst>
          </p:cNvPr>
          <p:cNvGraphicFramePr>
            <a:graphicFrameLocks noGrp="1"/>
          </p:cNvGraphicFramePr>
          <p:nvPr/>
        </p:nvGraphicFramePr>
        <p:xfrm>
          <a:off x="6433445" y="3452469"/>
          <a:ext cx="892637" cy="1757568"/>
        </p:xfrm>
        <a:graphic>
          <a:graphicData uri="http://schemas.openxmlformats.org/drawingml/2006/table">
            <a:tbl>
              <a:tblPr firstRow="1" bandRow="1">
                <a:tableStyleId>{5C22544A-7EE6-4342-B048-85BDC9FD1C3A}</a:tableStyleId>
              </a:tblPr>
              <a:tblGrid>
                <a:gridCol w="892637">
                  <a:extLst>
                    <a:ext uri="{9D8B030D-6E8A-4147-A177-3AD203B41FA5}">
                      <a16:colId xmlns:a16="http://schemas.microsoft.com/office/drawing/2014/main" val="3793003035"/>
                    </a:ext>
                  </a:extLst>
                </a:gridCol>
              </a:tblGrid>
              <a:tr h="585856">
                <a:tc>
                  <a:txBody>
                    <a:bodyPr/>
                    <a:lstStyle/>
                    <a:p>
                      <a:pPr marL="0" algn="ctr" defTabSz="914400" rtl="0" eaLnBrk="1" latinLnBrk="0" hangingPunct="1"/>
                      <a:r>
                        <a:rPr lang="en-US" sz="2800" b="0" kern="1200" dirty="0">
                          <a:solidFill>
                            <a:schemeClr val="tx1"/>
                          </a:solidFill>
                          <a:latin typeface="Arial" panose="020B0604020202020204" pitchFamily="34" charset="0"/>
                          <a:ea typeface="+mn-ea"/>
                          <a:cs typeface="Arial" panose="020B0604020202020204" pitchFamily="34" charset="0"/>
                        </a:rPr>
                        <a:t>80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29810573"/>
                  </a:ext>
                </a:extLst>
              </a:tr>
              <a:tr h="585856">
                <a:tc>
                  <a:txBody>
                    <a:bodyPr/>
                    <a:lstStyle/>
                    <a:p>
                      <a:pPr marL="0" algn="ctr" defTabSz="914400" rtl="0" eaLnBrk="1" latinLnBrk="0" hangingPunct="1"/>
                      <a:r>
                        <a:rPr lang="en-US" sz="2800" b="0" kern="1200" dirty="0">
                          <a:solidFill>
                            <a:schemeClr val="tx1"/>
                          </a:solidFill>
                          <a:latin typeface="Arial" panose="020B0604020202020204" pitchFamily="34" charset="0"/>
                          <a:ea typeface="+mn-ea"/>
                          <a:cs typeface="Arial" panose="020B0604020202020204" pitchFamily="34" charset="0"/>
                        </a:rPr>
                        <a:t>80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8298688"/>
                  </a:ext>
                </a:extLst>
              </a:tr>
              <a:tr h="585856">
                <a:tc>
                  <a:txBody>
                    <a:bodyPr/>
                    <a:lstStyle/>
                    <a:p>
                      <a:pPr marL="0" algn="ctr" defTabSz="914400" rtl="0" eaLnBrk="1" latinLnBrk="0" hangingPunct="1"/>
                      <a:r>
                        <a:rPr lang="en-US" sz="2800" b="0" kern="1200" dirty="0">
                          <a:solidFill>
                            <a:schemeClr val="tx1"/>
                          </a:solidFill>
                          <a:latin typeface="Arial" panose="020B0604020202020204" pitchFamily="34" charset="0"/>
                          <a:ea typeface="+mn-ea"/>
                          <a:cs typeface="Arial" panose="020B0604020202020204" pitchFamily="34" charset="0"/>
                        </a:rPr>
                        <a:t>122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8488884"/>
                  </a:ext>
                </a:extLst>
              </a:tr>
            </a:tbl>
          </a:graphicData>
        </a:graphic>
      </p:graphicFrame>
      <p:graphicFrame>
        <p:nvGraphicFramePr>
          <p:cNvPr id="38" name="Table 5">
            <a:extLst>
              <a:ext uri="{FF2B5EF4-FFF2-40B4-BE49-F238E27FC236}">
                <a16:creationId xmlns:a16="http://schemas.microsoft.com/office/drawing/2014/main" id="{C065F54C-D93C-4368-A161-B7A3411ECF42}"/>
              </a:ext>
            </a:extLst>
          </p:cNvPr>
          <p:cNvGraphicFramePr>
            <a:graphicFrameLocks noGrp="1"/>
          </p:cNvGraphicFramePr>
          <p:nvPr/>
        </p:nvGraphicFramePr>
        <p:xfrm>
          <a:off x="7727913" y="3452469"/>
          <a:ext cx="892637" cy="1757568"/>
        </p:xfrm>
        <a:graphic>
          <a:graphicData uri="http://schemas.openxmlformats.org/drawingml/2006/table">
            <a:tbl>
              <a:tblPr firstRow="1" bandRow="1">
                <a:tableStyleId>{5C22544A-7EE6-4342-B048-85BDC9FD1C3A}</a:tableStyleId>
              </a:tblPr>
              <a:tblGrid>
                <a:gridCol w="892637">
                  <a:extLst>
                    <a:ext uri="{9D8B030D-6E8A-4147-A177-3AD203B41FA5}">
                      <a16:colId xmlns:a16="http://schemas.microsoft.com/office/drawing/2014/main" val="3793003035"/>
                    </a:ext>
                  </a:extLst>
                </a:gridCol>
              </a:tblGrid>
              <a:tr h="585856">
                <a:tc>
                  <a:txBody>
                    <a:bodyPr/>
                    <a:lstStyle/>
                    <a:p>
                      <a:pPr marL="0" algn="ctr" defTabSz="914400" rtl="0" eaLnBrk="1" latinLnBrk="0" hangingPunct="1"/>
                      <a:r>
                        <a:rPr lang="en-US" sz="2800" b="0" kern="1200" dirty="0">
                          <a:solidFill>
                            <a:schemeClr val="tx1"/>
                          </a:solidFill>
                          <a:latin typeface="Arial" panose="020B0604020202020204" pitchFamily="34" charset="0"/>
                          <a:ea typeface="+mn-ea"/>
                          <a:cs typeface="Arial" panose="020B0604020202020204" pitchFamily="34" charset="0"/>
                        </a:rPr>
                        <a:t>22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29810573"/>
                  </a:ext>
                </a:extLst>
              </a:tr>
              <a:tr h="585856">
                <a:tc>
                  <a:txBody>
                    <a:bodyPr/>
                    <a:lstStyle/>
                    <a:p>
                      <a:pPr marL="0" algn="ctr" defTabSz="914400" rtl="0" eaLnBrk="1" latinLnBrk="0" hangingPunct="1"/>
                      <a:r>
                        <a:rPr lang="en-US" sz="2800" b="0" kern="1200" dirty="0">
                          <a:solidFill>
                            <a:schemeClr val="tx1"/>
                          </a:solidFill>
                          <a:latin typeface="Arial" panose="020B0604020202020204" pitchFamily="34" charset="0"/>
                          <a:ea typeface="+mn-ea"/>
                          <a:cs typeface="Arial" panose="020B0604020202020204" pitchFamily="34" charset="0"/>
                        </a:rPr>
                        <a:t>22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8298688"/>
                  </a:ext>
                </a:extLst>
              </a:tr>
              <a:tr h="585856">
                <a:tc>
                  <a:txBody>
                    <a:bodyPr/>
                    <a:lstStyle/>
                    <a:p>
                      <a:pPr marL="0" algn="ctr" defTabSz="914400" rtl="0" eaLnBrk="1" latinLnBrk="0" hangingPunct="1"/>
                      <a:r>
                        <a:rPr lang="en-US" sz="2800" b="0" kern="1200" dirty="0">
                          <a:solidFill>
                            <a:schemeClr val="tx1"/>
                          </a:solidFill>
                          <a:latin typeface="Arial" panose="020B0604020202020204" pitchFamily="34" charset="0"/>
                          <a:ea typeface="+mn-ea"/>
                          <a:cs typeface="Arial" panose="020B0604020202020204" pitchFamily="34" charset="0"/>
                        </a:rPr>
                        <a:t>26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8488884"/>
                  </a:ext>
                </a:extLst>
              </a:tr>
            </a:tbl>
          </a:graphicData>
        </a:graphic>
      </p:graphicFrame>
      <p:graphicFrame>
        <p:nvGraphicFramePr>
          <p:cNvPr id="39" name="Table 5">
            <a:extLst>
              <a:ext uri="{FF2B5EF4-FFF2-40B4-BE49-F238E27FC236}">
                <a16:creationId xmlns:a16="http://schemas.microsoft.com/office/drawing/2014/main" id="{6D90E9A8-08A1-4F64-802D-A01ACCF68FDC}"/>
              </a:ext>
            </a:extLst>
          </p:cNvPr>
          <p:cNvGraphicFramePr>
            <a:graphicFrameLocks noGrp="1"/>
          </p:cNvGraphicFramePr>
          <p:nvPr/>
        </p:nvGraphicFramePr>
        <p:xfrm>
          <a:off x="3844509" y="3452469"/>
          <a:ext cx="892637" cy="1757568"/>
        </p:xfrm>
        <a:graphic>
          <a:graphicData uri="http://schemas.openxmlformats.org/drawingml/2006/table">
            <a:tbl>
              <a:tblPr firstRow="1" bandRow="1">
                <a:tableStyleId>{5C22544A-7EE6-4342-B048-85BDC9FD1C3A}</a:tableStyleId>
              </a:tblPr>
              <a:tblGrid>
                <a:gridCol w="892637">
                  <a:extLst>
                    <a:ext uri="{9D8B030D-6E8A-4147-A177-3AD203B41FA5}">
                      <a16:colId xmlns:a16="http://schemas.microsoft.com/office/drawing/2014/main" val="3793003035"/>
                    </a:ext>
                  </a:extLst>
                </a:gridCol>
              </a:tblGrid>
              <a:tr h="585856">
                <a:tc>
                  <a:txBody>
                    <a:bodyPr/>
                    <a:lstStyle/>
                    <a:p>
                      <a:pPr marL="0" algn="ctr" defTabSz="914400" rtl="0" eaLnBrk="1" latinLnBrk="0" hangingPunct="1"/>
                      <a:r>
                        <a:rPr lang="en-US" sz="2800" b="0" kern="1200" dirty="0">
                          <a:solidFill>
                            <a:schemeClr val="tx1"/>
                          </a:solidFill>
                          <a:latin typeface="Arial" panose="020B0604020202020204" pitchFamily="34" charset="0"/>
                          <a:ea typeface="+mn-ea"/>
                          <a:cs typeface="Arial" panose="020B0604020202020204" pitchFamily="34" charset="0"/>
                        </a:rPr>
                        <a:t>13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29810573"/>
                  </a:ext>
                </a:extLst>
              </a:tr>
              <a:tr h="585856">
                <a:tc>
                  <a:txBody>
                    <a:bodyPr/>
                    <a:lstStyle/>
                    <a:p>
                      <a:pPr marL="0" algn="ctr" defTabSz="914400" rtl="0" eaLnBrk="1" latinLnBrk="0" hangingPunct="1"/>
                      <a:r>
                        <a:rPr lang="en-US" sz="2800" b="0" kern="1200" dirty="0">
                          <a:solidFill>
                            <a:schemeClr val="tx1"/>
                          </a:solidFill>
                          <a:latin typeface="Arial" panose="020B0604020202020204" pitchFamily="34" charset="0"/>
                          <a:ea typeface="+mn-ea"/>
                          <a:cs typeface="Arial" panose="020B0604020202020204" pitchFamily="34" charset="0"/>
                        </a:rPr>
                        <a:t>13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8298688"/>
                  </a:ext>
                </a:extLst>
              </a:tr>
              <a:tr h="585856">
                <a:tc>
                  <a:txBody>
                    <a:bodyPr/>
                    <a:lstStyle/>
                    <a:p>
                      <a:pPr marL="0" algn="ctr" defTabSz="914400" rtl="0" eaLnBrk="1" latinLnBrk="0" hangingPunct="1"/>
                      <a:r>
                        <a:rPr lang="en-US" sz="2800" b="0" kern="1200" dirty="0">
                          <a:solidFill>
                            <a:schemeClr val="tx1"/>
                          </a:solidFill>
                          <a:latin typeface="Arial" panose="020B0604020202020204" pitchFamily="34" charset="0"/>
                          <a:ea typeface="+mn-ea"/>
                          <a:cs typeface="Arial" panose="020B0604020202020204" pitchFamily="34" charset="0"/>
                        </a:rPr>
                        <a:t>13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8488884"/>
                  </a:ext>
                </a:extLst>
              </a:tr>
            </a:tbl>
          </a:graphicData>
        </a:graphic>
      </p:graphicFrame>
      <p:graphicFrame>
        <p:nvGraphicFramePr>
          <p:cNvPr id="40" name="Table 5">
            <a:extLst>
              <a:ext uri="{FF2B5EF4-FFF2-40B4-BE49-F238E27FC236}">
                <a16:creationId xmlns:a16="http://schemas.microsoft.com/office/drawing/2014/main" id="{87A3E4E4-FC19-479F-9008-AE1F4B0562F2}"/>
              </a:ext>
            </a:extLst>
          </p:cNvPr>
          <p:cNvGraphicFramePr>
            <a:graphicFrameLocks noGrp="1"/>
          </p:cNvGraphicFramePr>
          <p:nvPr/>
        </p:nvGraphicFramePr>
        <p:xfrm>
          <a:off x="2550041" y="3452469"/>
          <a:ext cx="892637" cy="1757568"/>
        </p:xfrm>
        <a:graphic>
          <a:graphicData uri="http://schemas.openxmlformats.org/drawingml/2006/table">
            <a:tbl>
              <a:tblPr firstRow="1" bandRow="1">
                <a:tableStyleId>{5C22544A-7EE6-4342-B048-85BDC9FD1C3A}</a:tableStyleId>
              </a:tblPr>
              <a:tblGrid>
                <a:gridCol w="892637">
                  <a:extLst>
                    <a:ext uri="{9D8B030D-6E8A-4147-A177-3AD203B41FA5}">
                      <a16:colId xmlns:a16="http://schemas.microsoft.com/office/drawing/2014/main" val="3793003035"/>
                    </a:ext>
                  </a:extLst>
                </a:gridCol>
              </a:tblGrid>
              <a:tr h="585856">
                <a:tc>
                  <a:txBody>
                    <a:bodyPr/>
                    <a:lstStyle/>
                    <a:p>
                      <a:pPr marL="0" algn="ctr" defTabSz="914400" rtl="0" eaLnBrk="1" latinLnBrk="0" hangingPunct="1"/>
                      <a:r>
                        <a:rPr lang="en-US" sz="2800" b="0" kern="1200" dirty="0">
                          <a:solidFill>
                            <a:schemeClr val="tx1"/>
                          </a:solidFill>
                          <a:latin typeface="Arial" panose="020B0604020202020204" pitchFamily="34" charset="0"/>
                          <a:ea typeface="+mn-ea"/>
                          <a:cs typeface="Arial" panose="020B0604020202020204" pitchFamily="34" charset="0"/>
                        </a:rPr>
                        <a:t>94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29810573"/>
                  </a:ext>
                </a:extLst>
              </a:tr>
              <a:tr h="585856">
                <a:tc>
                  <a:txBody>
                    <a:bodyPr/>
                    <a:lstStyle/>
                    <a:p>
                      <a:pPr marL="0" algn="ctr" defTabSz="914400" rtl="0" eaLnBrk="1" latinLnBrk="0" hangingPunct="1"/>
                      <a:r>
                        <a:rPr lang="en-US" sz="2800" b="0" kern="1200" dirty="0">
                          <a:solidFill>
                            <a:schemeClr val="tx1"/>
                          </a:solidFill>
                          <a:latin typeface="Arial" panose="020B0604020202020204" pitchFamily="34" charset="0"/>
                          <a:ea typeface="+mn-ea"/>
                          <a:cs typeface="Arial" panose="020B0604020202020204" pitchFamily="34" charset="0"/>
                        </a:rPr>
                        <a:t>94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8298688"/>
                  </a:ext>
                </a:extLst>
              </a:tr>
              <a:tr h="585856">
                <a:tc>
                  <a:txBody>
                    <a:bodyPr/>
                    <a:lstStyle/>
                    <a:p>
                      <a:pPr marL="0" algn="ctr" defTabSz="914400" rtl="0" eaLnBrk="1" latinLnBrk="0" hangingPunct="1"/>
                      <a:r>
                        <a:rPr lang="en-US" sz="2800" b="0" kern="1200" dirty="0">
                          <a:solidFill>
                            <a:schemeClr val="tx1"/>
                          </a:solidFill>
                          <a:latin typeface="Arial" panose="020B0604020202020204" pitchFamily="34" charset="0"/>
                          <a:ea typeface="+mn-ea"/>
                          <a:cs typeface="Arial" panose="020B0604020202020204" pitchFamily="34" charset="0"/>
                        </a:rPr>
                        <a:t>145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848888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EF434B5-5459-4854-BBA8-050EBFCF36D3}"/>
              </a:ext>
            </a:extLst>
          </p:cNvPr>
          <p:cNvSpPr>
            <a:spLocks noGrp="1"/>
          </p:cNvSpPr>
          <p:nvPr>
            <p:ph type="sldNum" sz="quarter" idx="4"/>
          </p:nvPr>
        </p:nvSpPr>
        <p:spPr/>
        <p:txBody>
          <a:bodyPr/>
          <a:lstStyle/>
          <a:p>
            <a:fld id="{E61124D7-3D3F-409D-95D2-103C22DF228D}" type="slidenum">
              <a:rPr lang="en-US" smtClean="0"/>
              <a:pPr/>
              <a:t>18</a:t>
            </a:fld>
            <a:endParaRPr lang="en-US" dirty="0"/>
          </a:p>
        </p:txBody>
      </p:sp>
      <p:pic>
        <p:nvPicPr>
          <p:cNvPr id="17" name="Picture 16">
            <a:extLst>
              <a:ext uri="{FF2B5EF4-FFF2-40B4-BE49-F238E27FC236}">
                <a16:creationId xmlns:a16="http://schemas.microsoft.com/office/drawing/2014/main" id="{EA3BA4AB-5C27-4C8A-9364-F4D65D48FC71}"/>
              </a:ext>
            </a:extLst>
          </p:cNvPr>
          <p:cNvPicPr>
            <a:picLocks noChangeAspect="1"/>
          </p:cNvPicPr>
          <p:nvPr/>
        </p:nvPicPr>
        <p:blipFill rotWithShape="1">
          <a:blip r:embed="rId2"/>
          <a:srcRect t="52532"/>
          <a:stretch/>
        </p:blipFill>
        <p:spPr>
          <a:xfrm>
            <a:off x="45720" y="2496349"/>
            <a:ext cx="9052560" cy="3066251"/>
          </a:xfrm>
          <a:prstGeom prst="rect">
            <a:avLst/>
          </a:prstGeom>
        </p:spPr>
      </p:pic>
      <p:pic>
        <p:nvPicPr>
          <p:cNvPr id="18" name="Picture 17">
            <a:extLst>
              <a:ext uri="{FF2B5EF4-FFF2-40B4-BE49-F238E27FC236}">
                <a16:creationId xmlns:a16="http://schemas.microsoft.com/office/drawing/2014/main" id="{D49C352D-1A45-4CB4-A374-841B729BA4C6}"/>
              </a:ext>
            </a:extLst>
          </p:cNvPr>
          <p:cNvPicPr>
            <a:picLocks noChangeAspect="1"/>
          </p:cNvPicPr>
          <p:nvPr/>
        </p:nvPicPr>
        <p:blipFill rotWithShape="1">
          <a:blip r:embed="rId2"/>
          <a:srcRect b="78138"/>
          <a:stretch/>
        </p:blipFill>
        <p:spPr>
          <a:xfrm>
            <a:off x="45720" y="1084109"/>
            <a:ext cx="9052560" cy="1412240"/>
          </a:xfrm>
          <a:prstGeom prst="rect">
            <a:avLst/>
          </a:prstGeom>
        </p:spPr>
      </p:pic>
    </p:spTree>
    <p:extLst>
      <p:ext uri="{BB962C8B-B14F-4D97-AF65-F5344CB8AC3E}">
        <p14:creationId xmlns:p14="http://schemas.microsoft.com/office/powerpoint/2010/main" val="2422612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51" name="Picture 43">
            <a:extLst>
              <a:ext uri="{FF2B5EF4-FFF2-40B4-BE49-F238E27FC236}">
                <a16:creationId xmlns:a16="http://schemas.microsoft.com/office/drawing/2014/main" id="{98799145-D94B-4865-BBFB-FC82E85289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75"/>
            <a:ext cx="9144000"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42">
            <a:extLst>
              <a:ext uri="{FF2B5EF4-FFF2-40B4-BE49-F238E27FC236}">
                <a16:creationId xmlns:a16="http://schemas.microsoft.com/office/drawing/2014/main" id="{07D2565C-E858-446F-B95A-6C79BAAEF5EB}"/>
              </a:ext>
            </a:extLst>
          </p:cNvPr>
          <p:cNvSpPr txBox="1">
            <a:spLocks noChangeArrowheads="1"/>
          </p:cNvSpPr>
          <p:nvPr/>
        </p:nvSpPr>
        <p:spPr bwMode="auto">
          <a:xfrm>
            <a:off x="1876425" y="76200"/>
            <a:ext cx="5391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b="1" dirty="0">
                <a:solidFill>
                  <a:srgbClr val="4F81BD"/>
                </a:solidFill>
                <a:latin typeface="Arial" panose="020B0604020202020204" pitchFamily="34" charset="0"/>
              </a:rPr>
              <a:t>The Modern Periodic Table</a:t>
            </a:r>
          </a:p>
        </p:txBody>
      </p:sp>
      <p:grpSp>
        <p:nvGrpSpPr>
          <p:cNvPr id="2" name="Group 14">
            <a:extLst>
              <a:ext uri="{FF2B5EF4-FFF2-40B4-BE49-F238E27FC236}">
                <a16:creationId xmlns:a16="http://schemas.microsoft.com/office/drawing/2014/main" id="{0FC3328E-390C-4985-BA4C-0B4DC9A66EBC}"/>
              </a:ext>
            </a:extLst>
          </p:cNvPr>
          <p:cNvGrpSpPr>
            <a:grpSpLocks/>
          </p:cNvGrpSpPr>
          <p:nvPr/>
        </p:nvGrpSpPr>
        <p:grpSpPr bwMode="auto">
          <a:xfrm>
            <a:off x="2428875" y="2530475"/>
            <a:ext cx="2447925" cy="403225"/>
            <a:chOff x="831" y="1808"/>
            <a:chExt cx="1542" cy="254"/>
          </a:xfrm>
        </p:grpSpPr>
        <p:sp>
          <p:nvSpPr>
            <p:cNvPr id="12315" name="Text Box 4">
              <a:extLst>
                <a:ext uri="{FF2B5EF4-FFF2-40B4-BE49-F238E27FC236}">
                  <a16:creationId xmlns:a16="http://schemas.microsoft.com/office/drawing/2014/main" id="{FDACA788-7844-4162-9B57-75DA1C50457F}"/>
                </a:ext>
              </a:extLst>
            </p:cNvPr>
            <p:cNvSpPr txBox="1">
              <a:spLocks noChangeArrowheads="1"/>
            </p:cNvSpPr>
            <p:nvPr/>
          </p:nvSpPr>
          <p:spPr bwMode="auto">
            <a:xfrm>
              <a:off x="1268" y="1808"/>
              <a:ext cx="614" cy="254"/>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18288" rIns="45720" bIns="1828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latin typeface="Arial" panose="020B0604020202020204" pitchFamily="34" charset="0"/>
                </a:rPr>
                <a:t>Period</a:t>
              </a:r>
            </a:p>
          </p:txBody>
        </p:sp>
        <p:sp>
          <p:nvSpPr>
            <p:cNvPr id="12316" name="Line 5">
              <a:extLst>
                <a:ext uri="{FF2B5EF4-FFF2-40B4-BE49-F238E27FC236}">
                  <a16:creationId xmlns:a16="http://schemas.microsoft.com/office/drawing/2014/main" id="{B3DF9E2E-3853-4000-AF6C-48C9EFE771CF}"/>
                </a:ext>
              </a:extLst>
            </p:cNvPr>
            <p:cNvSpPr>
              <a:spLocks noChangeShapeType="1"/>
            </p:cNvSpPr>
            <p:nvPr/>
          </p:nvSpPr>
          <p:spPr bwMode="auto">
            <a:xfrm>
              <a:off x="1845" y="1936"/>
              <a:ext cx="528" cy="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lIns="45720" tIns="18288" rIns="45720" bIns="18288"/>
            <a:lstStyle/>
            <a:p>
              <a:endParaRPr lang="en-US"/>
            </a:p>
          </p:txBody>
        </p:sp>
        <p:sp>
          <p:nvSpPr>
            <p:cNvPr id="12317" name="Line 6">
              <a:extLst>
                <a:ext uri="{FF2B5EF4-FFF2-40B4-BE49-F238E27FC236}">
                  <a16:creationId xmlns:a16="http://schemas.microsoft.com/office/drawing/2014/main" id="{D47EB7BF-F164-4574-919A-50321FF45310}"/>
                </a:ext>
              </a:extLst>
            </p:cNvPr>
            <p:cNvSpPr>
              <a:spLocks noChangeShapeType="1"/>
            </p:cNvSpPr>
            <p:nvPr/>
          </p:nvSpPr>
          <p:spPr bwMode="auto">
            <a:xfrm>
              <a:off x="831" y="1936"/>
              <a:ext cx="432"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lIns="45720" tIns="18288" rIns="45720" bIns="18288"/>
            <a:lstStyle/>
            <a:p>
              <a:endParaRPr lang="en-US"/>
            </a:p>
          </p:txBody>
        </p:sp>
      </p:grpSp>
      <p:grpSp>
        <p:nvGrpSpPr>
          <p:cNvPr id="3" name="Group 19">
            <a:extLst>
              <a:ext uri="{FF2B5EF4-FFF2-40B4-BE49-F238E27FC236}">
                <a16:creationId xmlns:a16="http://schemas.microsoft.com/office/drawing/2014/main" id="{F332DE01-00AD-4A4D-9A4F-8107E63C3B1C}"/>
              </a:ext>
            </a:extLst>
          </p:cNvPr>
          <p:cNvGrpSpPr>
            <a:grpSpLocks/>
          </p:cNvGrpSpPr>
          <p:nvPr/>
        </p:nvGrpSpPr>
        <p:grpSpPr bwMode="auto">
          <a:xfrm rot="5400000">
            <a:off x="5468938" y="2414587"/>
            <a:ext cx="2419350" cy="403225"/>
            <a:chOff x="3329" y="3936"/>
            <a:chExt cx="1524" cy="254"/>
          </a:xfrm>
        </p:grpSpPr>
        <p:sp>
          <p:nvSpPr>
            <p:cNvPr id="12312" name="Text Box 16">
              <a:extLst>
                <a:ext uri="{FF2B5EF4-FFF2-40B4-BE49-F238E27FC236}">
                  <a16:creationId xmlns:a16="http://schemas.microsoft.com/office/drawing/2014/main" id="{A7209A80-D75F-4544-8599-60C344F795AE}"/>
                </a:ext>
              </a:extLst>
            </p:cNvPr>
            <p:cNvSpPr txBox="1">
              <a:spLocks noChangeArrowheads="1"/>
            </p:cNvSpPr>
            <p:nvPr/>
          </p:nvSpPr>
          <p:spPr bwMode="auto">
            <a:xfrm>
              <a:off x="3747" y="3936"/>
              <a:ext cx="592" cy="254"/>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18288" rIns="45720" bIns="1828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latin typeface="Arial" panose="020B0604020202020204" pitchFamily="34" charset="0"/>
                </a:rPr>
                <a:t>Group</a:t>
              </a:r>
            </a:p>
          </p:txBody>
        </p:sp>
        <p:sp>
          <p:nvSpPr>
            <p:cNvPr id="12313" name="Line 17">
              <a:extLst>
                <a:ext uri="{FF2B5EF4-FFF2-40B4-BE49-F238E27FC236}">
                  <a16:creationId xmlns:a16="http://schemas.microsoft.com/office/drawing/2014/main" id="{FE309827-26BA-49E7-9186-CB2B1C6B0BC7}"/>
                </a:ext>
              </a:extLst>
            </p:cNvPr>
            <p:cNvSpPr>
              <a:spLocks noChangeShapeType="1"/>
            </p:cNvSpPr>
            <p:nvPr/>
          </p:nvSpPr>
          <p:spPr bwMode="auto">
            <a:xfrm>
              <a:off x="4325" y="4062"/>
              <a:ext cx="528" cy="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lIns="45720" tIns="18288" rIns="45720" bIns="18288"/>
            <a:lstStyle/>
            <a:p>
              <a:endParaRPr lang="en-US"/>
            </a:p>
          </p:txBody>
        </p:sp>
        <p:sp>
          <p:nvSpPr>
            <p:cNvPr id="12314" name="Line 18">
              <a:extLst>
                <a:ext uri="{FF2B5EF4-FFF2-40B4-BE49-F238E27FC236}">
                  <a16:creationId xmlns:a16="http://schemas.microsoft.com/office/drawing/2014/main" id="{8582189E-D78D-42F6-BCD0-2ED260BA0DAE}"/>
                </a:ext>
              </a:extLst>
            </p:cNvPr>
            <p:cNvSpPr>
              <a:spLocks noChangeShapeType="1"/>
            </p:cNvSpPr>
            <p:nvPr/>
          </p:nvSpPr>
          <p:spPr bwMode="auto">
            <a:xfrm>
              <a:off x="3329" y="4062"/>
              <a:ext cx="432"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lIns="45720" tIns="18288" rIns="45720" bIns="18288"/>
            <a:lstStyle/>
            <a:p>
              <a:endParaRPr lang="en-US"/>
            </a:p>
          </p:txBody>
        </p:sp>
      </p:grpSp>
      <p:grpSp>
        <p:nvGrpSpPr>
          <p:cNvPr id="4" name="Group 24">
            <a:extLst>
              <a:ext uri="{FF2B5EF4-FFF2-40B4-BE49-F238E27FC236}">
                <a16:creationId xmlns:a16="http://schemas.microsoft.com/office/drawing/2014/main" id="{963D374D-59F5-42EF-9AF2-4F55DD6BFB39}"/>
              </a:ext>
            </a:extLst>
          </p:cNvPr>
          <p:cNvGrpSpPr>
            <a:grpSpLocks/>
          </p:cNvGrpSpPr>
          <p:nvPr/>
        </p:nvGrpSpPr>
        <p:grpSpPr bwMode="auto">
          <a:xfrm rot="5400000">
            <a:off x="-1060450" y="2232026"/>
            <a:ext cx="3233737" cy="411162"/>
            <a:chOff x="2886" y="3936"/>
            <a:chExt cx="1998" cy="254"/>
          </a:xfrm>
        </p:grpSpPr>
        <p:sp>
          <p:nvSpPr>
            <p:cNvPr id="12309" name="Text Box 21">
              <a:extLst>
                <a:ext uri="{FF2B5EF4-FFF2-40B4-BE49-F238E27FC236}">
                  <a16:creationId xmlns:a16="http://schemas.microsoft.com/office/drawing/2014/main" id="{E758B114-EEF0-461B-B848-C8F11A159FA4}"/>
                </a:ext>
              </a:extLst>
            </p:cNvPr>
            <p:cNvSpPr txBox="1">
              <a:spLocks noChangeArrowheads="1"/>
            </p:cNvSpPr>
            <p:nvPr/>
          </p:nvSpPr>
          <p:spPr bwMode="auto">
            <a:xfrm>
              <a:off x="3312" y="3936"/>
              <a:ext cx="1041" cy="254"/>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18288" rIns="45720" bIns="1828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latin typeface="Arial" panose="020B0604020202020204" pitchFamily="34" charset="0"/>
                </a:rPr>
                <a:t>Alkali Metal</a:t>
              </a:r>
            </a:p>
          </p:txBody>
        </p:sp>
        <p:sp>
          <p:nvSpPr>
            <p:cNvPr id="12310" name="Line 22">
              <a:extLst>
                <a:ext uri="{FF2B5EF4-FFF2-40B4-BE49-F238E27FC236}">
                  <a16:creationId xmlns:a16="http://schemas.microsoft.com/office/drawing/2014/main" id="{F1D8BC71-0500-4A7C-A879-5CA032904A7C}"/>
                </a:ext>
              </a:extLst>
            </p:cNvPr>
            <p:cNvSpPr>
              <a:spLocks noChangeShapeType="1"/>
            </p:cNvSpPr>
            <p:nvPr/>
          </p:nvSpPr>
          <p:spPr bwMode="auto">
            <a:xfrm>
              <a:off x="4356" y="4060"/>
              <a:ext cx="528" cy="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lIns="45720" tIns="18288" rIns="45720" bIns="18288"/>
            <a:lstStyle/>
            <a:p>
              <a:endParaRPr lang="en-US"/>
            </a:p>
          </p:txBody>
        </p:sp>
        <p:sp>
          <p:nvSpPr>
            <p:cNvPr id="12311" name="Line 23">
              <a:extLst>
                <a:ext uri="{FF2B5EF4-FFF2-40B4-BE49-F238E27FC236}">
                  <a16:creationId xmlns:a16="http://schemas.microsoft.com/office/drawing/2014/main" id="{6A75C4B8-3B73-4C3A-BA15-D3FA92845CB9}"/>
                </a:ext>
              </a:extLst>
            </p:cNvPr>
            <p:cNvSpPr>
              <a:spLocks noChangeShapeType="1"/>
            </p:cNvSpPr>
            <p:nvPr/>
          </p:nvSpPr>
          <p:spPr bwMode="auto">
            <a:xfrm>
              <a:off x="2886" y="4060"/>
              <a:ext cx="432"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lIns="45720" tIns="18288" rIns="45720" bIns="18288"/>
            <a:lstStyle/>
            <a:p>
              <a:endParaRPr lang="en-US"/>
            </a:p>
          </p:txBody>
        </p:sp>
      </p:grpSp>
      <p:grpSp>
        <p:nvGrpSpPr>
          <p:cNvPr id="5" name="Group 29">
            <a:extLst>
              <a:ext uri="{FF2B5EF4-FFF2-40B4-BE49-F238E27FC236}">
                <a16:creationId xmlns:a16="http://schemas.microsoft.com/office/drawing/2014/main" id="{990304F4-B6DD-44D8-875E-6A428DF6393C}"/>
              </a:ext>
            </a:extLst>
          </p:cNvPr>
          <p:cNvGrpSpPr>
            <a:grpSpLocks/>
          </p:cNvGrpSpPr>
          <p:nvPr/>
        </p:nvGrpSpPr>
        <p:grpSpPr bwMode="auto">
          <a:xfrm>
            <a:off x="8359775" y="1049338"/>
            <a:ext cx="403225" cy="2928937"/>
            <a:chOff x="909" y="287"/>
            <a:chExt cx="254" cy="1845"/>
          </a:xfrm>
        </p:grpSpPr>
        <p:sp>
          <p:nvSpPr>
            <p:cNvPr id="12306" name="Text Box 26">
              <a:extLst>
                <a:ext uri="{FF2B5EF4-FFF2-40B4-BE49-F238E27FC236}">
                  <a16:creationId xmlns:a16="http://schemas.microsoft.com/office/drawing/2014/main" id="{D4A49FBF-F4EB-4267-8FCE-D8E0177DB4F4}"/>
                </a:ext>
              </a:extLst>
            </p:cNvPr>
            <p:cNvSpPr txBox="1">
              <a:spLocks noChangeArrowheads="1"/>
            </p:cNvSpPr>
            <p:nvPr/>
          </p:nvSpPr>
          <p:spPr bwMode="auto">
            <a:xfrm rot="5400000">
              <a:off x="553" y="1070"/>
              <a:ext cx="966" cy="254"/>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18288" rIns="45720" bIns="1828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latin typeface="Arial" panose="020B0604020202020204" pitchFamily="34" charset="0"/>
                </a:rPr>
                <a:t>Noble Gas</a:t>
              </a:r>
            </a:p>
          </p:txBody>
        </p:sp>
        <p:sp>
          <p:nvSpPr>
            <p:cNvPr id="12307" name="Line 27">
              <a:extLst>
                <a:ext uri="{FF2B5EF4-FFF2-40B4-BE49-F238E27FC236}">
                  <a16:creationId xmlns:a16="http://schemas.microsoft.com/office/drawing/2014/main" id="{2502B8C5-C0C4-459D-8B6E-4CCE777C055D}"/>
                </a:ext>
              </a:extLst>
            </p:cNvPr>
            <p:cNvSpPr>
              <a:spLocks noChangeShapeType="1"/>
            </p:cNvSpPr>
            <p:nvPr/>
          </p:nvSpPr>
          <p:spPr bwMode="auto">
            <a:xfrm rot="5400000">
              <a:off x="774" y="1868"/>
              <a:ext cx="528" cy="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lIns="45720" tIns="18288" rIns="45720" bIns="18288"/>
            <a:lstStyle/>
            <a:p>
              <a:endParaRPr lang="en-US"/>
            </a:p>
          </p:txBody>
        </p:sp>
        <p:sp>
          <p:nvSpPr>
            <p:cNvPr id="12308" name="Line 28">
              <a:extLst>
                <a:ext uri="{FF2B5EF4-FFF2-40B4-BE49-F238E27FC236}">
                  <a16:creationId xmlns:a16="http://schemas.microsoft.com/office/drawing/2014/main" id="{B12BEE26-037A-4F7B-86FA-D7BEACB27C46}"/>
                </a:ext>
              </a:extLst>
            </p:cNvPr>
            <p:cNvSpPr>
              <a:spLocks noChangeShapeType="1"/>
            </p:cNvSpPr>
            <p:nvPr/>
          </p:nvSpPr>
          <p:spPr bwMode="auto">
            <a:xfrm rot="5400000">
              <a:off x="822" y="503"/>
              <a:ext cx="432"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lIns="45720" tIns="18288" rIns="45720" bIns="18288"/>
            <a:lstStyle/>
            <a:p>
              <a:endParaRPr lang="en-US"/>
            </a:p>
          </p:txBody>
        </p:sp>
      </p:grpSp>
      <p:grpSp>
        <p:nvGrpSpPr>
          <p:cNvPr id="6" name="Group 34">
            <a:extLst>
              <a:ext uri="{FF2B5EF4-FFF2-40B4-BE49-F238E27FC236}">
                <a16:creationId xmlns:a16="http://schemas.microsoft.com/office/drawing/2014/main" id="{99D048ED-5B9E-4B6B-BFF9-CBA3BB02D9ED}"/>
              </a:ext>
            </a:extLst>
          </p:cNvPr>
          <p:cNvGrpSpPr>
            <a:grpSpLocks/>
          </p:cNvGrpSpPr>
          <p:nvPr/>
        </p:nvGrpSpPr>
        <p:grpSpPr bwMode="auto">
          <a:xfrm>
            <a:off x="7902575" y="1306513"/>
            <a:ext cx="403225" cy="2671762"/>
            <a:chOff x="4991" y="816"/>
            <a:chExt cx="254" cy="1683"/>
          </a:xfrm>
        </p:grpSpPr>
        <p:sp>
          <p:nvSpPr>
            <p:cNvPr id="12303" name="Text Box 31">
              <a:extLst>
                <a:ext uri="{FF2B5EF4-FFF2-40B4-BE49-F238E27FC236}">
                  <a16:creationId xmlns:a16="http://schemas.microsoft.com/office/drawing/2014/main" id="{B118BC88-818C-40EF-8963-DFFC2A80FC02}"/>
                </a:ext>
              </a:extLst>
            </p:cNvPr>
            <p:cNvSpPr txBox="1">
              <a:spLocks noChangeArrowheads="1"/>
            </p:cNvSpPr>
            <p:nvPr/>
          </p:nvSpPr>
          <p:spPr bwMode="auto">
            <a:xfrm rot="5400000">
              <a:off x="4730" y="1503"/>
              <a:ext cx="775" cy="254"/>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18288" rIns="45720" bIns="1828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latin typeface="Arial" panose="020B0604020202020204" pitchFamily="34" charset="0"/>
                </a:rPr>
                <a:t>Halogen</a:t>
              </a:r>
            </a:p>
          </p:txBody>
        </p:sp>
        <p:sp>
          <p:nvSpPr>
            <p:cNvPr id="12304" name="Line 32">
              <a:extLst>
                <a:ext uri="{FF2B5EF4-FFF2-40B4-BE49-F238E27FC236}">
                  <a16:creationId xmlns:a16="http://schemas.microsoft.com/office/drawing/2014/main" id="{48B62BFC-0149-4C04-BA27-68F7D8472C4F}"/>
                </a:ext>
              </a:extLst>
            </p:cNvPr>
            <p:cNvSpPr>
              <a:spLocks noChangeShapeType="1"/>
            </p:cNvSpPr>
            <p:nvPr/>
          </p:nvSpPr>
          <p:spPr bwMode="auto">
            <a:xfrm rot="5400000">
              <a:off x="4857" y="2235"/>
              <a:ext cx="528" cy="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lIns="45720" tIns="18288" rIns="45720" bIns="18288"/>
            <a:lstStyle/>
            <a:p>
              <a:endParaRPr lang="en-US"/>
            </a:p>
          </p:txBody>
        </p:sp>
        <p:sp>
          <p:nvSpPr>
            <p:cNvPr id="12305" name="Line 33">
              <a:extLst>
                <a:ext uri="{FF2B5EF4-FFF2-40B4-BE49-F238E27FC236}">
                  <a16:creationId xmlns:a16="http://schemas.microsoft.com/office/drawing/2014/main" id="{39E3ABDD-7FD4-4886-801C-4CD2406713CE}"/>
                </a:ext>
              </a:extLst>
            </p:cNvPr>
            <p:cNvSpPr>
              <a:spLocks noChangeShapeType="1"/>
            </p:cNvSpPr>
            <p:nvPr/>
          </p:nvSpPr>
          <p:spPr bwMode="auto">
            <a:xfrm rot="5400000">
              <a:off x="4905" y="1032"/>
              <a:ext cx="432"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lIns="45720" tIns="18288" rIns="45720" bIns="18288"/>
            <a:lstStyle/>
            <a:p>
              <a:endParaRPr lang="en-US"/>
            </a:p>
          </p:txBody>
        </p:sp>
      </p:grpSp>
      <p:grpSp>
        <p:nvGrpSpPr>
          <p:cNvPr id="7" name="Group 39">
            <a:extLst>
              <a:ext uri="{FF2B5EF4-FFF2-40B4-BE49-F238E27FC236}">
                <a16:creationId xmlns:a16="http://schemas.microsoft.com/office/drawing/2014/main" id="{7F80EAD4-41D4-4E69-B0BB-2FF14D3931CD}"/>
              </a:ext>
            </a:extLst>
          </p:cNvPr>
          <p:cNvGrpSpPr>
            <a:grpSpLocks/>
          </p:cNvGrpSpPr>
          <p:nvPr/>
        </p:nvGrpSpPr>
        <p:grpSpPr bwMode="auto">
          <a:xfrm>
            <a:off x="815975" y="76200"/>
            <a:ext cx="403225" cy="3978275"/>
            <a:chOff x="861" y="479"/>
            <a:chExt cx="254" cy="2506"/>
          </a:xfrm>
        </p:grpSpPr>
        <p:sp>
          <p:nvSpPr>
            <p:cNvPr id="12300" name="Text Box 36">
              <a:extLst>
                <a:ext uri="{FF2B5EF4-FFF2-40B4-BE49-F238E27FC236}">
                  <a16:creationId xmlns:a16="http://schemas.microsoft.com/office/drawing/2014/main" id="{F334AF4B-7E41-4D9D-B273-D47C7484685A}"/>
                </a:ext>
              </a:extLst>
            </p:cNvPr>
            <p:cNvSpPr txBox="1">
              <a:spLocks noChangeArrowheads="1"/>
            </p:cNvSpPr>
            <p:nvPr/>
          </p:nvSpPr>
          <p:spPr bwMode="auto">
            <a:xfrm rot="5400000">
              <a:off x="211" y="1555"/>
              <a:ext cx="1553" cy="254"/>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18288" rIns="45720" bIns="1828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latin typeface="Arial" panose="020B0604020202020204" pitchFamily="34" charset="0"/>
                </a:rPr>
                <a:t>Alkali Earth Metal</a:t>
              </a:r>
            </a:p>
          </p:txBody>
        </p:sp>
        <p:sp>
          <p:nvSpPr>
            <p:cNvPr id="12301" name="Line 37">
              <a:extLst>
                <a:ext uri="{FF2B5EF4-FFF2-40B4-BE49-F238E27FC236}">
                  <a16:creationId xmlns:a16="http://schemas.microsoft.com/office/drawing/2014/main" id="{09B3EDD9-0949-4D59-87AB-BB95200A62CC}"/>
                </a:ext>
              </a:extLst>
            </p:cNvPr>
            <p:cNvSpPr>
              <a:spLocks noChangeShapeType="1"/>
            </p:cNvSpPr>
            <p:nvPr/>
          </p:nvSpPr>
          <p:spPr bwMode="auto">
            <a:xfrm rot="5400000">
              <a:off x="726" y="2721"/>
              <a:ext cx="528" cy="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lIns="45720" tIns="18288" rIns="45720" bIns="18288"/>
            <a:lstStyle/>
            <a:p>
              <a:endParaRPr lang="en-US"/>
            </a:p>
          </p:txBody>
        </p:sp>
        <p:sp>
          <p:nvSpPr>
            <p:cNvPr id="12302" name="Line 38">
              <a:extLst>
                <a:ext uri="{FF2B5EF4-FFF2-40B4-BE49-F238E27FC236}">
                  <a16:creationId xmlns:a16="http://schemas.microsoft.com/office/drawing/2014/main" id="{F088F7D7-350C-42F2-BC9B-3A7EF61209D0}"/>
                </a:ext>
              </a:extLst>
            </p:cNvPr>
            <p:cNvSpPr>
              <a:spLocks noChangeShapeType="1"/>
            </p:cNvSpPr>
            <p:nvPr/>
          </p:nvSpPr>
          <p:spPr bwMode="auto">
            <a:xfrm rot="5400000">
              <a:off x="774" y="695"/>
              <a:ext cx="432"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lIns="45720" tIns="18288" rIns="45720" bIns="18288"/>
            <a:lstStyle/>
            <a:p>
              <a:endParaRPr lang="en-US"/>
            </a:p>
          </p:txBody>
        </p:sp>
      </p:grpSp>
      <p:sp>
        <p:nvSpPr>
          <p:cNvPr id="12298" name="عنوان 1">
            <a:extLst>
              <a:ext uri="{FF2B5EF4-FFF2-40B4-BE49-F238E27FC236}">
                <a16:creationId xmlns:a16="http://schemas.microsoft.com/office/drawing/2014/main" id="{3A22FB1C-212E-4FBC-8D6A-4ECABE590928}"/>
              </a:ext>
            </a:extLst>
          </p:cNvPr>
          <p:cNvSpPr txBox="1">
            <a:spLocks/>
          </p:cNvSpPr>
          <p:nvPr/>
        </p:nvSpPr>
        <p:spPr bwMode="auto">
          <a:xfrm>
            <a:off x="1127125" y="5715000"/>
            <a:ext cx="688975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900" dirty="0">
                <a:solidFill>
                  <a:schemeClr val="tx2"/>
                </a:solidFill>
                <a:latin typeface="Arial" panose="020B0604020202020204" pitchFamily="34" charset="0"/>
                <a:cs typeface="Arial" panose="020B0604020202020204" pitchFamily="34" charset="0"/>
              </a:rPr>
              <a:t>½  of elements discovered between (1800-1900)</a:t>
            </a:r>
            <a:br>
              <a:rPr lang="en-US" altLang="en-US" sz="1900" dirty="0">
                <a:solidFill>
                  <a:schemeClr val="tx2"/>
                </a:solidFill>
                <a:latin typeface="Arial" panose="020B0604020202020204" pitchFamily="34" charset="0"/>
                <a:cs typeface="Arial" panose="020B0604020202020204" pitchFamily="34" charset="0"/>
              </a:rPr>
            </a:br>
            <a:r>
              <a:rPr lang="en-US" altLang="en-US" sz="1900" dirty="0">
                <a:latin typeface="Arial" panose="020B0604020202020204" pitchFamily="34" charset="0"/>
                <a:cs typeface="Arial" panose="020B0604020202020204" pitchFamily="34" charset="0"/>
              </a:rPr>
              <a:t>Only noble gases exists as single atoms called </a:t>
            </a:r>
            <a:r>
              <a:rPr lang="en-US" altLang="en-US" sz="1900" dirty="0">
                <a:solidFill>
                  <a:srgbClr val="FF0000"/>
                </a:solidFill>
                <a:latin typeface="Arial" panose="020B0604020202020204" pitchFamily="34" charset="0"/>
                <a:cs typeface="Arial" panose="020B0604020202020204" pitchFamily="34" charset="0"/>
              </a:rPr>
              <a:t>monoatomic</a:t>
            </a:r>
            <a:r>
              <a:rPr lang="en-US" altLang="en-US" sz="1900" dirty="0">
                <a:latin typeface="Arial" panose="020B0604020202020204" pitchFamily="34" charset="0"/>
                <a:cs typeface="Arial" panose="020B0604020202020204" pitchFamily="34" charset="0"/>
              </a:rPr>
              <a:t> </a:t>
            </a:r>
            <a:endParaRPr lang="ar-SA" altLang="en-US" sz="1900" dirty="0">
              <a:latin typeface="Arial" panose="020B0604020202020204" pitchFamily="34" charset="0"/>
              <a:cs typeface="Arial" panose="020B0604020202020204" pitchFamily="34" charset="0"/>
            </a:endParaRPr>
          </a:p>
          <a:p>
            <a:pPr algn="ctr">
              <a:spcBef>
                <a:spcPct val="0"/>
              </a:spcBef>
              <a:buFontTx/>
              <a:buNone/>
            </a:pPr>
            <a:endParaRPr lang="ar-SA" altLang="en-US" sz="2000" dirty="0">
              <a:solidFill>
                <a:schemeClr val="tx2"/>
              </a:solidFill>
              <a:latin typeface="Arial" panose="020B0604020202020204" pitchFamily="34" charset="0"/>
              <a:cs typeface="Arial" panose="020B0604020202020204" pitchFamily="34" charset="0"/>
            </a:endParaRPr>
          </a:p>
        </p:txBody>
      </p:sp>
      <p:sp>
        <p:nvSpPr>
          <p:cNvPr id="11" name="Slide Number Placeholder 10">
            <a:extLst>
              <a:ext uri="{FF2B5EF4-FFF2-40B4-BE49-F238E27FC236}">
                <a16:creationId xmlns:a16="http://schemas.microsoft.com/office/drawing/2014/main" id="{CB8C281D-0EF9-443F-A1E1-41C3CE85F734}"/>
              </a:ext>
            </a:extLst>
          </p:cNvPr>
          <p:cNvSpPr>
            <a:spLocks noGrp="1"/>
          </p:cNvSpPr>
          <p:nvPr>
            <p:ph type="sldNum" sz="quarter" idx="12"/>
          </p:nvPr>
        </p:nvSpPr>
        <p:spPr/>
        <p:txBody>
          <a:bodyPr/>
          <a:lstStyle/>
          <a:p>
            <a:pPr>
              <a:defRPr/>
            </a:pPr>
            <a:fld id="{493E24EA-15E4-4E8D-9E25-87E0D1BB485B}" type="slidenum">
              <a:rPr lang="en-US" altLang="en-US" smtClean="0"/>
              <a:pPr>
                <a:defRPr/>
              </a:pPr>
              <a:t>19</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17451"/>
                                        </p:tgtEl>
                                        <p:attrNameLst>
                                          <p:attrName>style.visibility</p:attrName>
                                        </p:attrNameLst>
                                      </p:cBhvr>
                                      <p:to>
                                        <p:strVal val="visible"/>
                                      </p:to>
                                    </p:set>
                                    <p:anim calcmode="lin" valueType="num">
                                      <p:cBhvr>
                                        <p:cTn id="7" dur="1000" fill="hold"/>
                                        <p:tgtEl>
                                          <p:spTgt spid="17451"/>
                                        </p:tgtEl>
                                        <p:attrNameLst>
                                          <p:attrName>ppt_w</p:attrName>
                                        </p:attrNameLst>
                                      </p:cBhvr>
                                      <p:tavLst>
                                        <p:tav tm="0">
                                          <p:val>
                                            <p:strVal val="#ppt_w*0.70"/>
                                          </p:val>
                                        </p:tav>
                                        <p:tav tm="100000">
                                          <p:val>
                                            <p:strVal val="#ppt_w"/>
                                          </p:val>
                                        </p:tav>
                                      </p:tavLst>
                                    </p:anim>
                                    <p:anim calcmode="lin" valueType="num">
                                      <p:cBhvr>
                                        <p:cTn id="8" dur="1000" fill="hold"/>
                                        <p:tgtEl>
                                          <p:spTgt spid="17451"/>
                                        </p:tgtEl>
                                        <p:attrNameLst>
                                          <p:attrName>ppt_h</p:attrName>
                                        </p:attrNameLst>
                                      </p:cBhvr>
                                      <p:tavLst>
                                        <p:tav tm="0">
                                          <p:val>
                                            <p:strVal val="#ppt_h"/>
                                          </p:val>
                                        </p:tav>
                                        <p:tav tm="100000">
                                          <p:val>
                                            <p:strVal val="#ppt_h"/>
                                          </p:val>
                                        </p:tav>
                                      </p:tavLst>
                                    </p:anim>
                                    <p:animEffect transition="in" filter="fade">
                                      <p:cBhvr>
                                        <p:cTn id="9" dur="1000"/>
                                        <p:tgtEl>
                                          <p:spTgt spid="1745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1"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1"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9474C0-7318-4443-8673-B8CD3932972A}"/>
              </a:ext>
            </a:extLst>
          </p:cNvPr>
          <p:cNvSpPr>
            <a:spLocks noGrp="1"/>
          </p:cNvSpPr>
          <p:nvPr>
            <p:ph type="title"/>
          </p:nvPr>
        </p:nvSpPr>
        <p:spPr/>
        <p:txBody>
          <a:bodyPr/>
          <a:lstStyle/>
          <a:p>
            <a:r>
              <a:rPr lang="en-US" dirty="0">
                <a:solidFill>
                  <a:srgbClr val="4F81BD"/>
                </a:solidFill>
              </a:rPr>
              <a:t>Dalton’s Atomic Theory (1808)</a:t>
            </a:r>
          </a:p>
        </p:txBody>
      </p:sp>
      <p:sp>
        <p:nvSpPr>
          <p:cNvPr id="8" name="Content Placeholder 7">
            <a:extLst>
              <a:ext uri="{FF2B5EF4-FFF2-40B4-BE49-F238E27FC236}">
                <a16:creationId xmlns:a16="http://schemas.microsoft.com/office/drawing/2014/main" id="{21DB73BF-7404-4336-B23A-AA055E5DC5D1}"/>
              </a:ext>
            </a:extLst>
          </p:cNvPr>
          <p:cNvSpPr>
            <a:spLocks noGrp="1"/>
          </p:cNvSpPr>
          <p:nvPr>
            <p:ph sz="quarter" idx="20"/>
          </p:nvPr>
        </p:nvSpPr>
        <p:spPr>
          <a:xfrm>
            <a:off x="590550" y="1444752"/>
            <a:ext cx="7962900" cy="4727448"/>
          </a:xfrm>
        </p:spPr>
        <p:txBody>
          <a:bodyPr vert="horz" lIns="91440" tIns="45720" rIns="91440" bIns="45720" rtlCol="0" anchor="t">
            <a:normAutofit/>
          </a:bodyPr>
          <a:lstStyle/>
          <a:p>
            <a:pPr marL="457200" indent="-457200">
              <a:buFont typeface="+mj-lt"/>
              <a:buAutoNum type="arabicPeriod"/>
            </a:pPr>
            <a:r>
              <a:rPr lang="en-US" dirty="0"/>
              <a:t>Elements are composed of extremely small particles called </a:t>
            </a:r>
            <a:r>
              <a:rPr lang="en-US" b="1" i="1" dirty="0"/>
              <a:t>atoms</a:t>
            </a:r>
            <a:r>
              <a:rPr lang="en-US" dirty="0"/>
              <a:t>.</a:t>
            </a:r>
          </a:p>
          <a:p>
            <a:pPr marL="457200" indent="-457200">
              <a:buFont typeface="+mj-lt"/>
              <a:buAutoNum type="arabicPeriod"/>
            </a:pPr>
            <a:r>
              <a:rPr lang="en-US" dirty="0"/>
              <a:t>All </a:t>
            </a:r>
            <a:r>
              <a:rPr lang="en-US" b="1" i="1" dirty="0"/>
              <a:t>atoms</a:t>
            </a:r>
            <a:r>
              <a:rPr lang="en-US" dirty="0"/>
              <a:t> of a given element are identical, having the same size, mass and chemical properties. The atoms of one element are different from the atoms of all other elements.</a:t>
            </a:r>
          </a:p>
          <a:p>
            <a:pPr marL="457200" indent="-457200">
              <a:buFont typeface="+mj-lt"/>
              <a:buAutoNum type="arabicPeriod"/>
            </a:pPr>
            <a:r>
              <a:rPr lang="en-US" b="1" i="1" dirty="0">
                <a:latin typeface="Times New Roman"/>
                <a:cs typeface="Times New Roman"/>
              </a:rPr>
              <a:t>Compounds</a:t>
            </a:r>
            <a:r>
              <a:rPr lang="en-US" dirty="0">
                <a:latin typeface="Times New Roman"/>
                <a:cs typeface="Times New Roman"/>
              </a:rPr>
              <a:t> are composed of atoms of more than one element. In any compound, the ratio of the numbers of atoms of any two of the elements present is either an integer or a simple fraction.</a:t>
            </a:r>
          </a:p>
          <a:p>
            <a:pPr marL="457200" indent="-457200">
              <a:buFont typeface="+mj-lt"/>
              <a:buAutoNum type="arabicPeriod"/>
            </a:pPr>
            <a:r>
              <a:rPr lang="en-US" dirty="0"/>
              <a:t>A </a:t>
            </a:r>
            <a:r>
              <a:rPr lang="en-US" b="1" i="1" dirty="0"/>
              <a:t>chemical reaction</a:t>
            </a:r>
            <a:r>
              <a:rPr lang="en-US" dirty="0"/>
              <a:t> involves only the separation, combination, or rearrangement of atoms; it does not result in their creation or destruction.</a:t>
            </a:r>
          </a:p>
        </p:txBody>
      </p:sp>
      <p:sp>
        <p:nvSpPr>
          <p:cNvPr id="11" name="Slide Number Placeholder 5">
            <a:extLst>
              <a:ext uri="{FF2B5EF4-FFF2-40B4-BE49-F238E27FC236}">
                <a16:creationId xmlns:a16="http://schemas.microsoft.com/office/drawing/2014/main" id="{BB787EDD-2595-466B-A271-AD65CB2A0E71}"/>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2</a:t>
            </a:fld>
            <a:endParaRPr lang="en-US" dirty="0"/>
          </a:p>
        </p:txBody>
      </p:sp>
    </p:spTree>
    <p:extLst>
      <p:ext uri="{BB962C8B-B14F-4D97-AF65-F5344CB8AC3E}">
        <p14:creationId xmlns:p14="http://schemas.microsoft.com/office/powerpoint/2010/main" val="4115270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سهم إلى اليمين 11">
            <a:extLst>
              <a:ext uri="{FF2B5EF4-FFF2-40B4-BE49-F238E27FC236}">
                <a16:creationId xmlns:a16="http://schemas.microsoft.com/office/drawing/2014/main" id="{DFA2E823-1FDB-4BF6-8DBB-204424B67979}"/>
              </a:ext>
            </a:extLst>
          </p:cNvPr>
          <p:cNvSpPr/>
          <p:nvPr/>
        </p:nvSpPr>
        <p:spPr>
          <a:xfrm>
            <a:off x="1380490" y="34656"/>
            <a:ext cx="7727950" cy="2133600"/>
          </a:xfrm>
          <a:prstGeom prst="rightArrow">
            <a:avLst/>
          </a:prstGeom>
        </p:spPr>
        <p:style>
          <a:lnRef idx="2">
            <a:schemeClr val="accent6"/>
          </a:lnRef>
          <a:fillRef idx="1">
            <a:schemeClr val="lt1"/>
          </a:fillRef>
          <a:effectRef idx="0">
            <a:schemeClr val="accent6"/>
          </a:effectRef>
          <a:fontRef idx="minor">
            <a:schemeClr val="dk1"/>
          </a:fontRef>
        </p:style>
        <p:txBody>
          <a:bodyPr rtlCol="1" anchor="ctr"/>
          <a:lstStyle/>
          <a:p>
            <a:pPr algn="ctr">
              <a:defRPr/>
            </a:pPr>
            <a:r>
              <a:rPr lang="en-US" sz="3000" b="1" dirty="0">
                <a:solidFill>
                  <a:srgbClr val="4F81BD"/>
                </a:solidFill>
              </a:rPr>
              <a:t>Period</a:t>
            </a:r>
            <a:r>
              <a:rPr lang="en-US" sz="3000" dirty="0">
                <a:solidFill>
                  <a:srgbClr val="4F81BD"/>
                </a:solidFill>
              </a:rPr>
              <a:t> : increasing Z</a:t>
            </a:r>
          </a:p>
          <a:p>
            <a:pPr algn="ctr">
              <a:defRPr/>
            </a:pPr>
            <a:r>
              <a:rPr lang="en-US" sz="2800" dirty="0">
                <a:solidFill>
                  <a:srgbClr val="4F81BD"/>
                </a:solidFill>
              </a:rPr>
              <a:t>Metals         Metalloids         Nonmetals </a:t>
            </a:r>
            <a:endParaRPr lang="ar-SA" sz="2800" dirty="0">
              <a:solidFill>
                <a:srgbClr val="4F81BD"/>
              </a:solidFill>
            </a:endParaRPr>
          </a:p>
        </p:txBody>
      </p:sp>
      <p:sp>
        <p:nvSpPr>
          <p:cNvPr id="13" name="سهم إلى اليمين 12">
            <a:extLst>
              <a:ext uri="{FF2B5EF4-FFF2-40B4-BE49-F238E27FC236}">
                <a16:creationId xmlns:a16="http://schemas.microsoft.com/office/drawing/2014/main" id="{B19F93AB-9E8E-4248-A712-56F2A8952861}"/>
              </a:ext>
            </a:extLst>
          </p:cNvPr>
          <p:cNvSpPr/>
          <p:nvPr/>
        </p:nvSpPr>
        <p:spPr>
          <a:xfrm rot="5400000">
            <a:off x="-1941966" y="2595381"/>
            <a:ext cx="6261371" cy="2194560"/>
          </a:xfrm>
          <a:prstGeom prst="rightArrow">
            <a:avLst/>
          </a:prstGeom>
        </p:spPr>
        <p:style>
          <a:lnRef idx="2">
            <a:schemeClr val="accent6"/>
          </a:lnRef>
          <a:fillRef idx="1">
            <a:schemeClr val="lt1"/>
          </a:fillRef>
          <a:effectRef idx="0">
            <a:schemeClr val="accent6"/>
          </a:effectRef>
          <a:fontRef idx="minor">
            <a:schemeClr val="dk1"/>
          </a:fontRef>
        </p:style>
        <p:txBody>
          <a:bodyPr rtlCol="1" anchor="ctr"/>
          <a:lstStyle/>
          <a:p>
            <a:pPr algn="ctr">
              <a:defRPr/>
            </a:pPr>
            <a:r>
              <a:rPr lang="en-US" sz="3000" b="1" dirty="0">
                <a:solidFill>
                  <a:srgbClr val="4F81BD"/>
                </a:solidFill>
              </a:rPr>
              <a:t>Group</a:t>
            </a:r>
            <a:r>
              <a:rPr lang="en-US" sz="3000" dirty="0"/>
              <a:t> : similar chemical properties</a:t>
            </a:r>
            <a:endParaRPr lang="ar-SA" sz="3000" dirty="0"/>
          </a:p>
        </p:txBody>
      </p:sp>
      <p:sp>
        <p:nvSpPr>
          <p:cNvPr id="21" name="سهم إلى اليمين 20">
            <a:extLst>
              <a:ext uri="{FF2B5EF4-FFF2-40B4-BE49-F238E27FC236}">
                <a16:creationId xmlns:a16="http://schemas.microsoft.com/office/drawing/2014/main" id="{5FB4B2EB-81CA-42E2-9C30-18CAD20DB470}"/>
              </a:ext>
            </a:extLst>
          </p:cNvPr>
          <p:cNvSpPr/>
          <p:nvPr/>
        </p:nvSpPr>
        <p:spPr>
          <a:xfrm>
            <a:off x="3181351" y="1295400"/>
            <a:ext cx="495300" cy="1254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22" name="سهم إلى اليمين 21">
            <a:extLst>
              <a:ext uri="{FF2B5EF4-FFF2-40B4-BE49-F238E27FC236}">
                <a16:creationId xmlns:a16="http://schemas.microsoft.com/office/drawing/2014/main" id="{0C6093C6-B2C8-451B-B128-18F49A2A0D8F}"/>
              </a:ext>
            </a:extLst>
          </p:cNvPr>
          <p:cNvSpPr/>
          <p:nvPr/>
        </p:nvSpPr>
        <p:spPr>
          <a:xfrm>
            <a:off x="5715000" y="1295400"/>
            <a:ext cx="495300" cy="1254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2" name="TextBox 1">
            <a:extLst>
              <a:ext uri="{FF2B5EF4-FFF2-40B4-BE49-F238E27FC236}">
                <a16:creationId xmlns:a16="http://schemas.microsoft.com/office/drawing/2014/main" id="{857CFFAC-1B35-4BD1-9D9C-DCE04E2DF51D}"/>
              </a:ext>
            </a:extLst>
          </p:cNvPr>
          <p:cNvSpPr txBox="1"/>
          <p:nvPr/>
        </p:nvSpPr>
        <p:spPr>
          <a:xfrm>
            <a:off x="1843956" y="2472035"/>
            <a:ext cx="1398587" cy="461665"/>
          </a:xfrm>
          <a:prstGeom prst="rect">
            <a:avLst/>
          </a:prstGeom>
          <a:noFill/>
        </p:spPr>
        <p:txBody>
          <a:bodyPr wrap="square" rtlCol="0">
            <a:spAutoFit/>
          </a:bodyPr>
          <a:lstStyle/>
          <a:p>
            <a:r>
              <a:rPr lang="en-US" sz="2400" b="1" dirty="0">
                <a:solidFill>
                  <a:srgbClr val="00B050"/>
                </a:solidFill>
                <a:cs typeface="Arial" panose="020B0604020202020204" pitchFamily="34" charset="0"/>
              </a:rPr>
              <a:t>Metals</a:t>
            </a:r>
            <a:endParaRPr lang="en-US" sz="2400" b="1" dirty="0">
              <a:solidFill>
                <a:srgbClr val="00B050"/>
              </a:solidFill>
            </a:endParaRPr>
          </a:p>
        </p:txBody>
      </p:sp>
      <p:sp>
        <p:nvSpPr>
          <p:cNvPr id="11" name="TextBox 10">
            <a:extLst>
              <a:ext uri="{FF2B5EF4-FFF2-40B4-BE49-F238E27FC236}">
                <a16:creationId xmlns:a16="http://schemas.microsoft.com/office/drawing/2014/main" id="{DA986C6E-0E80-46AB-BA61-6444C15D7DED}"/>
              </a:ext>
            </a:extLst>
          </p:cNvPr>
          <p:cNvSpPr txBox="1"/>
          <p:nvPr/>
        </p:nvSpPr>
        <p:spPr>
          <a:xfrm>
            <a:off x="1843955" y="3654156"/>
            <a:ext cx="1832695" cy="461665"/>
          </a:xfrm>
          <a:prstGeom prst="rect">
            <a:avLst/>
          </a:prstGeom>
          <a:noFill/>
        </p:spPr>
        <p:txBody>
          <a:bodyPr wrap="square" rtlCol="0">
            <a:spAutoFit/>
          </a:bodyPr>
          <a:lstStyle/>
          <a:p>
            <a:r>
              <a:rPr lang="en-US" altLang="en-US" sz="2400" b="1" dirty="0">
                <a:solidFill>
                  <a:srgbClr val="00B050"/>
                </a:solidFill>
                <a:cs typeface="Arial" panose="020B0604020202020204" pitchFamily="34" charset="0"/>
              </a:rPr>
              <a:t>Nonmetals</a:t>
            </a:r>
            <a:endParaRPr lang="en-US" sz="2400" b="1" dirty="0">
              <a:solidFill>
                <a:srgbClr val="00B050"/>
              </a:solidFill>
            </a:endParaRPr>
          </a:p>
        </p:txBody>
      </p:sp>
      <p:sp>
        <p:nvSpPr>
          <p:cNvPr id="14" name="TextBox 13">
            <a:extLst>
              <a:ext uri="{FF2B5EF4-FFF2-40B4-BE49-F238E27FC236}">
                <a16:creationId xmlns:a16="http://schemas.microsoft.com/office/drawing/2014/main" id="{664940AC-A572-4785-8D42-2D270182F171}"/>
              </a:ext>
            </a:extLst>
          </p:cNvPr>
          <p:cNvSpPr txBox="1"/>
          <p:nvPr/>
        </p:nvSpPr>
        <p:spPr>
          <a:xfrm>
            <a:off x="1843956" y="4796135"/>
            <a:ext cx="1671968" cy="461665"/>
          </a:xfrm>
          <a:prstGeom prst="rect">
            <a:avLst/>
          </a:prstGeom>
          <a:noFill/>
        </p:spPr>
        <p:txBody>
          <a:bodyPr wrap="square" rtlCol="0">
            <a:spAutoFit/>
          </a:bodyPr>
          <a:lstStyle/>
          <a:p>
            <a:r>
              <a:rPr lang="en-US" sz="2400" b="1" dirty="0">
                <a:solidFill>
                  <a:srgbClr val="00B050"/>
                </a:solidFill>
                <a:cs typeface="Arial" panose="020B0604020202020204" pitchFamily="34" charset="0"/>
              </a:rPr>
              <a:t>Metalloids</a:t>
            </a:r>
            <a:endParaRPr lang="en-US" b="1" dirty="0">
              <a:solidFill>
                <a:srgbClr val="00B050"/>
              </a:solidFill>
            </a:endParaRPr>
          </a:p>
        </p:txBody>
      </p:sp>
      <p:sp>
        <p:nvSpPr>
          <p:cNvPr id="15" name="TextBox 14">
            <a:extLst>
              <a:ext uri="{FF2B5EF4-FFF2-40B4-BE49-F238E27FC236}">
                <a16:creationId xmlns:a16="http://schemas.microsoft.com/office/drawing/2014/main" id="{103B5FF9-8050-47CB-AFA7-4DE69682BEF8}"/>
              </a:ext>
            </a:extLst>
          </p:cNvPr>
          <p:cNvSpPr txBox="1"/>
          <p:nvPr/>
        </p:nvSpPr>
        <p:spPr>
          <a:xfrm>
            <a:off x="3515924" y="4702314"/>
            <a:ext cx="5475676" cy="707886"/>
          </a:xfrm>
          <a:prstGeom prst="rect">
            <a:avLst/>
          </a:prstGeom>
          <a:noFill/>
        </p:spPr>
        <p:txBody>
          <a:bodyPr wrap="square" rtlCol="0">
            <a:spAutoFit/>
          </a:bodyPr>
          <a:lstStyle/>
          <a:p>
            <a:pPr>
              <a:defRPr/>
            </a:pPr>
            <a:r>
              <a:rPr lang="en-US" sz="2000" dirty="0">
                <a:latin typeface="Arial" panose="020B0604020202020204" pitchFamily="34" charset="0"/>
                <a:cs typeface="Arial" panose="020B0604020202020204" pitchFamily="34" charset="0"/>
              </a:rPr>
              <a:t>- Intermediate between metals and nonmetals</a:t>
            </a:r>
          </a:p>
          <a:p>
            <a:pPr>
              <a:defRPr/>
            </a:pPr>
            <a:r>
              <a:rPr lang="en-US" sz="2000" dirty="0">
                <a:latin typeface="Arial" panose="020B0604020202020204" pitchFamily="34" charset="0"/>
                <a:cs typeface="Arial" panose="020B0604020202020204" pitchFamily="34" charset="0"/>
              </a:rPr>
              <a:t>- only 8 elements </a:t>
            </a:r>
            <a:endParaRPr lang="en-US" sz="2400" dirty="0"/>
          </a:p>
        </p:txBody>
      </p:sp>
      <p:sp>
        <p:nvSpPr>
          <p:cNvPr id="16" name="TextBox 15">
            <a:extLst>
              <a:ext uri="{FF2B5EF4-FFF2-40B4-BE49-F238E27FC236}">
                <a16:creationId xmlns:a16="http://schemas.microsoft.com/office/drawing/2014/main" id="{A679E079-6074-4AB0-9539-07D5483C3E6E}"/>
              </a:ext>
            </a:extLst>
          </p:cNvPr>
          <p:cNvSpPr txBox="1"/>
          <p:nvPr/>
        </p:nvSpPr>
        <p:spPr>
          <a:xfrm>
            <a:off x="3515924" y="2362200"/>
            <a:ext cx="5475676" cy="707886"/>
          </a:xfrm>
          <a:prstGeom prst="rect">
            <a:avLst/>
          </a:prstGeom>
          <a:noFill/>
        </p:spPr>
        <p:txBody>
          <a:bodyPr wrap="square" rtlCol="0">
            <a:spAutoFit/>
          </a:bodyPr>
          <a:lstStyle/>
          <a:p>
            <a:pPr>
              <a:defRPr/>
            </a:pPr>
            <a:r>
              <a:rPr lang="en-US" sz="2000" dirty="0">
                <a:latin typeface="Arial" panose="020B0604020202020204" pitchFamily="34" charset="0"/>
                <a:cs typeface="Arial" panose="020B0604020202020204" pitchFamily="34" charset="0"/>
              </a:rPr>
              <a:t>- good conductors of heat and electricity</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occupy most of the table </a:t>
            </a:r>
            <a:endParaRPr lang="ar-SA" sz="20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65CB60A9-D2EF-4198-9B94-6EE7DDF74F14}"/>
              </a:ext>
            </a:extLst>
          </p:cNvPr>
          <p:cNvSpPr txBox="1"/>
          <p:nvPr/>
        </p:nvSpPr>
        <p:spPr>
          <a:xfrm>
            <a:off x="3515924" y="3581400"/>
            <a:ext cx="5475676" cy="646331"/>
          </a:xfrm>
          <a:prstGeom prst="rect">
            <a:avLst/>
          </a:prstGeom>
          <a:noFill/>
        </p:spPr>
        <p:txBody>
          <a:bodyPr wrap="square" rtlCol="0">
            <a:spAutoFit/>
          </a:bodyPr>
          <a:lstStyle/>
          <a:p>
            <a:pPr eaLnBrk="1" hangingPunct="1">
              <a:lnSpc>
                <a:spcPct val="90000"/>
              </a:lnSpc>
              <a:spcBef>
                <a:spcPct val="0"/>
              </a:spcBef>
              <a:buFontTx/>
              <a:buNone/>
            </a:pPr>
            <a:r>
              <a:rPr lang="en-US" altLang="en-US" sz="2000" dirty="0">
                <a:latin typeface="Arial" panose="020B0604020202020204" pitchFamily="34" charset="0"/>
                <a:cs typeface="Arial" panose="020B0604020202020204" pitchFamily="34" charset="0"/>
              </a:rPr>
              <a:t>- not good conductors of heat and electricity</a:t>
            </a: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 only 17 elements</a:t>
            </a:r>
            <a:endParaRPr lang="ar-SA" altLang="en-US" sz="2000"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464163A-F305-46EA-A742-7C7A3AB2A2DE}"/>
              </a:ext>
            </a:extLst>
          </p:cNvPr>
          <p:cNvSpPr>
            <a:spLocks noGrp="1"/>
          </p:cNvSpPr>
          <p:nvPr>
            <p:ph type="sldNum" sz="quarter" idx="12"/>
          </p:nvPr>
        </p:nvSpPr>
        <p:spPr/>
        <p:txBody>
          <a:bodyPr/>
          <a:lstStyle/>
          <a:p>
            <a:pPr>
              <a:defRPr/>
            </a:pPr>
            <a:fld id="{C81FA364-BF86-467D-8343-C6DDB8B3E1FC}" type="slidenum">
              <a:rPr lang="en-US" altLang="en-US" smtClean="0"/>
              <a:pPr>
                <a:defRPr/>
              </a:pPr>
              <a:t>20</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anim calcmode="lin" valueType="num">
                                      <p:cBhvr>
                                        <p:cTn id="28" dur="500" fill="hold"/>
                                        <p:tgtEl>
                                          <p:spTgt spid="14"/>
                                        </p:tgtEl>
                                        <p:attrNameLst>
                                          <p:attrName>ppt_x</p:attrName>
                                        </p:attrNameLst>
                                      </p:cBhvr>
                                      <p:tavLst>
                                        <p:tav tm="0">
                                          <p:val>
                                            <p:strVal val="#ppt_x"/>
                                          </p:val>
                                        </p:tav>
                                        <p:tav tm="100000">
                                          <p:val>
                                            <p:strVal val="#ppt_x"/>
                                          </p:val>
                                        </p:tav>
                                      </p:tavLst>
                                    </p:anim>
                                    <p:anim calcmode="lin" valueType="num">
                                      <p:cBhvr>
                                        <p:cTn id="29" dur="5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anim calcmode="lin" valueType="num">
                                      <p:cBhvr>
                                        <p:cTn id="33" dur="500" fill="hold"/>
                                        <p:tgtEl>
                                          <p:spTgt spid="15"/>
                                        </p:tgtEl>
                                        <p:attrNameLst>
                                          <p:attrName>ppt_x</p:attrName>
                                        </p:attrNameLst>
                                      </p:cBhvr>
                                      <p:tavLst>
                                        <p:tav tm="0">
                                          <p:val>
                                            <p:strVal val="#ppt_x"/>
                                          </p:val>
                                        </p:tav>
                                        <p:tav tm="100000">
                                          <p:val>
                                            <p:strVal val="#ppt_x"/>
                                          </p:val>
                                        </p:tav>
                                      </p:tavLst>
                                    </p:anim>
                                    <p:anim calcmode="lin" valueType="num">
                                      <p:cBhvr>
                                        <p:cTn id="3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4" grpId="0"/>
      <p:bldP spid="15" grpId="0"/>
      <p:bldP spid="16"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BB16729D-07DB-42B0-9EFA-D95310672D9E}"/>
              </a:ext>
            </a:extLst>
          </p:cNvPr>
          <p:cNvSpPr>
            <a:spLocks noGrp="1"/>
          </p:cNvSpPr>
          <p:nvPr>
            <p:ph type="title"/>
          </p:nvPr>
        </p:nvSpPr>
        <p:spPr/>
        <p:txBody>
          <a:bodyPr/>
          <a:lstStyle/>
          <a:p>
            <a:r>
              <a:rPr lang="en-US" b="1" dirty="0"/>
              <a:t>Molecules</a:t>
            </a:r>
          </a:p>
        </p:txBody>
      </p:sp>
      <p:sp>
        <p:nvSpPr>
          <p:cNvPr id="24" name="Content Placeholder 23">
            <a:extLst>
              <a:ext uri="{FF2B5EF4-FFF2-40B4-BE49-F238E27FC236}">
                <a16:creationId xmlns:a16="http://schemas.microsoft.com/office/drawing/2014/main" id="{FC73CAC3-C74F-4A68-9F49-619668B24664}"/>
              </a:ext>
            </a:extLst>
          </p:cNvPr>
          <p:cNvSpPr>
            <a:spLocks noGrp="1"/>
          </p:cNvSpPr>
          <p:nvPr>
            <p:ph idx="1"/>
          </p:nvPr>
        </p:nvSpPr>
        <p:spPr>
          <a:xfrm>
            <a:off x="838200" y="1444752"/>
            <a:ext cx="7467600" cy="2631948"/>
          </a:xfrm>
        </p:spPr>
        <p:txBody>
          <a:bodyPr>
            <a:normAutofit/>
          </a:bodyPr>
          <a:lstStyle/>
          <a:p>
            <a:pPr>
              <a:spcAft>
                <a:spcPts val="2400"/>
              </a:spcAft>
            </a:pPr>
            <a:r>
              <a:rPr lang="en-US" dirty="0"/>
              <a:t>A </a:t>
            </a:r>
            <a:r>
              <a:rPr lang="en-US" b="1" i="1" dirty="0"/>
              <a:t>molecule</a:t>
            </a:r>
            <a:r>
              <a:rPr lang="en-US" dirty="0"/>
              <a:t> is an aggregate of two or more atoms in a definite arrangement held together by chemical forces.</a:t>
            </a:r>
          </a:p>
          <a:p>
            <a:pPr indent="457200">
              <a:spcAft>
                <a:spcPts val="2400"/>
              </a:spcAft>
            </a:pPr>
            <a:r>
              <a:rPr lang="en-US" dirty="0"/>
              <a:t>A </a:t>
            </a:r>
            <a:r>
              <a:rPr lang="en-US" b="1" i="1" dirty="0"/>
              <a:t>diatomic molecule</a:t>
            </a:r>
            <a:r>
              <a:rPr lang="en-US" dirty="0"/>
              <a:t> contains only two atoms:</a:t>
            </a:r>
          </a:p>
          <a:p>
            <a:pPr marL="347472" indent="457200">
              <a:spcAft>
                <a:spcPts val="2400"/>
              </a:spcAft>
            </a:pPr>
            <a:r>
              <a:rPr lang="en-US" dirty="0"/>
              <a:t>H</a:t>
            </a:r>
            <a:r>
              <a:rPr lang="en-US" baseline="-25000" dirty="0"/>
              <a:t>2</a:t>
            </a:r>
            <a:r>
              <a:rPr lang="en-US" dirty="0"/>
              <a:t>, N</a:t>
            </a:r>
            <a:r>
              <a:rPr lang="en-US" baseline="-25000" dirty="0"/>
              <a:t>2</a:t>
            </a:r>
            <a:r>
              <a:rPr lang="en-US" dirty="0"/>
              <a:t>, O</a:t>
            </a:r>
            <a:r>
              <a:rPr lang="en-US" baseline="-25000" dirty="0"/>
              <a:t>2</a:t>
            </a:r>
            <a:r>
              <a:rPr lang="en-US" dirty="0"/>
              <a:t>, Br</a:t>
            </a:r>
            <a:r>
              <a:rPr lang="en-US" baseline="-25000" dirty="0"/>
              <a:t>2</a:t>
            </a:r>
            <a:r>
              <a:rPr lang="en-US" dirty="0"/>
              <a:t>, HCl, C</a:t>
            </a:r>
            <a:r>
              <a:rPr lang="en-US" sz="100" dirty="0"/>
              <a:t> </a:t>
            </a:r>
            <a:r>
              <a:rPr lang="en-US" dirty="0"/>
              <a:t>O</a:t>
            </a:r>
          </a:p>
        </p:txBody>
      </p:sp>
      <p:pic>
        <p:nvPicPr>
          <p:cNvPr id="12" name="Picture 11" descr="Seven elements exist in nature as diatomic molecules instead of single atoms. These elements are hydrogen, nitrogen, oxygen, fluorine, chlorine, bromine, and iodine.">
            <a:extLst>
              <a:ext uri="{FF2B5EF4-FFF2-40B4-BE49-F238E27FC236}">
                <a16:creationId xmlns:a16="http://schemas.microsoft.com/office/drawing/2014/main" id="{9CE89B6D-6054-4672-81EA-57668B1A5F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3447" y="3429000"/>
            <a:ext cx="2740953" cy="1181838"/>
          </a:xfrm>
          <a:prstGeom prst="rect">
            <a:avLst/>
          </a:prstGeom>
        </p:spPr>
      </p:pic>
      <p:sp>
        <p:nvSpPr>
          <p:cNvPr id="25" name="Content Placeholder 24">
            <a:extLst>
              <a:ext uri="{FF2B5EF4-FFF2-40B4-BE49-F238E27FC236}">
                <a16:creationId xmlns:a16="http://schemas.microsoft.com/office/drawing/2014/main" id="{96C8FFF0-88CB-44E4-A19B-50AD2F105939}"/>
              </a:ext>
            </a:extLst>
          </p:cNvPr>
          <p:cNvSpPr>
            <a:spLocks noGrp="1"/>
          </p:cNvSpPr>
          <p:nvPr>
            <p:ph idx="13"/>
          </p:nvPr>
        </p:nvSpPr>
        <p:spPr>
          <a:xfrm>
            <a:off x="838200" y="4607052"/>
            <a:ext cx="7353300" cy="993648"/>
          </a:xfrm>
        </p:spPr>
        <p:txBody>
          <a:bodyPr>
            <a:normAutofit fontScale="85000" lnSpcReduction="10000"/>
          </a:bodyPr>
          <a:lstStyle/>
          <a:p>
            <a:pPr algn="r"/>
            <a:r>
              <a:rPr lang="en-US" dirty="0"/>
              <a:t>diatomic elements</a:t>
            </a:r>
          </a:p>
          <a:p>
            <a:pPr>
              <a:lnSpc>
                <a:spcPct val="120000"/>
              </a:lnSpc>
              <a:spcBef>
                <a:spcPts val="576"/>
              </a:spcBef>
            </a:pPr>
            <a:r>
              <a:rPr lang="en-US" sz="2800" dirty="0"/>
              <a:t>A </a:t>
            </a:r>
            <a:r>
              <a:rPr lang="en-US" sz="2800" b="1" i="1" dirty="0"/>
              <a:t>polyatomic molecule</a:t>
            </a:r>
            <a:r>
              <a:rPr lang="en-US" sz="2800" dirty="0"/>
              <a:t> contains more than two atoms:</a:t>
            </a:r>
          </a:p>
        </p:txBody>
      </p:sp>
      <p:sp>
        <p:nvSpPr>
          <p:cNvPr id="26" name="Text Placeholder 25">
            <a:extLst>
              <a:ext uri="{FF2B5EF4-FFF2-40B4-BE49-F238E27FC236}">
                <a16:creationId xmlns:a16="http://schemas.microsoft.com/office/drawing/2014/main" id="{9B8FEAD4-4E04-4CD2-B09D-161DE24873B8}"/>
              </a:ext>
            </a:extLst>
          </p:cNvPr>
          <p:cNvSpPr>
            <a:spLocks noGrp="1"/>
          </p:cNvSpPr>
          <p:nvPr>
            <p:ph type="body" sz="quarter" idx="22"/>
          </p:nvPr>
        </p:nvSpPr>
        <p:spPr>
          <a:xfrm>
            <a:off x="2381250" y="5829300"/>
            <a:ext cx="2838450" cy="679769"/>
          </a:xfrm>
        </p:spPr>
        <p:txBody>
          <a:bodyPr anchor="t"/>
          <a:lstStyle/>
          <a:p>
            <a:pPr algn="l"/>
            <a:r>
              <a:rPr lang="en-US" sz="2400" dirty="0"/>
              <a:t>O</a:t>
            </a:r>
            <a:r>
              <a:rPr lang="en-US" sz="2400" baseline="-25000" dirty="0"/>
              <a:t>3</a:t>
            </a:r>
            <a:r>
              <a:rPr lang="en-US" sz="2400" dirty="0"/>
              <a:t>, H</a:t>
            </a:r>
            <a:r>
              <a:rPr lang="en-US" sz="2400" baseline="-25000" dirty="0"/>
              <a:t>2</a:t>
            </a:r>
            <a:r>
              <a:rPr lang="en-US" sz="2400" dirty="0"/>
              <a:t>O,  NH</a:t>
            </a:r>
            <a:r>
              <a:rPr lang="en-US" sz="2400" baseline="-25000" dirty="0"/>
              <a:t>3</a:t>
            </a:r>
            <a:r>
              <a:rPr lang="en-US" sz="2400" dirty="0"/>
              <a:t>, CH</a:t>
            </a:r>
            <a:r>
              <a:rPr lang="en-US" sz="2400" baseline="-25000" dirty="0"/>
              <a:t>4</a:t>
            </a:r>
          </a:p>
        </p:txBody>
      </p:sp>
      <p:sp>
        <p:nvSpPr>
          <p:cNvPr id="22" name="Slide Number Placeholder 21">
            <a:extLst>
              <a:ext uri="{FF2B5EF4-FFF2-40B4-BE49-F238E27FC236}">
                <a16:creationId xmlns:a16="http://schemas.microsoft.com/office/drawing/2014/main" id="{8AFC1F60-47DE-4E68-B969-B6B36B45CB95}"/>
              </a:ext>
            </a:extLst>
          </p:cNvPr>
          <p:cNvSpPr>
            <a:spLocks noGrp="1"/>
          </p:cNvSpPr>
          <p:nvPr>
            <p:ph type="sldNum" sz="quarter" idx="4"/>
          </p:nvPr>
        </p:nvSpPr>
        <p:spPr/>
        <p:txBody>
          <a:bodyPr/>
          <a:lstStyle/>
          <a:p>
            <a:fld id="{E61124D7-3D3F-409D-95D2-103C22DF228D}" type="slidenum">
              <a:rPr lang="en-US" smtClean="0"/>
              <a:pPr/>
              <a:t>21</a:t>
            </a:fld>
            <a:endParaRPr lang="en-US" dirty="0"/>
          </a:p>
        </p:txBody>
      </p:sp>
    </p:spTree>
    <p:extLst>
      <p:ext uri="{BB962C8B-B14F-4D97-AF65-F5344CB8AC3E}">
        <p14:creationId xmlns:p14="http://schemas.microsoft.com/office/powerpoint/2010/main" val="2513586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C4DEB04-2254-45FB-9FD9-AF9C6534E98D}"/>
              </a:ext>
            </a:extLst>
          </p:cNvPr>
          <p:cNvSpPr>
            <a:spLocks noGrp="1"/>
          </p:cNvSpPr>
          <p:nvPr>
            <p:ph type="title"/>
          </p:nvPr>
        </p:nvSpPr>
        <p:spPr/>
        <p:txBody>
          <a:bodyPr/>
          <a:lstStyle/>
          <a:p>
            <a:r>
              <a:rPr lang="en-US" b="1" dirty="0"/>
              <a:t>Ions</a:t>
            </a:r>
          </a:p>
        </p:txBody>
      </p:sp>
      <p:sp>
        <p:nvSpPr>
          <p:cNvPr id="10" name="Content Placeholder 9">
            <a:extLst>
              <a:ext uri="{FF2B5EF4-FFF2-40B4-BE49-F238E27FC236}">
                <a16:creationId xmlns:a16="http://schemas.microsoft.com/office/drawing/2014/main" id="{BFA79296-2D33-41A0-BE58-CAFAD0E2B574}"/>
              </a:ext>
            </a:extLst>
          </p:cNvPr>
          <p:cNvSpPr>
            <a:spLocks noGrp="1"/>
          </p:cNvSpPr>
          <p:nvPr>
            <p:ph sz="quarter" idx="11"/>
          </p:nvPr>
        </p:nvSpPr>
        <p:spPr>
          <a:xfrm>
            <a:off x="571500" y="1139952"/>
            <a:ext cx="8001000" cy="2212848"/>
          </a:xfrm>
        </p:spPr>
        <p:txBody>
          <a:bodyPr/>
          <a:lstStyle/>
          <a:p>
            <a:r>
              <a:rPr lang="en-US" dirty="0"/>
              <a:t>An </a:t>
            </a:r>
            <a:r>
              <a:rPr lang="en-US" b="1" i="1" dirty="0"/>
              <a:t>ion</a:t>
            </a:r>
            <a:r>
              <a:rPr lang="en-US" dirty="0"/>
              <a:t> is an atom, or group of atoms, that has a net positive or negative charge.</a:t>
            </a:r>
          </a:p>
          <a:p>
            <a:r>
              <a:rPr lang="en-US" b="1" i="1" dirty="0"/>
              <a:t>cation</a:t>
            </a:r>
            <a:r>
              <a:rPr lang="en-US" dirty="0"/>
              <a:t> – ion with a positive charge</a:t>
            </a:r>
          </a:p>
          <a:p>
            <a:pPr marL="1207008"/>
            <a:r>
              <a:rPr lang="en-US" dirty="0"/>
              <a:t>If a neutral atom </a:t>
            </a:r>
            <a:r>
              <a:rPr lang="en-US" b="1" dirty="0"/>
              <a:t>loses</a:t>
            </a:r>
            <a:r>
              <a:rPr lang="en-US" dirty="0"/>
              <a:t> one or more electrons it becomes a cation.</a:t>
            </a:r>
          </a:p>
        </p:txBody>
      </p:sp>
      <p:grpSp>
        <p:nvGrpSpPr>
          <p:cNvPr id="30" name="Group 29">
            <a:extLst>
              <a:ext uri="{FF2B5EF4-FFF2-40B4-BE49-F238E27FC236}">
                <a16:creationId xmlns:a16="http://schemas.microsoft.com/office/drawing/2014/main" id="{D473E96A-0CF3-43A0-B511-C55BE781CB8A}"/>
              </a:ext>
              <a:ext uri="{C183D7F6-B498-43B3-948B-1728B52AA6E4}">
                <adec:decorative xmlns:adec="http://schemas.microsoft.com/office/drawing/2017/decorative" val="1"/>
              </a:ext>
            </a:extLst>
          </p:cNvPr>
          <p:cNvGrpSpPr/>
          <p:nvPr/>
        </p:nvGrpSpPr>
        <p:grpSpPr>
          <a:xfrm>
            <a:off x="1905000" y="3272790"/>
            <a:ext cx="780685" cy="780685"/>
            <a:chOff x="824735" y="3229157"/>
            <a:chExt cx="780685" cy="780685"/>
          </a:xfrm>
        </p:grpSpPr>
        <p:sp>
          <p:nvSpPr>
            <p:cNvPr id="31" name="Oval 30">
              <a:extLst>
                <a:ext uri="{FF2B5EF4-FFF2-40B4-BE49-F238E27FC236}">
                  <a16:creationId xmlns:a16="http://schemas.microsoft.com/office/drawing/2014/main" id="{DCA6ED01-CFA0-420B-A4A4-FE3FF2BA66AB}"/>
                </a:ext>
              </a:extLst>
            </p:cNvPr>
            <p:cNvSpPr/>
            <p:nvPr/>
          </p:nvSpPr>
          <p:spPr>
            <a:xfrm>
              <a:off x="824735" y="3229157"/>
              <a:ext cx="780685" cy="780685"/>
            </a:xfrm>
            <a:prstGeom prst="ellipse">
              <a:avLst/>
            </a:prstGeom>
            <a:solidFill>
              <a:srgbClr val="FE0000"/>
            </a:solidFill>
            <a:ln>
              <a:solidFill>
                <a:srgbClr val="F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D1FA3F-E3D0-4063-9F95-D813EE098CA1}"/>
                </a:ext>
              </a:extLst>
            </p:cNvPr>
            <p:cNvSpPr txBox="1"/>
            <p:nvPr/>
          </p:nvSpPr>
          <p:spPr>
            <a:xfrm>
              <a:off x="967368" y="3451763"/>
              <a:ext cx="49541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Na</a:t>
              </a:r>
            </a:p>
          </p:txBody>
        </p:sp>
      </p:grpSp>
      <p:sp>
        <p:nvSpPr>
          <p:cNvPr id="11" name="Content Placeholder 10">
            <a:extLst>
              <a:ext uri="{FF2B5EF4-FFF2-40B4-BE49-F238E27FC236}">
                <a16:creationId xmlns:a16="http://schemas.microsoft.com/office/drawing/2014/main" id="{0A58F718-7A89-44F9-8C9C-ABA5DEDB5FD6}"/>
              </a:ext>
            </a:extLst>
          </p:cNvPr>
          <p:cNvSpPr>
            <a:spLocks noGrp="1"/>
          </p:cNvSpPr>
          <p:nvPr>
            <p:ph sz="quarter" idx="12"/>
          </p:nvPr>
        </p:nvSpPr>
        <p:spPr>
          <a:xfrm>
            <a:off x="2828318" y="3276599"/>
            <a:ext cx="1515082" cy="776875"/>
          </a:xfrm>
        </p:spPr>
        <p:txBody>
          <a:bodyPr/>
          <a:lstStyle/>
          <a:p>
            <a:r>
              <a:rPr lang="en-US" sz="2000" dirty="0"/>
              <a:t>11 protons</a:t>
            </a:r>
          </a:p>
          <a:p>
            <a:r>
              <a:rPr lang="en-US" sz="2000" dirty="0"/>
              <a:t>11 electrons</a:t>
            </a:r>
          </a:p>
        </p:txBody>
      </p:sp>
      <p:grpSp>
        <p:nvGrpSpPr>
          <p:cNvPr id="33" name="Group 32">
            <a:extLst>
              <a:ext uri="{FF2B5EF4-FFF2-40B4-BE49-F238E27FC236}">
                <a16:creationId xmlns:a16="http://schemas.microsoft.com/office/drawing/2014/main" id="{16FB62AD-728E-4E41-9F09-771E5E728E82}"/>
              </a:ext>
              <a:ext uri="{C183D7F6-B498-43B3-948B-1728B52AA6E4}">
                <adec:decorative xmlns:adec="http://schemas.microsoft.com/office/drawing/2017/decorative" val="1"/>
              </a:ext>
            </a:extLst>
          </p:cNvPr>
          <p:cNvGrpSpPr/>
          <p:nvPr/>
        </p:nvGrpSpPr>
        <p:grpSpPr>
          <a:xfrm>
            <a:off x="5270232" y="3272790"/>
            <a:ext cx="786701" cy="780685"/>
            <a:chOff x="792480" y="3051810"/>
            <a:chExt cx="786701" cy="780685"/>
          </a:xfrm>
        </p:grpSpPr>
        <p:sp>
          <p:nvSpPr>
            <p:cNvPr id="34" name="Oval 33">
              <a:extLst>
                <a:ext uri="{FF2B5EF4-FFF2-40B4-BE49-F238E27FC236}">
                  <a16:creationId xmlns:a16="http://schemas.microsoft.com/office/drawing/2014/main" id="{C1110A08-3553-4090-B5EB-7B38AC4B5550}"/>
                </a:ext>
              </a:extLst>
            </p:cNvPr>
            <p:cNvSpPr/>
            <p:nvPr/>
          </p:nvSpPr>
          <p:spPr>
            <a:xfrm>
              <a:off x="792480" y="3051810"/>
              <a:ext cx="780685" cy="780685"/>
            </a:xfrm>
            <a:prstGeom prst="ellipse">
              <a:avLst/>
            </a:prstGeom>
            <a:solidFill>
              <a:srgbClr val="FE0000"/>
            </a:solidFill>
            <a:ln>
              <a:solidFill>
                <a:srgbClr val="F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02FF2946-CDFE-4D9E-A6A4-9A6F2378CDCF}"/>
                </a:ext>
              </a:extLst>
            </p:cNvPr>
            <p:cNvSpPr txBox="1"/>
            <p:nvPr/>
          </p:nvSpPr>
          <p:spPr>
            <a:xfrm>
              <a:off x="927493" y="3257915"/>
              <a:ext cx="65168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Na</a:t>
              </a:r>
              <a:r>
                <a:rPr lang="en-US" baseline="30000" dirty="0">
                  <a:latin typeface="Arial" panose="020B0604020202020204" pitchFamily="34" charset="0"/>
                  <a:cs typeface="Arial" panose="020B0604020202020204" pitchFamily="34" charset="0"/>
                </a:rPr>
                <a:t>+</a:t>
              </a:r>
            </a:p>
          </p:txBody>
        </p:sp>
      </p:grpSp>
      <p:sp>
        <p:nvSpPr>
          <p:cNvPr id="12" name="Content Placeholder 11">
            <a:extLst>
              <a:ext uri="{FF2B5EF4-FFF2-40B4-BE49-F238E27FC236}">
                <a16:creationId xmlns:a16="http://schemas.microsoft.com/office/drawing/2014/main" id="{09317D18-20B2-489F-B8FD-35941A3F76A2}"/>
              </a:ext>
            </a:extLst>
          </p:cNvPr>
          <p:cNvSpPr>
            <a:spLocks noGrp="1"/>
          </p:cNvSpPr>
          <p:nvPr>
            <p:ph sz="quarter" idx="13"/>
          </p:nvPr>
        </p:nvSpPr>
        <p:spPr>
          <a:xfrm>
            <a:off x="6224030" y="3304736"/>
            <a:ext cx="1548370" cy="776874"/>
          </a:xfrm>
        </p:spPr>
        <p:txBody>
          <a:bodyPr>
            <a:normAutofit lnSpcReduction="10000"/>
          </a:bodyPr>
          <a:lstStyle/>
          <a:p>
            <a:r>
              <a:rPr lang="en-US" sz="2000" dirty="0"/>
              <a:t>11 protons</a:t>
            </a:r>
          </a:p>
          <a:p>
            <a:r>
              <a:rPr lang="en-US" sz="2000" dirty="0"/>
              <a:t>10 electrons</a:t>
            </a:r>
          </a:p>
        </p:txBody>
      </p:sp>
      <p:sp>
        <p:nvSpPr>
          <p:cNvPr id="13" name="Content Placeholder 12">
            <a:extLst>
              <a:ext uri="{FF2B5EF4-FFF2-40B4-BE49-F238E27FC236}">
                <a16:creationId xmlns:a16="http://schemas.microsoft.com/office/drawing/2014/main" id="{F83B358F-A111-4117-B212-6E8A744B3B54}"/>
              </a:ext>
            </a:extLst>
          </p:cNvPr>
          <p:cNvSpPr>
            <a:spLocks noGrp="1"/>
          </p:cNvSpPr>
          <p:nvPr>
            <p:ph sz="quarter" idx="14"/>
          </p:nvPr>
        </p:nvSpPr>
        <p:spPr>
          <a:xfrm>
            <a:off x="571500" y="4114800"/>
            <a:ext cx="8001000" cy="1292352"/>
          </a:xfrm>
        </p:spPr>
        <p:txBody>
          <a:bodyPr>
            <a:normAutofit lnSpcReduction="10000"/>
          </a:bodyPr>
          <a:lstStyle/>
          <a:p>
            <a:r>
              <a:rPr lang="en-US" b="1" i="1" dirty="0"/>
              <a:t>anion</a:t>
            </a:r>
            <a:r>
              <a:rPr lang="en-US" dirty="0"/>
              <a:t> – ion with a negative charge</a:t>
            </a:r>
          </a:p>
          <a:p>
            <a:pPr marL="1207008">
              <a:lnSpc>
                <a:spcPct val="110000"/>
              </a:lnSpc>
            </a:pPr>
            <a:r>
              <a:rPr lang="en-US" dirty="0"/>
              <a:t>If a neutral atom </a:t>
            </a:r>
            <a:r>
              <a:rPr lang="en-US" b="1" dirty="0"/>
              <a:t>gains</a:t>
            </a:r>
            <a:r>
              <a:rPr lang="en-US" dirty="0"/>
              <a:t> one or more electrons it becomes an anion.</a:t>
            </a:r>
          </a:p>
        </p:txBody>
      </p:sp>
      <p:grpSp>
        <p:nvGrpSpPr>
          <p:cNvPr id="36" name="Group 35">
            <a:extLst>
              <a:ext uri="{FF2B5EF4-FFF2-40B4-BE49-F238E27FC236}">
                <a16:creationId xmlns:a16="http://schemas.microsoft.com/office/drawing/2014/main" id="{B62BE03C-F7D1-4763-BAA2-376803EBB5CB}"/>
              </a:ext>
              <a:ext uri="{C183D7F6-B498-43B3-948B-1728B52AA6E4}">
                <adec:decorative xmlns:adec="http://schemas.microsoft.com/office/drawing/2017/decorative" val="1"/>
              </a:ext>
            </a:extLst>
          </p:cNvPr>
          <p:cNvGrpSpPr/>
          <p:nvPr/>
        </p:nvGrpSpPr>
        <p:grpSpPr>
          <a:xfrm>
            <a:off x="1905000" y="5486400"/>
            <a:ext cx="780685" cy="780685"/>
            <a:chOff x="824735" y="3229157"/>
            <a:chExt cx="780685" cy="780685"/>
          </a:xfrm>
        </p:grpSpPr>
        <p:sp>
          <p:nvSpPr>
            <p:cNvPr id="37" name="Oval 36">
              <a:extLst>
                <a:ext uri="{FF2B5EF4-FFF2-40B4-BE49-F238E27FC236}">
                  <a16:creationId xmlns:a16="http://schemas.microsoft.com/office/drawing/2014/main" id="{78DF718F-3C49-4816-A8C3-8BA760DE6EE4}"/>
                </a:ext>
              </a:extLst>
            </p:cNvPr>
            <p:cNvSpPr/>
            <p:nvPr/>
          </p:nvSpPr>
          <p:spPr>
            <a:xfrm>
              <a:off x="824735" y="3229157"/>
              <a:ext cx="780685" cy="780685"/>
            </a:xfrm>
            <a:prstGeom prst="ellipse">
              <a:avLst/>
            </a:prstGeom>
            <a:solidFill>
              <a:srgbClr val="339967"/>
            </a:solidFill>
            <a:ln>
              <a:solidFill>
                <a:srgbClr val="33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26B37E6D-1F09-4EBE-85EC-47BAA38CFA67}"/>
                </a:ext>
              </a:extLst>
            </p:cNvPr>
            <p:cNvSpPr txBox="1"/>
            <p:nvPr/>
          </p:nvSpPr>
          <p:spPr>
            <a:xfrm>
              <a:off x="967368" y="3451763"/>
              <a:ext cx="49541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Cl</a:t>
              </a:r>
            </a:p>
          </p:txBody>
        </p:sp>
      </p:grpSp>
      <p:sp>
        <p:nvSpPr>
          <p:cNvPr id="14" name="Content Placeholder 13">
            <a:extLst>
              <a:ext uri="{FF2B5EF4-FFF2-40B4-BE49-F238E27FC236}">
                <a16:creationId xmlns:a16="http://schemas.microsoft.com/office/drawing/2014/main" id="{5E0EFA84-7AE9-4996-A156-DAC783EB6157}"/>
              </a:ext>
            </a:extLst>
          </p:cNvPr>
          <p:cNvSpPr>
            <a:spLocks noGrp="1"/>
          </p:cNvSpPr>
          <p:nvPr>
            <p:ph sz="quarter" idx="15"/>
          </p:nvPr>
        </p:nvSpPr>
        <p:spPr>
          <a:xfrm>
            <a:off x="2828318" y="5524499"/>
            <a:ext cx="1743682" cy="742585"/>
          </a:xfrm>
        </p:spPr>
        <p:txBody>
          <a:bodyPr>
            <a:normAutofit lnSpcReduction="10000"/>
          </a:bodyPr>
          <a:lstStyle/>
          <a:p>
            <a:r>
              <a:rPr lang="en-US" sz="2000" dirty="0"/>
              <a:t>17 protons</a:t>
            </a:r>
          </a:p>
          <a:p>
            <a:r>
              <a:rPr lang="en-US" sz="2000" dirty="0"/>
              <a:t>17 electrons</a:t>
            </a:r>
          </a:p>
        </p:txBody>
      </p:sp>
      <p:grpSp>
        <p:nvGrpSpPr>
          <p:cNvPr id="39" name="Group 38">
            <a:extLst>
              <a:ext uri="{FF2B5EF4-FFF2-40B4-BE49-F238E27FC236}">
                <a16:creationId xmlns:a16="http://schemas.microsoft.com/office/drawing/2014/main" id="{48E87ED2-D741-4AB4-A3DA-18731FC39492}"/>
              </a:ext>
              <a:ext uri="{C183D7F6-B498-43B3-948B-1728B52AA6E4}">
                <adec:decorative xmlns:adec="http://schemas.microsoft.com/office/drawing/2017/decorative" val="1"/>
              </a:ext>
            </a:extLst>
          </p:cNvPr>
          <p:cNvGrpSpPr/>
          <p:nvPr/>
        </p:nvGrpSpPr>
        <p:grpSpPr>
          <a:xfrm>
            <a:off x="5280660" y="5448300"/>
            <a:ext cx="780685" cy="780685"/>
            <a:chOff x="824735" y="3229157"/>
            <a:chExt cx="780685" cy="780685"/>
          </a:xfrm>
        </p:grpSpPr>
        <p:sp>
          <p:nvSpPr>
            <p:cNvPr id="40" name="Oval 39">
              <a:extLst>
                <a:ext uri="{FF2B5EF4-FFF2-40B4-BE49-F238E27FC236}">
                  <a16:creationId xmlns:a16="http://schemas.microsoft.com/office/drawing/2014/main" id="{B0BE23B6-5BD2-4A2D-949F-B4EB6BCFEEDC}"/>
                </a:ext>
              </a:extLst>
            </p:cNvPr>
            <p:cNvSpPr/>
            <p:nvPr/>
          </p:nvSpPr>
          <p:spPr>
            <a:xfrm>
              <a:off x="824735" y="3229157"/>
              <a:ext cx="780685" cy="780685"/>
            </a:xfrm>
            <a:prstGeom prst="ellipse">
              <a:avLst/>
            </a:prstGeom>
            <a:solidFill>
              <a:srgbClr val="339967"/>
            </a:solidFill>
            <a:ln>
              <a:solidFill>
                <a:srgbClr val="33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D6F3DB7-279A-4EF3-9E6E-C4618FA90846}"/>
                </a:ext>
              </a:extLst>
            </p:cNvPr>
            <p:cNvSpPr txBox="1"/>
            <p:nvPr/>
          </p:nvSpPr>
          <p:spPr>
            <a:xfrm>
              <a:off x="967368" y="3451763"/>
              <a:ext cx="49541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Cl</a:t>
              </a:r>
              <a:r>
                <a:rPr lang="en-US" baseline="30000" dirty="0">
                  <a:latin typeface="Arial" panose="020B0604020202020204" pitchFamily="34" charset="0"/>
                  <a:cs typeface="Arial" panose="020B0604020202020204" pitchFamily="34" charset="0"/>
                </a:rPr>
                <a:t>–</a:t>
              </a:r>
            </a:p>
          </p:txBody>
        </p:sp>
      </p:grpSp>
      <p:sp>
        <p:nvSpPr>
          <p:cNvPr id="15" name="Content Placeholder 14">
            <a:extLst>
              <a:ext uri="{FF2B5EF4-FFF2-40B4-BE49-F238E27FC236}">
                <a16:creationId xmlns:a16="http://schemas.microsoft.com/office/drawing/2014/main" id="{D0A0BF43-8BE3-4190-B733-E2C78CC9AFA6}"/>
              </a:ext>
            </a:extLst>
          </p:cNvPr>
          <p:cNvSpPr>
            <a:spLocks noGrp="1"/>
          </p:cNvSpPr>
          <p:nvPr>
            <p:ph sz="quarter" idx="16"/>
          </p:nvPr>
        </p:nvSpPr>
        <p:spPr>
          <a:xfrm>
            <a:off x="6224030" y="5486400"/>
            <a:ext cx="1548370" cy="780685"/>
          </a:xfrm>
        </p:spPr>
        <p:txBody>
          <a:bodyPr/>
          <a:lstStyle/>
          <a:p>
            <a:r>
              <a:rPr lang="en-US" sz="2000" dirty="0"/>
              <a:t>17 protons</a:t>
            </a:r>
          </a:p>
          <a:p>
            <a:r>
              <a:rPr lang="en-US" sz="2000" dirty="0"/>
              <a:t>18 electrons</a:t>
            </a:r>
          </a:p>
        </p:txBody>
      </p:sp>
      <p:sp>
        <p:nvSpPr>
          <p:cNvPr id="8" name="Slide Number Placeholder 7">
            <a:extLst>
              <a:ext uri="{FF2B5EF4-FFF2-40B4-BE49-F238E27FC236}">
                <a16:creationId xmlns:a16="http://schemas.microsoft.com/office/drawing/2014/main" id="{5E28FCA4-8F3B-490B-A017-18F0E2DEF6A0}"/>
              </a:ext>
            </a:extLst>
          </p:cNvPr>
          <p:cNvSpPr>
            <a:spLocks noGrp="1"/>
          </p:cNvSpPr>
          <p:nvPr>
            <p:ph type="sldNum" sz="quarter" idx="4"/>
          </p:nvPr>
        </p:nvSpPr>
        <p:spPr/>
        <p:txBody>
          <a:bodyPr/>
          <a:lstStyle/>
          <a:p>
            <a:fld id="{E61124D7-3D3F-409D-95D2-103C22DF228D}" type="slidenum">
              <a:rPr lang="en-US" smtClean="0"/>
              <a:pPr/>
              <a:t>22</a:t>
            </a:fld>
            <a:endParaRPr lang="en-US" dirty="0"/>
          </a:p>
        </p:txBody>
      </p:sp>
    </p:spTree>
    <p:extLst>
      <p:ext uri="{BB962C8B-B14F-4D97-AF65-F5344CB8AC3E}">
        <p14:creationId xmlns:p14="http://schemas.microsoft.com/office/powerpoint/2010/main" val="2428400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C4DEB04-2254-45FB-9FD9-AF9C6534E98D}"/>
              </a:ext>
            </a:extLst>
          </p:cNvPr>
          <p:cNvSpPr>
            <a:spLocks noGrp="1"/>
          </p:cNvSpPr>
          <p:nvPr>
            <p:ph type="title"/>
          </p:nvPr>
        </p:nvSpPr>
        <p:spPr/>
        <p:txBody>
          <a:bodyPr/>
          <a:lstStyle/>
          <a:p>
            <a:r>
              <a:rPr lang="en-US" b="1" dirty="0"/>
              <a:t>Types of Ions</a:t>
            </a:r>
          </a:p>
        </p:txBody>
      </p:sp>
      <p:sp>
        <p:nvSpPr>
          <p:cNvPr id="10" name="Content Placeholder 9">
            <a:extLst>
              <a:ext uri="{FF2B5EF4-FFF2-40B4-BE49-F238E27FC236}">
                <a16:creationId xmlns:a16="http://schemas.microsoft.com/office/drawing/2014/main" id="{BFA79296-2D33-41A0-BE58-CAFAD0E2B574}"/>
              </a:ext>
            </a:extLst>
          </p:cNvPr>
          <p:cNvSpPr>
            <a:spLocks noGrp="1"/>
          </p:cNvSpPr>
          <p:nvPr>
            <p:ph sz="quarter" idx="11"/>
          </p:nvPr>
        </p:nvSpPr>
        <p:spPr>
          <a:xfrm>
            <a:off x="571500" y="1139952"/>
            <a:ext cx="8001000" cy="536448"/>
          </a:xfrm>
        </p:spPr>
        <p:txBody>
          <a:bodyPr/>
          <a:lstStyle/>
          <a:p>
            <a:r>
              <a:rPr lang="en-US" dirty="0"/>
              <a:t>A </a:t>
            </a:r>
            <a:r>
              <a:rPr lang="en-US" b="1" i="1" dirty="0"/>
              <a:t>monatomic ion</a:t>
            </a:r>
            <a:r>
              <a:rPr lang="en-US" dirty="0"/>
              <a:t> contains only one atom:</a:t>
            </a:r>
          </a:p>
        </p:txBody>
      </p:sp>
      <p:graphicFrame>
        <p:nvGraphicFramePr>
          <p:cNvPr id="2" name="Object 1">
            <a:extLst>
              <a:ext uri="{FF2B5EF4-FFF2-40B4-BE49-F238E27FC236}">
                <a16:creationId xmlns:a16="http://schemas.microsoft.com/office/drawing/2014/main" id="{56B63F41-05C9-4239-BDD3-C62A16A84EF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72051266"/>
              </p:ext>
            </p:extLst>
          </p:nvPr>
        </p:nvGraphicFramePr>
        <p:xfrm>
          <a:off x="2532584" y="1828800"/>
          <a:ext cx="3677716" cy="441326"/>
        </p:xfrm>
        <a:graphic>
          <a:graphicData uri="http://schemas.openxmlformats.org/presentationml/2006/ole">
            <mc:AlternateContent xmlns:mc="http://schemas.openxmlformats.org/markup-compatibility/2006">
              <mc:Choice xmlns:v="urn:schemas-microsoft-com:vml" Requires="v">
                <p:oleObj spid="_x0000_s8198" name="Equation" r:id="rId3" imgW="1904760" imgH="228600" progId="Equation.DSMT4">
                  <p:embed/>
                </p:oleObj>
              </mc:Choice>
              <mc:Fallback>
                <p:oleObj name="Equation" r:id="rId3" imgW="1904760" imgH="228600" progId="Equation.DSMT4">
                  <p:embed/>
                  <p:pic>
                    <p:nvPicPr>
                      <p:cNvPr id="0" name=""/>
                      <p:cNvPicPr/>
                      <p:nvPr/>
                    </p:nvPicPr>
                    <p:blipFill>
                      <a:blip r:embed="rId4"/>
                      <a:stretch>
                        <a:fillRect/>
                      </a:stretch>
                    </p:blipFill>
                    <p:spPr>
                      <a:xfrm>
                        <a:off x="2532584" y="1828800"/>
                        <a:ext cx="3677716" cy="441326"/>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F83B358F-A111-4117-B212-6E8A744B3B54}"/>
              </a:ext>
            </a:extLst>
          </p:cNvPr>
          <p:cNvSpPr>
            <a:spLocks noGrp="1"/>
          </p:cNvSpPr>
          <p:nvPr>
            <p:ph sz="quarter" idx="14"/>
          </p:nvPr>
        </p:nvSpPr>
        <p:spPr>
          <a:xfrm>
            <a:off x="571500" y="3200400"/>
            <a:ext cx="8001000" cy="536448"/>
          </a:xfrm>
        </p:spPr>
        <p:txBody>
          <a:bodyPr>
            <a:normAutofit/>
          </a:bodyPr>
          <a:lstStyle/>
          <a:p>
            <a:r>
              <a:rPr lang="en-US" dirty="0"/>
              <a:t>A </a:t>
            </a:r>
            <a:r>
              <a:rPr lang="en-US" b="1" i="1" dirty="0"/>
              <a:t>polyatomic ion</a:t>
            </a:r>
            <a:r>
              <a:rPr lang="en-US" dirty="0"/>
              <a:t> contains more than one atom:</a:t>
            </a:r>
          </a:p>
        </p:txBody>
      </p:sp>
      <p:graphicFrame>
        <p:nvGraphicFramePr>
          <p:cNvPr id="3" name="Object 2">
            <a:extLst>
              <a:ext uri="{FF2B5EF4-FFF2-40B4-BE49-F238E27FC236}">
                <a16:creationId xmlns:a16="http://schemas.microsoft.com/office/drawing/2014/main" id="{95165E67-AA7A-4150-A105-8EA6A0482A8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93180223"/>
              </p:ext>
            </p:extLst>
          </p:nvPr>
        </p:nvGraphicFramePr>
        <p:xfrm>
          <a:off x="3060700" y="3789363"/>
          <a:ext cx="3022600" cy="515937"/>
        </p:xfrm>
        <a:graphic>
          <a:graphicData uri="http://schemas.openxmlformats.org/presentationml/2006/ole">
            <mc:AlternateContent xmlns:mc="http://schemas.openxmlformats.org/markup-compatibility/2006">
              <mc:Choice xmlns:v="urn:schemas-microsoft-com:vml" Requires="v">
                <p:oleObj spid="_x0000_s8199" name="Equation" r:id="rId5" imgW="3022240" imgH="516620" progId="Equation.DSMT4">
                  <p:embed/>
                </p:oleObj>
              </mc:Choice>
              <mc:Fallback>
                <p:oleObj name="Equation" r:id="rId5" imgW="3022240" imgH="516620" progId="Equation.DSMT4">
                  <p:embed/>
                  <p:pic>
                    <p:nvPicPr>
                      <p:cNvPr id="0" name=""/>
                      <p:cNvPicPr/>
                      <p:nvPr/>
                    </p:nvPicPr>
                    <p:blipFill>
                      <a:blip r:embed="rId6"/>
                      <a:stretch>
                        <a:fillRect/>
                      </a:stretch>
                    </p:blipFill>
                    <p:spPr>
                      <a:xfrm>
                        <a:off x="3060700" y="3789363"/>
                        <a:ext cx="3022600" cy="515937"/>
                      </a:xfrm>
                      <a:prstGeom prst="rect">
                        <a:avLst/>
                      </a:prstGeom>
                    </p:spPr>
                  </p:pic>
                </p:oleObj>
              </mc:Fallback>
            </mc:AlternateContent>
          </a:graphicData>
        </a:graphic>
      </p:graphicFrame>
      <p:sp>
        <p:nvSpPr>
          <p:cNvPr id="8" name="Slide Number Placeholder 7">
            <a:extLst>
              <a:ext uri="{FF2B5EF4-FFF2-40B4-BE49-F238E27FC236}">
                <a16:creationId xmlns:a16="http://schemas.microsoft.com/office/drawing/2014/main" id="{5E28FCA4-8F3B-490B-A017-18F0E2DEF6A0}"/>
              </a:ext>
            </a:extLst>
          </p:cNvPr>
          <p:cNvSpPr>
            <a:spLocks noGrp="1"/>
          </p:cNvSpPr>
          <p:nvPr>
            <p:ph type="sldNum" sz="quarter" idx="4"/>
          </p:nvPr>
        </p:nvSpPr>
        <p:spPr/>
        <p:txBody>
          <a:bodyPr/>
          <a:lstStyle/>
          <a:p>
            <a:fld id="{E61124D7-3D3F-409D-95D2-103C22DF228D}" type="slidenum">
              <a:rPr lang="en-US" smtClean="0"/>
              <a:pPr/>
              <a:t>23</a:t>
            </a:fld>
            <a:endParaRPr lang="en-US" dirty="0"/>
          </a:p>
        </p:txBody>
      </p:sp>
    </p:spTree>
    <p:extLst>
      <p:ext uri="{BB962C8B-B14F-4D97-AF65-F5344CB8AC3E}">
        <p14:creationId xmlns:p14="http://schemas.microsoft.com/office/powerpoint/2010/main" val="1987924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4" name="Text Box 16">
            <a:extLst>
              <a:ext uri="{FF2B5EF4-FFF2-40B4-BE49-F238E27FC236}">
                <a16:creationId xmlns:a16="http://schemas.microsoft.com/office/drawing/2014/main" id="{0AA69EB4-956D-4020-822F-6BB66276222F}"/>
              </a:ext>
            </a:extLst>
          </p:cNvPr>
          <p:cNvSpPr txBox="1">
            <a:spLocks noChangeArrowheads="1"/>
          </p:cNvSpPr>
          <p:nvPr/>
        </p:nvSpPr>
        <p:spPr bwMode="auto">
          <a:xfrm>
            <a:off x="1922463" y="1752600"/>
            <a:ext cx="533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a:latin typeface="Arial" panose="020B0604020202020204" pitchFamily="34" charset="0"/>
              </a:rPr>
              <a:t>13 protons, 10 (13 – 3) electrons</a:t>
            </a:r>
          </a:p>
        </p:txBody>
      </p:sp>
      <p:sp>
        <p:nvSpPr>
          <p:cNvPr id="22545" name="Text Box 17">
            <a:extLst>
              <a:ext uri="{FF2B5EF4-FFF2-40B4-BE49-F238E27FC236}">
                <a16:creationId xmlns:a16="http://schemas.microsoft.com/office/drawing/2014/main" id="{752F50D3-50ED-4723-A770-450995115C41}"/>
              </a:ext>
            </a:extLst>
          </p:cNvPr>
          <p:cNvSpPr txBox="1">
            <a:spLocks noChangeArrowheads="1"/>
          </p:cNvSpPr>
          <p:nvPr/>
        </p:nvSpPr>
        <p:spPr bwMode="auto">
          <a:xfrm>
            <a:off x="1917700" y="4052888"/>
            <a:ext cx="53435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a:latin typeface="Arial" panose="020B0604020202020204" pitchFamily="34" charset="0"/>
              </a:rPr>
              <a:t>34 protons, 36 (34 + 2) electrons</a:t>
            </a:r>
          </a:p>
        </p:txBody>
      </p:sp>
      <p:grpSp>
        <p:nvGrpSpPr>
          <p:cNvPr id="17412" name="Group 40">
            <a:extLst>
              <a:ext uri="{FF2B5EF4-FFF2-40B4-BE49-F238E27FC236}">
                <a16:creationId xmlns:a16="http://schemas.microsoft.com/office/drawing/2014/main" id="{D56BD519-604C-4D42-9035-AEEA52369639}"/>
              </a:ext>
            </a:extLst>
          </p:cNvPr>
          <p:cNvGrpSpPr>
            <a:grpSpLocks/>
          </p:cNvGrpSpPr>
          <p:nvPr/>
        </p:nvGrpSpPr>
        <p:grpSpPr bwMode="auto">
          <a:xfrm>
            <a:off x="304800" y="762000"/>
            <a:ext cx="7959725" cy="644525"/>
            <a:chOff x="86" y="1149"/>
            <a:chExt cx="5014" cy="406"/>
          </a:xfrm>
        </p:grpSpPr>
        <p:sp>
          <p:nvSpPr>
            <p:cNvPr id="17421" name="Text Box 34">
              <a:extLst>
                <a:ext uri="{FF2B5EF4-FFF2-40B4-BE49-F238E27FC236}">
                  <a16:creationId xmlns:a16="http://schemas.microsoft.com/office/drawing/2014/main" id="{BC8F1446-B214-4664-A012-4E85AEB0B9BA}"/>
                </a:ext>
              </a:extLst>
            </p:cNvPr>
            <p:cNvSpPr txBox="1">
              <a:spLocks noChangeArrowheads="1"/>
            </p:cNvSpPr>
            <p:nvPr/>
          </p:nvSpPr>
          <p:spPr bwMode="auto">
            <a:xfrm>
              <a:off x="86" y="1193"/>
              <a:ext cx="501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dirty="0">
                  <a:solidFill>
                    <a:srgbClr val="4F81BD"/>
                  </a:solidFill>
                  <a:latin typeface="Arial" panose="020B0604020202020204" pitchFamily="34" charset="0"/>
                </a:rPr>
                <a:t>How many protons and electrons are in            ?</a:t>
              </a:r>
            </a:p>
          </p:txBody>
        </p:sp>
        <p:grpSp>
          <p:nvGrpSpPr>
            <p:cNvPr id="17422" name="Group 39">
              <a:extLst>
                <a:ext uri="{FF2B5EF4-FFF2-40B4-BE49-F238E27FC236}">
                  <a16:creationId xmlns:a16="http://schemas.microsoft.com/office/drawing/2014/main" id="{B05FAC4F-5EC2-4003-B961-48B69AA5547A}"/>
                </a:ext>
              </a:extLst>
            </p:cNvPr>
            <p:cNvGrpSpPr>
              <a:grpSpLocks/>
            </p:cNvGrpSpPr>
            <p:nvPr/>
          </p:nvGrpSpPr>
          <p:grpSpPr bwMode="auto">
            <a:xfrm>
              <a:off x="4112" y="1149"/>
              <a:ext cx="718" cy="406"/>
              <a:chOff x="183" y="3501"/>
              <a:chExt cx="718" cy="406"/>
            </a:xfrm>
          </p:grpSpPr>
          <p:sp>
            <p:nvSpPr>
              <p:cNvPr id="17423" name="Text Box 35">
                <a:extLst>
                  <a:ext uri="{FF2B5EF4-FFF2-40B4-BE49-F238E27FC236}">
                    <a16:creationId xmlns:a16="http://schemas.microsoft.com/office/drawing/2014/main" id="{223BE519-1891-46BF-87A7-1D11EFEA96E4}"/>
                  </a:ext>
                </a:extLst>
              </p:cNvPr>
              <p:cNvSpPr txBox="1">
                <a:spLocks noChangeArrowheads="1"/>
              </p:cNvSpPr>
              <p:nvPr/>
            </p:nvSpPr>
            <p:spPr bwMode="auto">
              <a:xfrm>
                <a:off x="374" y="3545"/>
                <a:ext cx="31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dirty="0">
                    <a:solidFill>
                      <a:srgbClr val="376092"/>
                    </a:solidFill>
                    <a:latin typeface="Arial" panose="020B0604020202020204" pitchFamily="34" charset="0"/>
                  </a:rPr>
                  <a:t>Al</a:t>
                </a:r>
              </a:p>
            </p:txBody>
          </p:sp>
          <p:sp>
            <p:nvSpPr>
              <p:cNvPr id="17424" name="Text Box 36">
                <a:extLst>
                  <a:ext uri="{FF2B5EF4-FFF2-40B4-BE49-F238E27FC236}">
                    <a16:creationId xmlns:a16="http://schemas.microsoft.com/office/drawing/2014/main" id="{040B72C4-0E06-4FDE-B283-2D98C744ADDE}"/>
                  </a:ext>
                </a:extLst>
              </p:cNvPr>
              <p:cNvSpPr txBox="1">
                <a:spLocks noChangeArrowheads="1"/>
              </p:cNvSpPr>
              <p:nvPr/>
            </p:nvSpPr>
            <p:spPr bwMode="auto">
              <a:xfrm>
                <a:off x="201" y="3501"/>
                <a:ext cx="2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solidFill>
                      <a:srgbClr val="376092"/>
                    </a:solidFill>
                    <a:latin typeface="Arial" panose="020B0604020202020204" pitchFamily="34" charset="0"/>
                  </a:rPr>
                  <a:t>27</a:t>
                </a:r>
              </a:p>
            </p:txBody>
          </p:sp>
          <p:sp>
            <p:nvSpPr>
              <p:cNvPr id="17425" name="Text Box 37">
                <a:extLst>
                  <a:ext uri="{FF2B5EF4-FFF2-40B4-BE49-F238E27FC236}">
                    <a16:creationId xmlns:a16="http://schemas.microsoft.com/office/drawing/2014/main" id="{740C4D1F-6842-4294-8759-7DCDF8C4BA9E}"/>
                  </a:ext>
                </a:extLst>
              </p:cNvPr>
              <p:cNvSpPr txBox="1">
                <a:spLocks noChangeArrowheads="1"/>
              </p:cNvSpPr>
              <p:nvPr/>
            </p:nvSpPr>
            <p:spPr bwMode="auto">
              <a:xfrm>
                <a:off x="183" y="3657"/>
                <a:ext cx="2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solidFill>
                      <a:srgbClr val="376092"/>
                    </a:solidFill>
                    <a:latin typeface="Arial" panose="020B0604020202020204" pitchFamily="34" charset="0"/>
                  </a:rPr>
                  <a:t>13</a:t>
                </a:r>
              </a:p>
            </p:txBody>
          </p:sp>
          <p:sp>
            <p:nvSpPr>
              <p:cNvPr id="17426" name="Text Box 38">
                <a:extLst>
                  <a:ext uri="{FF2B5EF4-FFF2-40B4-BE49-F238E27FC236}">
                    <a16:creationId xmlns:a16="http://schemas.microsoft.com/office/drawing/2014/main" id="{889646AD-51BF-40E2-BF1D-934724DABD0F}"/>
                  </a:ext>
                </a:extLst>
              </p:cNvPr>
              <p:cNvSpPr txBox="1">
                <a:spLocks noChangeArrowheads="1"/>
              </p:cNvSpPr>
              <p:nvPr/>
            </p:nvSpPr>
            <p:spPr bwMode="auto">
              <a:xfrm>
                <a:off x="603" y="3504"/>
                <a:ext cx="2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solidFill>
                      <a:srgbClr val="376092"/>
                    </a:solidFill>
                    <a:latin typeface="Arial" panose="020B0604020202020204" pitchFamily="34" charset="0"/>
                  </a:rPr>
                  <a:t>3+</a:t>
                </a:r>
              </a:p>
            </p:txBody>
          </p:sp>
        </p:grpSp>
      </p:grpSp>
      <p:grpSp>
        <p:nvGrpSpPr>
          <p:cNvPr id="4" name="Group 49">
            <a:extLst>
              <a:ext uri="{FF2B5EF4-FFF2-40B4-BE49-F238E27FC236}">
                <a16:creationId xmlns:a16="http://schemas.microsoft.com/office/drawing/2014/main" id="{00768468-8AE1-410B-AE59-81C29196FD40}"/>
              </a:ext>
            </a:extLst>
          </p:cNvPr>
          <p:cNvGrpSpPr>
            <a:grpSpLocks/>
          </p:cNvGrpSpPr>
          <p:nvPr/>
        </p:nvGrpSpPr>
        <p:grpSpPr bwMode="auto">
          <a:xfrm>
            <a:off x="304800" y="3090863"/>
            <a:ext cx="7762875" cy="644525"/>
            <a:chOff x="192" y="2522"/>
            <a:chExt cx="4890" cy="406"/>
          </a:xfrm>
        </p:grpSpPr>
        <p:sp>
          <p:nvSpPr>
            <p:cNvPr id="17415" name="Text Box 42">
              <a:extLst>
                <a:ext uri="{FF2B5EF4-FFF2-40B4-BE49-F238E27FC236}">
                  <a16:creationId xmlns:a16="http://schemas.microsoft.com/office/drawing/2014/main" id="{42CDD714-9619-4011-B842-ECE2536A5CB3}"/>
                </a:ext>
              </a:extLst>
            </p:cNvPr>
            <p:cNvSpPr txBox="1">
              <a:spLocks noChangeArrowheads="1"/>
            </p:cNvSpPr>
            <p:nvPr/>
          </p:nvSpPr>
          <p:spPr bwMode="auto">
            <a:xfrm>
              <a:off x="192" y="2566"/>
              <a:ext cx="489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dirty="0">
                  <a:solidFill>
                    <a:srgbClr val="4F81BD"/>
                  </a:solidFill>
                  <a:latin typeface="Arial" panose="020B0604020202020204" pitchFamily="34" charset="0"/>
                </a:rPr>
                <a:t>How many protons and electrons are in            ?</a:t>
              </a:r>
            </a:p>
          </p:txBody>
        </p:sp>
        <p:grpSp>
          <p:nvGrpSpPr>
            <p:cNvPr id="17416" name="Group 48">
              <a:extLst>
                <a:ext uri="{FF2B5EF4-FFF2-40B4-BE49-F238E27FC236}">
                  <a16:creationId xmlns:a16="http://schemas.microsoft.com/office/drawing/2014/main" id="{F2560806-DDAA-413B-8D42-99B3C0CF405E}"/>
                </a:ext>
              </a:extLst>
            </p:cNvPr>
            <p:cNvGrpSpPr>
              <a:grpSpLocks/>
            </p:cNvGrpSpPr>
            <p:nvPr/>
          </p:nvGrpSpPr>
          <p:grpSpPr bwMode="auto">
            <a:xfrm>
              <a:off x="4214" y="2522"/>
              <a:ext cx="726" cy="406"/>
              <a:chOff x="4214" y="2522"/>
              <a:chExt cx="726" cy="406"/>
            </a:xfrm>
          </p:grpSpPr>
          <p:sp>
            <p:nvSpPr>
              <p:cNvPr id="17417" name="Text Box 44">
                <a:extLst>
                  <a:ext uri="{FF2B5EF4-FFF2-40B4-BE49-F238E27FC236}">
                    <a16:creationId xmlns:a16="http://schemas.microsoft.com/office/drawing/2014/main" id="{9F6CF6DB-29BC-454D-B955-BF520BA7E87F}"/>
                  </a:ext>
                </a:extLst>
              </p:cNvPr>
              <p:cNvSpPr txBox="1">
                <a:spLocks noChangeArrowheads="1"/>
              </p:cNvSpPr>
              <p:nvPr/>
            </p:nvSpPr>
            <p:spPr bwMode="auto">
              <a:xfrm>
                <a:off x="4409" y="2566"/>
                <a:ext cx="39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dirty="0">
                    <a:solidFill>
                      <a:srgbClr val="376092"/>
                    </a:solidFill>
                    <a:latin typeface="Arial" panose="020B0604020202020204" pitchFamily="34" charset="0"/>
                  </a:rPr>
                  <a:t>Se</a:t>
                </a:r>
              </a:p>
            </p:txBody>
          </p:sp>
          <p:sp>
            <p:nvSpPr>
              <p:cNvPr id="17418" name="Text Box 45">
                <a:extLst>
                  <a:ext uri="{FF2B5EF4-FFF2-40B4-BE49-F238E27FC236}">
                    <a16:creationId xmlns:a16="http://schemas.microsoft.com/office/drawing/2014/main" id="{631B7507-1922-4ED7-8C5E-096B71A3C8FA}"/>
                  </a:ext>
                </a:extLst>
              </p:cNvPr>
              <p:cNvSpPr txBox="1">
                <a:spLocks noChangeArrowheads="1"/>
              </p:cNvSpPr>
              <p:nvPr/>
            </p:nvSpPr>
            <p:spPr bwMode="auto">
              <a:xfrm>
                <a:off x="4214" y="2522"/>
                <a:ext cx="2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solidFill>
                      <a:srgbClr val="376092"/>
                    </a:solidFill>
                    <a:latin typeface="Arial" panose="020B0604020202020204" pitchFamily="34" charset="0"/>
                  </a:rPr>
                  <a:t>78</a:t>
                </a:r>
              </a:p>
            </p:txBody>
          </p:sp>
          <p:sp>
            <p:nvSpPr>
              <p:cNvPr id="17419" name="Text Box 46">
                <a:extLst>
                  <a:ext uri="{FF2B5EF4-FFF2-40B4-BE49-F238E27FC236}">
                    <a16:creationId xmlns:a16="http://schemas.microsoft.com/office/drawing/2014/main" id="{6EBD574C-1100-44EB-BB34-4A4F5EFB4BAE}"/>
                  </a:ext>
                </a:extLst>
              </p:cNvPr>
              <p:cNvSpPr txBox="1">
                <a:spLocks noChangeArrowheads="1"/>
              </p:cNvSpPr>
              <p:nvPr/>
            </p:nvSpPr>
            <p:spPr bwMode="auto">
              <a:xfrm>
                <a:off x="4218" y="2678"/>
                <a:ext cx="2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solidFill>
                      <a:srgbClr val="376092"/>
                    </a:solidFill>
                    <a:latin typeface="Arial" panose="020B0604020202020204" pitchFamily="34" charset="0"/>
                  </a:rPr>
                  <a:t>34</a:t>
                </a:r>
              </a:p>
            </p:txBody>
          </p:sp>
          <p:sp>
            <p:nvSpPr>
              <p:cNvPr id="17420" name="Text Box 47">
                <a:extLst>
                  <a:ext uri="{FF2B5EF4-FFF2-40B4-BE49-F238E27FC236}">
                    <a16:creationId xmlns:a16="http://schemas.microsoft.com/office/drawing/2014/main" id="{C72ACA31-B8EB-4084-A164-766F1BCC1B5A}"/>
                  </a:ext>
                </a:extLst>
              </p:cNvPr>
              <p:cNvSpPr txBox="1">
                <a:spLocks noChangeArrowheads="1"/>
              </p:cNvSpPr>
              <p:nvPr/>
            </p:nvSpPr>
            <p:spPr bwMode="auto">
              <a:xfrm>
                <a:off x="4682" y="2525"/>
                <a:ext cx="25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solidFill>
                      <a:srgbClr val="376092"/>
                    </a:solidFill>
                    <a:latin typeface="Arial" panose="020B0604020202020204" pitchFamily="34" charset="0"/>
                  </a:rPr>
                  <a:t>2-</a:t>
                </a:r>
              </a:p>
            </p:txBody>
          </p:sp>
        </p:grpSp>
      </p:grpSp>
      <p:sp>
        <p:nvSpPr>
          <p:cNvPr id="6" name="Slide Number Placeholder 5">
            <a:extLst>
              <a:ext uri="{FF2B5EF4-FFF2-40B4-BE49-F238E27FC236}">
                <a16:creationId xmlns:a16="http://schemas.microsoft.com/office/drawing/2014/main" id="{6F4C7C2E-DBEB-483F-A769-FF883378A4E9}"/>
              </a:ext>
            </a:extLst>
          </p:cNvPr>
          <p:cNvSpPr>
            <a:spLocks noGrp="1"/>
          </p:cNvSpPr>
          <p:nvPr>
            <p:ph type="sldNum" sz="quarter" idx="12"/>
          </p:nvPr>
        </p:nvSpPr>
        <p:spPr/>
        <p:txBody>
          <a:bodyPr/>
          <a:lstStyle/>
          <a:p>
            <a:pPr>
              <a:defRPr/>
            </a:pPr>
            <a:fld id="{493E24EA-15E4-4E8D-9E25-87E0D1BB485B}" type="slidenum">
              <a:rPr lang="en-US" altLang="en-US" smtClean="0"/>
              <a:pPr>
                <a:defRPr/>
              </a:pPr>
              <a:t>24</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2544"/>
                                        </p:tgtEl>
                                        <p:attrNameLst>
                                          <p:attrName>style.visibility</p:attrName>
                                        </p:attrNameLst>
                                      </p:cBhvr>
                                      <p:to>
                                        <p:strVal val="visible"/>
                                      </p:to>
                                    </p:set>
                                    <p:anim calcmode="lin" valueType="num">
                                      <p:cBhvr>
                                        <p:cTn id="7" dur="500" fill="hold"/>
                                        <p:tgtEl>
                                          <p:spTgt spid="22544"/>
                                        </p:tgtEl>
                                        <p:attrNameLst>
                                          <p:attrName>ppt_w</p:attrName>
                                        </p:attrNameLst>
                                      </p:cBhvr>
                                      <p:tavLst>
                                        <p:tav tm="0">
                                          <p:val>
                                            <p:fltVal val="0"/>
                                          </p:val>
                                        </p:tav>
                                        <p:tav tm="100000">
                                          <p:val>
                                            <p:strVal val="#ppt_w"/>
                                          </p:val>
                                        </p:tav>
                                      </p:tavLst>
                                    </p:anim>
                                    <p:anim calcmode="lin" valueType="num">
                                      <p:cBhvr>
                                        <p:cTn id="8" dur="500" fill="hold"/>
                                        <p:tgtEl>
                                          <p:spTgt spid="2254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2545"/>
                                        </p:tgtEl>
                                        <p:attrNameLst>
                                          <p:attrName>style.visibility</p:attrName>
                                        </p:attrNameLst>
                                      </p:cBhvr>
                                      <p:to>
                                        <p:strVal val="visible"/>
                                      </p:to>
                                    </p:set>
                                    <p:anim calcmode="lin" valueType="num">
                                      <p:cBhvr>
                                        <p:cTn id="19" dur="500" fill="hold"/>
                                        <p:tgtEl>
                                          <p:spTgt spid="22545"/>
                                        </p:tgtEl>
                                        <p:attrNameLst>
                                          <p:attrName>ppt_w</p:attrName>
                                        </p:attrNameLst>
                                      </p:cBhvr>
                                      <p:tavLst>
                                        <p:tav tm="0">
                                          <p:val>
                                            <p:fltVal val="0"/>
                                          </p:val>
                                        </p:tav>
                                        <p:tav tm="100000">
                                          <p:val>
                                            <p:strVal val="#ppt_w"/>
                                          </p:val>
                                        </p:tav>
                                      </p:tavLst>
                                    </p:anim>
                                    <p:anim calcmode="lin" valueType="num">
                                      <p:cBhvr>
                                        <p:cTn id="20" dur="500" fill="hold"/>
                                        <p:tgtEl>
                                          <p:spTgt spid="225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4" grpId="0" autoUpdateAnimBg="0"/>
      <p:bldP spid="22545"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9474C0-7318-4443-8673-B8CD3932972A}"/>
              </a:ext>
            </a:extLst>
          </p:cNvPr>
          <p:cNvSpPr>
            <a:spLocks noGrp="1"/>
          </p:cNvSpPr>
          <p:nvPr>
            <p:ph type="title"/>
          </p:nvPr>
        </p:nvSpPr>
        <p:spPr>
          <a:xfrm>
            <a:off x="666750" y="114300"/>
            <a:ext cx="7810500" cy="1120140"/>
          </a:xfrm>
        </p:spPr>
        <p:txBody>
          <a:bodyPr>
            <a:noAutofit/>
          </a:bodyPr>
          <a:lstStyle/>
          <a:p>
            <a:r>
              <a:rPr lang="en-US" sz="3200" b="1" dirty="0"/>
              <a:t>Common Ions Shown on the Periodic Table</a:t>
            </a:r>
          </a:p>
        </p:txBody>
      </p:sp>
      <p:sp>
        <p:nvSpPr>
          <p:cNvPr id="9" name="Text Placeholder 8">
            <a:extLst>
              <a:ext uri="{FF2B5EF4-FFF2-40B4-BE49-F238E27FC236}">
                <a16:creationId xmlns:a16="http://schemas.microsoft.com/office/drawing/2014/main" id="{8A3EE613-A79A-46D3-AB5A-6BC9BC1E8F5B}"/>
              </a:ext>
            </a:extLst>
          </p:cNvPr>
          <p:cNvSpPr>
            <a:spLocks noGrp="1"/>
          </p:cNvSpPr>
          <p:nvPr>
            <p:ph type="body" sz="quarter" idx="22"/>
          </p:nvPr>
        </p:nvSpPr>
        <p:spPr/>
        <p:txBody>
          <a:bodyPr anchor="ctr"/>
          <a:lstStyle/>
          <a:p>
            <a:pPr algn="l"/>
            <a:r>
              <a:rPr lang="en-US" dirty="0">
                <a:hlinkClick r:id="" action="ppaction://noaction"/>
              </a:rPr>
              <a:t>Access the text alternative for slide images.</a:t>
            </a:r>
            <a:endParaRPr lang="en-US" dirty="0"/>
          </a:p>
        </p:txBody>
      </p:sp>
      <p:sp>
        <p:nvSpPr>
          <p:cNvPr id="11" name="Slide Number Placeholder 5">
            <a:extLst>
              <a:ext uri="{FF2B5EF4-FFF2-40B4-BE49-F238E27FC236}">
                <a16:creationId xmlns:a16="http://schemas.microsoft.com/office/drawing/2014/main" id="{BB787EDD-2595-466B-A271-AD65CB2A0E71}"/>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25</a:t>
            </a:fld>
            <a:endParaRPr lang="en-US" dirty="0"/>
          </a:p>
        </p:txBody>
      </p:sp>
      <p:pic>
        <p:nvPicPr>
          <p:cNvPr id="2" name="Picture 1">
            <a:extLst>
              <a:ext uri="{FF2B5EF4-FFF2-40B4-BE49-F238E27FC236}">
                <a16:creationId xmlns:a16="http://schemas.microsoft.com/office/drawing/2014/main" id="{C6E00CB2-B283-4748-AE33-295D9252ADEA}"/>
              </a:ext>
            </a:extLst>
          </p:cNvPr>
          <p:cNvPicPr>
            <a:picLocks noChangeAspect="1"/>
          </p:cNvPicPr>
          <p:nvPr/>
        </p:nvPicPr>
        <p:blipFill>
          <a:blip r:embed="rId2"/>
          <a:stretch>
            <a:fillRect/>
          </a:stretch>
        </p:blipFill>
        <p:spPr>
          <a:xfrm>
            <a:off x="389194" y="1594090"/>
            <a:ext cx="8365612" cy="3669820"/>
          </a:xfrm>
          <a:prstGeom prst="rect">
            <a:avLst/>
          </a:prstGeom>
        </p:spPr>
      </p:pic>
    </p:spTree>
    <p:extLst>
      <p:ext uri="{BB962C8B-B14F-4D97-AF65-F5344CB8AC3E}">
        <p14:creationId xmlns:p14="http://schemas.microsoft.com/office/powerpoint/2010/main" val="122646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9474C0-7318-4443-8673-B8CD3932972A}"/>
              </a:ext>
            </a:extLst>
          </p:cNvPr>
          <p:cNvSpPr>
            <a:spLocks noGrp="1"/>
          </p:cNvSpPr>
          <p:nvPr>
            <p:ph type="title"/>
          </p:nvPr>
        </p:nvSpPr>
        <p:spPr/>
        <p:txBody>
          <a:bodyPr>
            <a:normAutofit/>
          </a:bodyPr>
          <a:lstStyle/>
          <a:p>
            <a:r>
              <a:rPr lang="en-US" b="1" dirty="0"/>
              <a:t>Types of Formulas</a:t>
            </a:r>
          </a:p>
        </p:txBody>
      </p:sp>
      <p:sp>
        <p:nvSpPr>
          <p:cNvPr id="8" name="Content Placeholder 7">
            <a:extLst>
              <a:ext uri="{FF2B5EF4-FFF2-40B4-BE49-F238E27FC236}">
                <a16:creationId xmlns:a16="http://schemas.microsoft.com/office/drawing/2014/main" id="{21DB73BF-7404-4336-B23A-AA055E5DC5D1}"/>
              </a:ext>
            </a:extLst>
          </p:cNvPr>
          <p:cNvSpPr>
            <a:spLocks noGrp="1"/>
          </p:cNvSpPr>
          <p:nvPr>
            <p:ph sz="quarter" idx="20"/>
          </p:nvPr>
        </p:nvSpPr>
        <p:spPr>
          <a:xfrm>
            <a:off x="990601" y="1386840"/>
            <a:ext cx="7467599" cy="4823460"/>
          </a:xfrm>
        </p:spPr>
        <p:txBody>
          <a:bodyPr>
            <a:normAutofit/>
          </a:bodyPr>
          <a:lstStyle/>
          <a:p>
            <a:r>
              <a:rPr lang="en-US" dirty="0"/>
              <a:t>A </a:t>
            </a:r>
            <a:r>
              <a:rPr lang="en-US" b="1" i="1" dirty="0"/>
              <a:t>molecular formula</a:t>
            </a:r>
            <a:r>
              <a:rPr lang="en-US" dirty="0"/>
              <a:t> shows the exact number of atoms of each element in the smallest unit of a substance.</a:t>
            </a:r>
          </a:p>
          <a:p>
            <a:pPr>
              <a:spcAft>
                <a:spcPts val="2400"/>
              </a:spcAft>
            </a:pPr>
            <a:r>
              <a:rPr lang="en-US" dirty="0"/>
              <a:t>An </a:t>
            </a:r>
            <a:r>
              <a:rPr lang="en-US" b="1" i="1" dirty="0"/>
              <a:t>empirical formula</a:t>
            </a:r>
            <a:r>
              <a:rPr lang="en-US" dirty="0"/>
              <a:t> shows the simplest whole-number ratio of the atoms in a substance.</a:t>
            </a:r>
          </a:p>
          <a:p>
            <a:pPr algn="ctr"/>
            <a:r>
              <a:rPr lang="en-US" b="1" u="sng" dirty="0"/>
              <a:t>molecular</a:t>
            </a:r>
            <a:r>
              <a:rPr lang="en-US" b="1" dirty="0"/>
              <a:t>   </a:t>
            </a:r>
            <a:r>
              <a:rPr lang="en-US" b="1" u="sng" dirty="0"/>
              <a:t>empirical</a:t>
            </a:r>
          </a:p>
          <a:p>
            <a:pPr algn="ctr"/>
            <a:r>
              <a:rPr lang="en-US" dirty="0"/>
              <a:t>H</a:t>
            </a:r>
            <a:r>
              <a:rPr lang="en-US" baseline="-25000" dirty="0"/>
              <a:t>2</a:t>
            </a:r>
            <a:r>
              <a:rPr lang="en-US" dirty="0"/>
              <a:t>O		H</a:t>
            </a:r>
            <a:r>
              <a:rPr lang="en-US" baseline="-25000" dirty="0"/>
              <a:t>2</a:t>
            </a:r>
            <a:r>
              <a:rPr lang="en-US" dirty="0"/>
              <a:t>O</a:t>
            </a:r>
          </a:p>
          <a:p>
            <a:pPr algn="ctr"/>
            <a:r>
              <a:rPr lang="en-US" dirty="0"/>
              <a:t>C</a:t>
            </a:r>
            <a:r>
              <a:rPr lang="en-US" baseline="-25000" dirty="0"/>
              <a:t>6</a:t>
            </a:r>
            <a:r>
              <a:rPr lang="en-US" dirty="0"/>
              <a:t>H</a:t>
            </a:r>
            <a:r>
              <a:rPr lang="en-US" baseline="-25000" dirty="0"/>
              <a:t>12</a:t>
            </a:r>
            <a:r>
              <a:rPr lang="en-US" dirty="0"/>
              <a:t>O</a:t>
            </a:r>
            <a:r>
              <a:rPr lang="en-US" baseline="-25000" dirty="0"/>
              <a:t>6</a:t>
            </a:r>
            <a:r>
              <a:rPr lang="en-US" dirty="0"/>
              <a:t>      CH</a:t>
            </a:r>
            <a:r>
              <a:rPr lang="en-US" baseline="-25000" dirty="0"/>
              <a:t>2</a:t>
            </a:r>
            <a:r>
              <a:rPr lang="en-US" dirty="0"/>
              <a:t>O</a:t>
            </a:r>
          </a:p>
          <a:p>
            <a:pPr algn="ctr"/>
            <a:r>
              <a:rPr lang="en-US" dirty="0"/>
              <a:t>O</a:t>
            </a:r>
            <a:r>
              <a:rPr lang="en-US" baseline="-25000" dirty="0"/>
              <a:t>3</a:t>
            </a:r>
            <a:r>
              <a:rPr lang="en-US" dirty="0"/>
              <a:t>		   O</a:t>
            </a:r>
          </a:p>
          <a:p>
            <a:pPr algn="ctr"/>
            <a:r>
              <a:rPr lang="en-US" dirty="0"/>
              <a:t>N</a:t>
            </a:r>
            <a:r>
              <a:rPr lang="en-US" baseline="-25000" dirty="0"/>
              <a:t>2</a:t>
            </a:r>
            <a:r>
              <a:rPr lang="en-US" dirty="0"/>
              <a:t>H</a:t>
            </a:r>
            <a:r>
              <a:rPr lang="en-US" baseline="-25000" dirty="0"/>
              <a:t>4		</a:t>
            </a:r>
            <a:r>
              <a:rPr lang="en-US" dirty="0"/>
              <a:t>NH</a:t>
            </a:r>
            <a:r>
              <a:rPr lang="en-US" baseline="-25000" dirty="0"/>
              <a:t>2</a:t>
            </a:r>
          </a:p>
        </p:txBody>
      </p:sp>
      <p:sp>
        <p:nvSpPr>
          <p:cNvPr id="11" name="Slide Number Placeholder 5">
            <a:extLst>
              <a:ext uri="{FF2B5EF4-FFF2-40B4-BE49-F238E27FC236}">
                <a16:creationId xmlns:a16="http://schemas.microsoft.com/office/drawing/2014/main" id="{BB787EDD-2595-466B-A271-AD65CB2A0E71}"/>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26</a:t>
            </a:fld>
            <a:endParaRPr lang="en-US" dirty="0"/>
          </a:p>
        </p:txBody>
      </p:sp>
    </p:spTree>
    <p:extLst>
      <p:ext uri="{BB962C8B-B14F-4D97-AF65-F5344CB8AC3E}">
        <p14:creationId xmlns:p14="http://schemas.microsoft.com/office/powerpoint/2010/main" val="2266127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9474C0-7318-4443-8673-B8CD3932972A}"/>
              </a:ext>
            </a:extLst>
          </p:cNvPr>
          <p:cNvSpPr>
            <a:spLocks noGrp="1"/>
          </p:cNvSpPr>
          <p:nvPr>
            <p:ph type="title"/>
          </p:nvPr>
        </p:nvSpPr>
        <p:spPr>
          <a:xfrm>
            <a:off x="666750" y="114300"/>
            <a:ext cx="7810500" cy="1120140"/>
          </a:xfrm>
        </p:spPr>
        <p:txBody>
          <a:bodyPr>
            <a:noAutofit/>
          </a:bodyPr>
          <a:lstStyle/>
          <a:p>
            <a:r>
              <a:rPr lang="en-US" b="1" dirty="0"/>
              <a:t>Formulas and Models</a:t>
            </a:r>
          </a:p>
        </p:txBody>
      </p:sp>
      <p:pic>
        <p:nvPicPr>
          <p:cNvPr id="12" name="Picture 11" descr="There are several different ways to describe a molecule. The molecular formula gives the ratio of all the elements present in the molecule.&#10;">
            <a:extLst>
              <a:ext uri="{FF2B5EF4-FFF2-40B4-BE49-F238E27FC236}">
                <a16:creationId xmlns:a16="http://schemas.microsoft.com/office/drawing/2014/main" id="{0E77295D-18C6-4A28-8B61-CCBB5AD6E8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9290" y="1295400"/>
            <a:ext cx="7362400" cy="4182969"/>
          </a:xfrm>
          <a:prstGeom prst="rect">
            <a:avLst/>
          </a:prstGeom>
        </p:spPr>
      </p:pic>
      <p:sp>
        <p:nvSpPr>
          <p:cNvPr id="9" name="Text Placeholder 8">
            <a:extLst>
              <a:ext uri="{FF2B5EF4-FFF2-40B4-BE49-F238E27FC236}">
                <a16:creationId xmlns:a16="http://schemas.microsoft.com/office/drawing/2014/main" id="{8A3EE613-A79A-46D3-AB5A-6BC9BC1E8F5B}"/>
              </a:ext>
            </a:extLst>
          </p:cNvPr>
          <p:cNvSpPr>
            <a:spLocks noGrp="1"/>
          </p:cNvSpPr>
          <p:nvPr>
            <p:ph type="body" sz="quarter" idx="22"/>
          </p:nvPr>
        </p:nvSpPr>
        <p:spPr/>
        <p:txBody>
          <a:bodyPr anchor="ctr"/>
          <a:lstStyle/>
          <a:p>
            <a:pPr algn="l"/>
            <a:r>
              <a:rPr lang="en-US" dirty="0">
                <a:hlinkClick r:id="" action="ppaction://noaction"/>
              </a:rPr>
              <a:t>Access the text alternative for slide images.</a:t>
            </a:r>
            <a:endParaRPr lang="en-US" dirty="0"/>
          </a:p>
        </p:txBody>
      </p:sp>
      <p:sp>
        <p:nvSpPr>
          <p:cNvPr id="11" name="Slide Number Placeholder 5">
            <a:extLst>
              <a:ext uri="{FF2B5EF4-FFF2-40B4-BE49-F238E27FC236}">
                <a16:creationId xmlns:a16="http://schemas.microsoft.com/office/drawing/2014/main" id="{BB787EDD-2595-466B-A271-AD65CB2A0E71}"/>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27</a:t>
            </a:fld>
            <a:endParaRPr lang="en-US" dirty="0"/>
          </a:p>
        </p:txBody>
      </p:sp>
    </p:spTree>
    <p:extLst>
      <p:ext uri="{BB962C8B-B14F-4D97-AF65-F5344CB8AC3E}">
        <p14:creationId xmlns:p14="http://schemas.microsoft.com/office/powerpoint/2010/main" val="2686834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CBF0DBEA-664D-4961-B223-7912E7B46DBE}"/>
              </a:ext>
            </a:extLst>
          </p:cNvPr>
          <p:cNvSpPr>
            <a:spLocks noGrp="1"/>
          </p:cNvSpPr>
          <p:nvPr>
            <p:ph type="sldNum" sz="quarter" idx="4"/>
          </p:nvPr>
        </p:nvSpPr>
        <p:spPr/>
        <p:txBody>
          <a:bodyPr/>
          <a:lstStyle/>
          <a:p>
            <a:fld id="{E61124D7-3D3F-409D-95D2-103C22DF228D}" type="slidenum">
              <a:rPr lang="en-US" smtClean="0"/>
              <a:pPr/>
              <a:t>28</a:t>
            </a:fld>
            <a:endParaRPr lang="en-US" dirty="0"/>
          </a:p>
        </p:txBody>
      </p:sp>
      <p:pic>
        <p:nvPicPr>
          <p:cNvPr id="7" name="Picture 6">
            <a:extLst>
              <a:ext uri="{FF2B5EF4-FFF2-40B4-BE49-F238E27FC236}">
                <a16:creationId xmlns:a16="http://schemas.microsoft.com/office/drawing/2014/main" id="{13905D79-4893-45DC-9C1B-E86BF606D0B4}"/>
              </a:ext>
            </a:extLst>
          </p:cNvPr>
          <p:cNvPicPr>
            <a:picLocks noChangeAspect="1"/>
          </p:cNvPicPr>
          <p:nvPr/>
        </p:nvPicPr>
        <p:blipFill>
          <a:blip r:embed="rId2"/>
          <a:stretch>
            <a:fillRect/>
          </a:stretch>
        </p:blipFill>
        <p:spPr>
          <a:xfrm>
            <a:off x="298831" y="228600"/>
            <a:ext cx="8624369" cy="5838158"/>
          </a:xfrm>
          <a:prstGeom prst="rect">
            <a:avLst/>
          </a:prstGeom>
        </p:spPr>
      </p:pic>
    </p:spTree>
    <p:extLst>
      <p:ext uri="{BB962C8B-B14F-4D97-AF65-F5344CB8AC3E}">
        <p14:creationId xmlns:p14="http://schemas.microsoft.com/office/powerpoint/2010/main" val="755957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5F83C5F-7328-4FBA-92E4-0BBA02F45649}"/>
              </a:ext>
            </a:extLst>
          </p:cNvPr>
          <p:cNvSpPr>
            <a:spLocks noGrp="1"/>
          </p:cNvSpPr>
          <p:nvPr>
            <p:ph type="title"/>
          </p:nvPr>
        </p:nvSpPr>
        <p:spPr/>
        <p:txBody>
          <a:bodyPr/>
          <a:lstStyle/>
          <a:p>
            <a:r>
              <a:rPr lang="en-US" b="1" dirty="0"/>
              <a:t>Ionic Compounds</a:t>
            </a:r>
          </a:p>
        </p:txBody>
      </p:sp>
      <p:sp>
        <p:nvSpPr>
          <p:cNvPr id="14" name="Content Placeholder 13">
            <a:extLst>
              <a:ext uri="{FF2B5EF4-FFF2-40B4-BE49-F238E27FC236}">
                <a16:creationId xmlns:a16="http://schemas.microsoft.com/office/drawing/2014/main" id="{42FCC26B-B92A-4892-A5BD-DB74FE439096}"/>
              </a:ext>
            </a:extLst>
          </p:cNvPr>
          <p:cNvSpPr>
            <a:spLocks noGrp="1"/>
          </p:cNvSpPr>
          <p:nvPr>
            <p:ph sz="quarter" idx="20"/>
          </p:nvPr>
        </p:nvSpPr>
        <p:spPr>
          <a:xfrm>
            <a:off x="714375" y="1444752"/>
            <a:ext cx="7715250" cy="4727448"/>
          </a:xfrm>
        </p:spPr>
        <p:txBody>
          <a:bodyPr/>
          <a:lstStyle/>
          <a:p>
            <a:r>
              <a:rPr lang="en-US" b="1" i="1" dirty="0"/>
              <a:t>Ionic compounds</a:t>
            </a:r>
            <a:r>
              <a:rPr lang="en-US" dirty="0"/>
              <a:t> consist of a combination of cations and anions.</a:t>
            </a:r>
          </a:p>
          <a:p>
            <a:pPr marL="342900" indent="-342900">
              <a:buFont typeface="Arial" panose="020B0604020202020204" pitchFamily="34" charset="0"/>
              <a:buChar char="•"/>
            </a:pPr>
            <a:r>
              <a:rPr lang="en-US" dirty="0"/>
              <a:t>The formula is usually the same as the empirical formula.</a:t>
            </a:r>
          </a:p>
          <a:p>
            <a:pPr marL="342900" indent="-342900">
              <a:buFont typeface="Arial" panose="020B0604020202020204" pitchFamily="34" charset="0"/>
              <a:buChar char="•"/>
            </a:pPr>
            <a:r>
              <a:rPr lang="en-US" dirty="0"/>
              <a:t>The sum of the charges on the cation(s) and anion(s) in each formula unit must equal zero.</a:t>
            </a:r>
          </a:p>
          <a:p>
            <a:pPr algn="ctr"/>
            <a:r>
              <a:rPr lang="en-US" dirty="0"/>
              <a:t>The ionic compound NaCl</a:t>
            </a:r>
          </a:p>
        </p:txBody>
      </p:sp>
      <p:sp>
        <p:nvSpPr>
          <p:cNvPr id="16" name="Text Placeholder 15">
            <a:extLst>
              <a:ext uri="{FF2B5EF4-FFF2-40B4-BE49-F238E27FC236}">
                <a16:creationId xmlns:a16="http://schemas.microsoft.com/office/drawing/2014/main" id="{46071375-145A-43A0-BF54-822E4D6B83A9}"/>
              </a:ext>
            </a:extLst>
          </p:cNvPr>
          <p:cNvSpPr>
            <a:spLocks noGrp="1"/>
          </p:cNvSpPr>
          <p:nvPr>
            <p:ph type="body" sz="quarter" idx="23"/>
          </p:nvPr>
        </p:nvSpPr>
        <p:spPr>
          <a:xfrm>
            <a:off x="1485900" y="6646378"/>
            <a:ext cx="7086600" cy="184150"/>
          </a:xfrm>
        </p:spPr>
        <p:txBody>
          <a:bodyPr/>
          <a:lstStyle/>
          <a:p>
            <a:r>
              <a:rPr lang="en-US" dirty="0"/>
              <a:t>(c): oBebee/Shutterstock</a:t>
            </a:r>
          </a:p>
        </p:txBody>
      </p:sp>
      <p:sp>
        <p:nvSpPr>
          <p:cNvPr id="12" name="Slide Number Placeholder 11">
            <a:extLst>
              <a:ext uri="{FF2B5EF4-FFF2-40B4-BE49-F238E27FC236}">
                <a16:creationId xmlns:a16="http://schemas.microsoft.com/office/drawing/2014/main" id="{2E498D0D-C334-4E11-B7C4-5C5EA938BD37}"/>
              </a:ext>
            </a:extLst>
          </p:cNvPr>
          <p:cNvSpPr>
            <a:spLocks noGrp="1"/>
          </p:cNvSpPr>
          <p:nvPr>
            <p:ph type="sldNum" sz="quarter" idx="4"/>
          </p:nvPr>
        </p:nvSpPr>
        <p:spPr/>
        <p:txBody>
          <a:bodyPr/>
          <a:lstStyle/>
          <a:p>
            <a:fld id="{E61124D7-3D3F-409D-95D2-103C22DF228D}" type="slidenum">
              <a:rPr lang="en-US" smtClean="0"/>
              <a:pPr/>
              <a:t>29</a:t>
            </a:fld>
            <a:endParaRPr lang="en-US" dirty="0"/>
          </a:p>
        </p:txBody>
      </p:sp>
      <p:grpSp>
        <p:nvGrpSpPr>
          <p:cNvPr id="8" name="Group 8">
            <a:extLst>
              <a:ext uri="{FF2B5EF4-FFF2-40B4-BE49-F238E27FC236}">
                <a16:creationId xmlns:a16="http://schemas.microsoft.com/office/drawing/2014/main" id="{030672C1-7656-4685-B7DC-BC3B75587457}"/>
              </a:ext>
            </a:extLst>
          </p:cNvPr>
          <p:cNvGrpSpPr>
            <a:grpSpLocks/>
          </p:cNvGrpSpPr>
          <p:nvPr/>
        </p:nvGrpSpPr>
        <p:grpSpPr bwMode="auto">
          <a:xfrm>
            <a:off x="1028819" y="3935492"/>
            <a:ext cx="7086600" cy="2312987"/>
            <a:chOff x="93" y="2112"/>
            <a:chExt cx="5760" cy="1880"/>
          </a:xfrm>
        </p:grpSpPr>
        <p:pic>
          <p:nvPicPr>
            <p:cNvPr id="9" name="Picture 6">
              <a:extLst>
                <a:ext uri="{FF2B5EF4-FFF2-40B4-BE49-F238E27FC236}">
                  <a16:creationId xmlns:a16="http://schemas.microsoft.com/office/drawing/2014/main" id="{8AF6F51E-AE9E-429A-A44E-704172661E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 y="2235"/>
              <a:ext cx="5760" cy="1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a:extLst>
                <a:ext uri="{FF2B5EF4-FFF2-40B4-BE49-F238E27FC236}">
                  <a16:creationId xmlns:a16="http://schemas.microsoft.com/office/drawing/2014/main" id="{E919CF89-D43E-4E75-9956-1C82639B01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8" y="2112"/>
              <a:ext cx="816"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1851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9474C0-7318-4443-8673-B8CD3932972A}"/>
              </a:ext>
            </a:extLst>
          </p:cNvPr>
          <p:cNvSpPr>
            <a:spLocks noGrp="1"/>
          </p:cNvSpPr>
          <p:nvPr>
            <p:ph type="title"/>
          </p:nvPr>
        </p:nvSpPr>
        <p:spPr/>
        <p:txBody>
          <a:bodyPr/>
          <a:lstStyle/>
          <a:p>
            <a:r>
              <a:rPr lang="en-US" dirty="0">
                <a:solidFill>
                  <a:srgbClr val="4F81BD"/>
                </a:solidFill>
              </a:rPr>
              <a:t>Dalton’s Atomic Theory</a:t>
            </a:r>
          </a:p>
        </p:txBody>
      </p:sp>
      <p:pic>
        <p:nvPicPr>
          <p:cNvPr id="12" name="Picture 11" descr="A space filling model of carbon monoxide shows an oxygen atom and a carbon atom bonded together.">
            <a:extLst>
              <a:ext uri="{FF2B5EF4-FFF2-40B4-BE49-F238E27FC236}">
                <a16:creationId xmlns:a16="http://schemas.microsoft.com/office/drawing/2014/main" id="{ABCD81E3-4C06-4153-916E-9177A2CC386B}"/>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6586" y="1981200"/>
            <a:ext cx="2950828" cy="2587425"/>
          </a:xfrm>
          <a:prstGeom prst="rect">
            <a:avLst/>
          </a:prstGeom>
        </p:spPr>
      </p:pic>
      <p:sp>
        <p:nvSpPr>
          <p:cNvPr id="8" name="Content Placeholder 7">
            <a:extLst>
              <a:ext uri="{FF2B5EF4-FFF2-40B4-BE49-F238E27FC236}">
                <a16:creationId xmlns:a16="http://schemas.microsoft.com/office/drawing/2014/main" id="{21DB73BF-7404-4336-B23A-AA055E5DC5D1}"/>
              </a:ext>
            </a:extLst>
          </p:cNvPr>
          <p:cNvSpPr>
            <a:spLocks noGrp="1"/>
          </p:cNvSpPr>
          <p:nvPr>
            <p:ph sz="quarter" idx="20"/>
          </p:nvPr>
        </p:nvSpPr>
        <p:spPr>
          <a:xfrm>
            <a:off x="590550" y="5448300"/>
            <a:ext cx="7962900" cy="457200"/>
          </a:xfrm>
        </p:spPr>
        <p:txBody>
          <a:bodyPr>
            <a:normAutofit/>
          </a:bodyPr>
          <a:lstStyle/>
          <a:p>
            <a:pPr algn="ctr"/>
            <a:r>
              <a:rPr lang="en-US" sz="2000" dirty="0"/>
              <a:t>Law of Multiple Proportions</a:t>
            </a:r>
          </a:p>
        </p:txBody>
      </p:sp>
      <p:sp>
        <p:nvSpPr>
          <p:cNvPr id="9" name="Text Placeholder 8">
            <a:extLst>
              <a:ext uri="{FF2B5EF4-FFF2-40B4-BE49-F238E27FC236}">
                <a16:creationId xmlns:a16="http://schemas.microsoft.com/office/drawing/2014/main" id="{8A3EE613-A79A-46D3-AB5A-6BC9BC1E8F5B}"/>
              </a:ext>
            </a:extLst>
          </p:cNvPr>
          <p:cNvSpPr>
            <a:spLocks noGrp="1"/>
          </p:cNvSpPr>
          <p:nvPr>
            <p:ph type="body" sz="quarter" idx="22"/>
          </p:nvPr>
        </p:nvSpPr>
        <p:spPr/>
        <p:txBody>
          <a:bodyPr anchor="ctr"/>
          <a:lstStyle/>
          <a:p>
            <a:r>
              <a:rPr lang="en-US" dirty="0">
                <a:hlinkClick r:id="" action="ppaction://noaction"/>
              </a:rPr>
              <a:t>Access the text alternative for slide images.</a:t>
            </a:r>
            <a:endParaRPr lang="en-US" dirty="0"/>
          </a:p>
        </p:txBody>
      </p:sp>
      <p:sp>
        <p:nvSpPr>
          <p:cNvPr id="11" name="Slide Number Placeholder 5">
            <a:extLst>
              <a:ext uri="{FF2B5EF4-FFF2-40B4-BE49-F238E27FC236}">
                <a16:creationId xmlns:a16="http://schemas.microsoft.com/office/drawing/2014/main" id="{BB787EDD-2595-466B-A271-AD65CB2A0E71}"/>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3</a:t>
            </a:fld>
            <a:endParaRPr lang="en-US" dirty="0"/>
          </a:p>
        </p:txBody>
      </p:sp>
    </p:spTree>
    <p:extLst>
      <p:ext uri="{BB962C8B-B14F-4D97-AF65-F5344CB8AC3E}">
        <p14:creationId xmlns:p14="http://schemas.microsoft.com/office/powerpoint/2010/main" val="2258042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5F83C5F-7328-4FBA-92E4-0BBA02F45649}"/>
              </a:ext>
            </a:extLst>
          </p:cNvPr>
          <p:cNvSpPr>
            <a:spLocks noGrp="1"/>
          </p:cNvSpPr>
          <p:nvPr>
            <p:ph type="title"/>
          </p:nvPr>
        </p:nvSpPr>
        <p:spPr/>
        <p:txBody>
          <a:bodyPr/>
          <a:lstStyle/>
          <a:p>
            <a:r>
              <a:rPr lang="en-US" b="1" dirty="0"/>
              <a:t>Reactive Elements</a:t>
            </a:r>
          </a:p>
        </p:txBody>
      </p:sp>
      <p:sp>
        <p:nvSpPr>
          <p:cNvPr id="12" name="Slide Number Placeholder 11">
            <a:extLst>
              <a:ext uri="{FF2B5EF4-FFF2-40B4-BE49-F238E27FC236}">
                <a16:creationId xmlns:a16="http://schemas.microsoft.com/office/drawing/2014/main" id="{2E498D0D-C334-4E11-B7C4-5C5EA938BD37}"/>
              </a:ext>
            </a:extLst>
          </p:cNvPr>
          <p:cNvSpPr>
            <a:spLocks noGrp="1"/>
          </p:cNvSpPr>
          <p:nvPr>
            <p:ph type="sldNum" sz="quarter" idx="4"/>
          </p:nvPr>
        </p:nvSpPr>
        <p:spPr/>
        <p:txBody>
          <a:bodyPr/>
          <a:lstStyle/>
          <a:p>
            <a:fld id="{E61124D7-3D3F-409D-95D2-103C22DF228D}" type="slidenum">
              <a:rPr lang="en-US" smtClean="0"/>
              <a:pPr/>
              <a:t>30</a:t>
            </a:fld>
            <a:endParaRPr lang="en-US" dirty="0"/>
          </a:p>
        </p:txBody>
      </p:sp>
      <p:pic>
        <p:nvPicPr>
          <p:cNvPr id="8" name="Picture 4">
            <a:extLst>
              <a:ext uri="{FF2B5EF4-FFF2-40B4-BE49-F238E27FC236}">
                <a16:creationId xmlns:a16="http://schemas.microsoft.com/office/drawing/2014/main" id="{D9EC3259-9C58-4BBC-ABB5-554B5EAF9F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267030"/>
            <a:ext cx="7658100" cy="3397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5">
            <a:extLst>
              <a:ext uri="{FF2B5EF4-FFF2-40B4-BE49-F238E27FC236}">
                <a16:creationId xmlns:a16="http://schemas.microsoft.com/office/drawing/2014/main" id="{0F218FE6-D205-403D-90DB-4AE078B4801A}"/>
              </a:ext>
            </a:extLst>
          </p:cNvPr>
          <p:cNvSpPr txBox="1">
            <a:spLocks noChangeArrowheads="1"/>
          </p:cNvSpPr>
          <p:nvPr/>
        </p:nvSpPr>
        <p:spPr bwMode="auto">
          <a:xfrm>
            <a:off x="1676400" y="4803336"/>
            <a:ext cx="6172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latin typeface="Arial" panose="020B0604020202020204" pitchFamily="34" charset="0"/>
              </a:rPr>
              <a:t>The most reactive </a:t>
            </a:r>
            <a:r>
              <a:rPr lang="en-US" altLang="en-US" sz="2400" b="1" dirty="0">
                <a:solidFill>
                  <a:srgbClr val="00CC66"/>
                </a:solidFill>
                <a:latin typeface="Arial" panose="020B0604020202020204" pitchFamily="34" charset="0"/>
              </a:rPr>
              <a:t>metals</a:t>
            </a:r>
            <a:r>
              <a:rPr lang="en-US" altLang="en-US" sz="2400" dirty="0">
                <a:latin typeface="Arial" panose="020B0604020202020204" pitchFamily="34" charset="0"/>
              </a:rPr>
              <a:t> (green) </a:t>
            </a:r>
            <a:br>
              <a:rPr lang="en-US" altLang="en-US" sz="2400" dirty="0">
                <a:latin typeface="Arial" panose="020B0604020202020204" pitchFamily="34" charset="0"/>
              </a:rPr>
            </a:br>
            <a:r>
              <a:rPr lang="en-US" altLang="en-US" sz="2400" dirty="0">
                <a:latin typeface="Arial" panose="020B0604020202020204" pitchFamily="34" charset="0"/>
              </a:rPr>
              <a:t>and the most reactive </a:t>
            </a:r>
            <a:r>
              <a:rPr lang="en-US" altLang="en-US" sz="2400" b="1" dirty="0">
                <a:solidFill>
                  <a:srgbClr val="66CCFF"/>
                </a:solidFill>
                <a:latin typeface="Arial" panose="020B0604020202020204" pitchFamily="34" charset="0"/>
              </a:rPr>
              <a:t>nonmetals</a:t>
            </a:r>
            <a:r>
              <a:rPr lang="en-US" altLang="en-US" sz="2400" dirty="0">
                <a:latin typeface="Arial" panose="020B0604020202020204" pitchFamily="34" charset="0"/>
              </a:rPr>
              <a:t> (blue) </a:t>
            </a:r>
            <a:br>
              <a:rPr lang="en-US" altLang="en-US" sz="2400" dirty="0">
                <a:latin typeface="Arial" panose="020B0604020202020204" pitchFamily="34" charset="0"/>
              </a:rPr>
            </a:br>
            <a:r>
              <a:rPr lang="en-US" altLang="en-US" sz="2400" dirty="0">
                <a:latin typeface="Arial" panose="020B0604020202020204" pitchFamily="34" charset="0"/>
              </a:rPr>
              <a:t>combine to form </a:t>
            </a:r>
            <a:r>
              <a:rPr lang="en-US" altLang="en-US" sz="2400" b="1" dirty="0">
                <a:latin typeface="Arial" panose="020B0604020202020204" pitchFamily="34" charset="0"/>
              </a:rPr>
              <a:t>ionic compounds</a:t>
            </a:r>
            <a:r>
              <a:rPr lang="en-US" altLang="en-US" sz="2400" dirty="0">
                <a:latin typeface="Arial" panose="020B0604020202020204" pitchFamily="34" charset="0"/>
              </a:rPr>
              <a:t>.</a:t>
            </a:r>
            <a:endParaRPr lang="en-US" altLang="en-US" sz="2800" dirty="0">
              <a:latin typeface="Arial" panose="020B0604020202020204" pitchFamily="34" charset="0"/>
            </a:endParaRPr>
          </a:p>
        </p:txBody>
      </p:sp>
    </p:spTree>
    <p:extLst>
      <p:ext uri="{BB962C8B-B14F-4D97-AF65-F5344CB8AC3E}">
        <p14:creationId xmlns:p14="http://schemas.microsoft.com/office/powerpoint/2010/main" val="382297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0-#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C8023B-6F7E-4DA9-8692-F7205E5546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6421" y="4051464"/>
            <a:ext cx="2554288"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74D3F2A1-36B4-4543-A624-C774386495B3}"/>
              </a:ext>
            </a:extLst>
          </p:cNvPr>
          <p:cNvSpPr>
            <a:spLocks noChangeArrowheads="1"/>
          </p:cNvSpPr>
          <p:nvPr/>
        </p:nvSpPr>
        <p:spPr bwMode="auto">
          <a:xfrm>
            <a:off x="457200" y="831245"/>
            <a:ext cx="822960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FontTx/>
              <a:buNone/>
            </a:pPr>
            <a:r>
              <a:rPr lang="en-US" altLang="en-US" sz="2400" dirty="0">
                <a:latin typeface="Arial" panose="020B0604020202020204" pitchFamily="34" charset="0"/>
                <a:cs typeface="Arial" panose="020B0604020202020204" pitchFamily="34" charset="0"/>
              </a:rPr>
              <a:t>If the charges on the cation and anion are numerically different, we apply the following rule to make the formula electrically neutral.</a:t>
            </a:r>
          </a:p>
          <a:p>
            <a:pPr algn="just">
              <a:spcBef>
                <a:spcPct val="0"/>
              </a:spcBef>
              <a:buFontTx/>
              <a:buNone/>
            </a:pPr>
            <a:endParaRPr lang="en-US" altLang="en-US" sz="2000" dirty="0">
              <a:latin typeface="Arial" panose="020B0604020202020204" pitchFamily="34" charset="0"/>
              <a:cs typeface="Arial" panose="020B0604020202020204" pitchFamily="34" charset="0"/>
            </a:endParaRPr>
          </a:p>
          <a:p>
            <a:pPr algn="just">
              <a:spcBef>
                <a:spcPct val="0"/>
              </a:spcBef>
              <a:buFontTx/>
              <a:buNone/>
            </a:pPr>
            <a:r>
              <a:rPr lang="en-US" altLang="en-US" sz="2400" i="1" dirty="0">
                <a:latin typeface="Arial" panose="020B0604020202020204" pitchFamily="34" charset="0"/>
                <a:cs typeface="Arial" panose="020B0604020202020204" pitchFamily="34" charset="0"/>
              </a:rPr>
              <a:t>      </a:t>
            </a:r>
            <a:r>
              <a:rPr lang="en-US" altLang="en-US" sz="2200" i="1" dirty="0">
                <a:latin typeface="Arial" panose="020B0604020202020204" pitchFamily="34" charset="0"/>
                <a:cs typeface="Arial" panose="020B0604020202020204" pitchFamily="34" charset="0"/>
              </a:rPr>
              <a:t>The subscript of the cation is numerically equal to the charge</a:t>
            </a:r>
            <a:br>
              <a:rPr lang="en-US" altLang="en-US" sz="2200" i="1" dirty="0">
                <a:latin typeface="Arial" panose="020B0604020202020204" pitchFamily="34" charset="0"/>
                <a:cs typeface="Arial" panose="020B0604020202020204" pitchFamily="34" charset="0"/>
              </a:rPr>
            </a:br>
            <a:r>
              <a:rPr lang="en-US" altLang="en-US" sz="2200" i="1" dirty="0">
                <a:latin typeface="Arial" panose="020B0604020202020204" pitchFamily="34" charset="0"/>
                <a:cs typeface="Arial" panose="020B0604020202020204" pitchFamily="34" charset="0"/>
              </a:rPr>
              <a:t>       on the anion, and the subscript of the anion is numerically</a:t>
            </a:r>
            <a:br>
              <a:rPr lang="en-US" altLang="en-US" sz="2200" i="1" dirty="0">
                <a:latin typeface="Arial" panose="020B0604020202020204" pitchFamily="34" charset="0"/>
                <a:cs typeface="Arial" panose="020B0604020202020204" pitchFamily="34" charset="0"/>
              </a:rPr>
            </a:br>
            <a:r>
              <a:rPr lang="en-US" altLang="en-US" sz="2200" i="1" dirty="0">
                <a:latin typeface="Arial" panose="020B0604020202020204" pitchFamily="34" charset="0"/>
                <a:cs typeface="Arial" panose="020B0604020202020204" pitchFamily="34" charset="0"/>
              </a:rPr>
              <a:t>       equal to the charge on the cation.</a:t>
            </a:r>
            <a:endParaRPr lang="en-US" altLang="en-US" sz="22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42292364-846F-4999-B74D-400C72253504}"/>
              </a:ext>
            </a:extLst>
          </p:cNvPr>
          <p:cNvSpPr>
            <a:spLocks noChangeArrowheads="1"/>
          </p:cNvSpPr>
          <p:nvPr/>
        </p:nvSpPr>
        <p:spPr bwMode="auto">
          <a:xfrm>
            <a:off x="448088" y="3589799"/>
            <a:ext cx="86959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dirty="0">
                <a:latin typeface="TimesLTStd-Bold"/>
              </a:rPr>
              <a:t>Aluminum Oxide. </a:t>
            </a:r>
            <a:r>
              <a:rPr lang="en-US" altLang="en-US" sz="2400" dirty="0">
                <a:latin typeface="TimesLTStd-Roman"/>
              </a:rPr>
              <a:t>The cation is Al</a:t>
            </a:r>
            <a:r>
              <a:rPr lang="en-US" altLang="en-US" sz="2400" baseline="30000" dirty="0">
                <a:latin typeface="TimesLTStd-Roman"/>
              </a:rPr>
              <a:t>3</a:t>
            </a:r>
            <a:r>
              <a:rPr lang="en-US" altLang="en-US" sz="2400" baseline="30000" dirty="0">
                <a:latin typeface="MathematicalPiOTF1"/>
              </a:rPr>
              <a:t>+</a:t>
            </a:r>
            <a:r>
              <a:rPr lang="en-US" altLang="en-US" sz="2400" dirty="0">
                <a:latin typeface="MathematicalPiOTF1"/>
              </a:rPr>
              <a:t> </a:t>
            </a:r>
            <a:r>
              <a:rPr lang="en-US" altLang="en-US" sz="2400" dirty="0">
                <a:latin typeface="TimesLTStd-Roman"/>
              </a:rPr>
              <a:t>and the oxygen anion is O</a:t>
            </a:r>
            <a:r>
              <a:rPr lang="en-US" altLang="en-US" sz="2400" baseline="30000" dirty="0">
                <a:latin typeface="TimesLTStd-Roman"/>
              </a:rPr>
              <a:t>2</a:t>
            </a:r>
            <a:r>
              <a:rPr lang="en-US" altLang="en-US" sz="2400" baseline="30000" dirty="0">
                <a:latin typeface="MathematicalPiOTF1"/>
              </a:rPr>
              <a:t>-</a:t>
            </a:r>
            <a:endParaRPr lang="en-US" altLang="en-US" sz="2400" dirty="0">
              <a:latin typeface="Arial" panose="020B0604020202020204" pitchFamily="34" charset="0"/>
            </a:endParaRPr>
          </a:p>
        </p:txBody>
      </p:sp>
      <p:sp>
        <p:nvSpPr>
          <p:cNvPr id="9" name="Rectangle 8">
            <a:extLst>
              <a:ext uri="{FF2B5EF4-FFF2-40B4-BE49-F238E27FC236}">
                <a16:creationId xmlns:a16="http://schemas.microsoft.com/office/drawing/2014/main" id="{5AD55FCC-E567-4E8C-AAA7-D6D858BC9185}"/>
              </a:ext>
            </a:extLst>
          </p:cNvPr>
          <p:cNvSpPr>
            <a:spLocks noChangeArrowheads="1"/>
          </p:cNvSpPr>
          <p:nvPr/>
        </p:nvSpPr>
        <p:spPr bwMode="auto">
          <a:xfrm>
            <a:off x="3210709" y="4632406"/>
            <a:ext cx="527687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FontTx/>
              <a:buNone/>
            </a:pPr>
            <a:r>
              <a:rPr lang="en-US" altLang="en-US" sz="2000" dirty="0">
                <a:latin typeface="TimesLTStd-Roman"/>
              </a:rPr>
              <a:t>The sum of the charges is 2(</a:t>
            </a:r>
            <a:r>
              <a:rPr lang="en-US" altLang="en-US" sz="2000" dirty="0">
                <a:latin typeface="MathematicalPiOTF1"/>
              </a:rPr>
              <a:t>+</a:t>
            </a:r>
            <a:r>
              <a:rPr lang="en-US" altLang="en-US" sz="2000" dirty="0">
                <a:latin typeface="TimesLTStd-Roman"/>
              </a:rPr>
              <a:t>3) </a:t>
            </a:r>
            <a:r>
              <a:rPr lang="en-US" altLang="en-US" sz="2000" dirty="0">
                <a:latin typeface="MathematicalPiOTF1"/>
              </a:rPr>
              <a:t>+ </a:t>
            </a:r>
            <a:r>
              <a:rPr lang="en-US" altLang="en-US" sz="2000" dirty="0">
                <a:latin typeface="TimesLTStd-Roman"/>
              </a:rPr>
              <a:t>3(</a:t>
            </a:r>
            <a:r>
              <a:rPr lang="en-US" altLang="en-US" sz="2000" dirty="0">
                <a:latin typeface="MathematicalPiOTF1"/>
              </a:rPr>
              <a:t>-</a:t>
            </a:r>
            <a:r>
              <a:rPr lang="en-US" altLang="en-US" sz="2000" dirty="0">
                <a:latin typeface="TimesLTStd-Roman"/>
              </a:rPr>
              <a:t>2) </a:t>
            </a:r>
            <a:r>
              <a:rPr lang="en-US" altLang="en-US" sz="2000" dirty="0">
                <a:latin typeface="MathematicalPiOTF1"/>
              </a:rPr>
              <a:t>= </a:t>
            </a:r>
            <a:r>
              <a:rPr lang="en-US" altLang="en-US" sz="2000" dirty="0">
                <a:latin typeface="TimesLTStd-Roman"/>
              </a:rPr>
              <a:t>0 Thus, the formula for aluminum oxide is </a:t>
            </a:r>
            <a:r>
              <a:rPr lang="en-US" altLang="en-US" sz="2000" b="1" dirty="0">
                <a:latin typeface="TimesLTStd-Roman"/>
              </a:rPr>
              <a:t>Al</a:t>
            </a:r>
            <a:r>
              <a:rPr lang="en-US" altLang="en-US" sz="2000" b="1" baseline="-25000" dirty="0">
                <a:latin typeface="TimesLTStd-Roman"/>
              </a:rPr>
              <a:t>2</a:t>
            </a:r>
            <a:r>
              <a:rPr lang="en-US" altLang="en-US" sz="2000" b="1" dirty="0">
                <a:latin typeface="TimesLTStd-Roman"/>
              </a:rPr>
              <a:t>O</a:t>
            </a:r>
            <a:r>
              <a:rPr lang="en-US" altLang="en-US" sz="2000" b="1" baseline="-25000" dirty="0">
                <a:latin typeface="TimesLTStd-Roman"/>
              </a:rPr>
              <a:t>3</a:t>
            </a:r>
            <a:r>
              <a:rPr lang="en-US" altLang="en-US" sz="2000" dirty="0">
                <a:latin typeface="TimesLTStd-Roman"/>
              </a:rPr>
              <a:t>.</a:t>
            </a:r>
            <a:endParaRPr lang="en-US" altLang="en-US" sz="2000" dirty="0">
              <a:latin typeface="Arial" panose="020B0604020202020204" pitchFamily="34" charset="0"/>
            </a:endParaRPr>
          </a:p>
        </p:txBody>
      </p:sp>
      <p:sp>
        <p:nvSpPr>
          <p:cNvPr id="7" name="Text Box 2">
            <a:extLst>
              <a:ext uri="{FF2B5EF4-FFF2-40B4-BE49-F238E27FC236}">
                <a16:creationId xmlns:a16="http://schemas.microsoft.com/office/drawing/2014/main" id="{785B6A33-FBEA-42EC-8907-FC6D62EF4EBE}"/>
              </a:ext>
            </a:extLst>
          </p:cNvPr>
          <p:cNvSpPr txBox="1">
            <a:spLocks noChangeArrowheads="1"/>
          </p:cNvSpPr>
          <p:nvPr/>
        </p:nvSpPr>
        <p:spPr bwMode="auto">
          <a:xfrm>
            <a:off x="1635125" y="168436"/>
            <a:ext cx="58737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b="1" dirty="0">
                <a:latin typeface="Arial" panose="020B0604020202020204" pitchFamily="34" charset="0"/>
              </a:rPr>
              <a:t>Formula of Ionic Compounds</a:t>
            </a:r>
          </a:p>
        </p:txBody>
      </p:sp>
      <p:sp>
        <p:nvSpPr>
          <p:cNvPr id="10" name="Slide Number Placeholder 9">
            <a:extLst>
              <a:ext uri="{FF2B5EF4-FFF2-40B4-BE49-F238E27FC236}">
                <a16:creationId xmlns:a16="http://schemas.microsoft.com/office/drawing/2014/main" id="{4DBB2718-3E76-44F1-819F-A624B6760294}"/>
              </a:ext>
            </a:extLst>
          </p:cNvPr>
          <p:cNvSpPr>
            <a:spLocks noGrp="1"/>
          </p:cNvSpPr>
          <p:nvPr>
            <p:ph type="sldNum" sz="quarter" idx="12"/>
          </p:nvPr>
        </p:nvSpPr>
        <p:spPr/>
        <p:txBody>
          <a:bodyPr/>
          <a:lstStyle/>
          <a:p>
            <a:pPr>
              <a:defRPr/>
            </a:pPr>
            <a:fld id="{B13CA24A-AEAF-4EC0-8335-D16DEABBCB7A}" type="slidenum">
              <a:rPr lang="en-US" altLang="en-US" smtClean="0"/>
              <a:pPr>
                <a:defRPr/>
              </a:pPr>
              <a:t>31</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5540E767-4A52-405A-94B9-B0F56CB68F8C}"/>
              </a:ext>
            </a:extLst>
          </p:cNvPr>
          <p:cNvSpPr txBox="1">
            <a:spLocks noChangeArrowheads="1"/>
          </p:cNvSpPr>
          <p:nvPr/>
        </p:nvSpPr>
        <p:spPr bwMode="auto">
          <a:xfrm>
            <a:off x="1635125" y="152400"/>
            <a:ext cx="58737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b="1" dirty="0">
                <a:latin typeface="Arial" panose="020B0604020202020204" pitchFamily="34" charset="0"/>
              </a:rPr>
              <a:t>Formula of Ionic Compounds</a:t>
            </a:r>
          </a:p>
        </p:txBody>
      </p:sp>
      <p:sp>
        <p:nvSpPr>
          <p:cNvPr id="22531" name="Text Box 3">
            <a:extLst>
              <a:ext uri="{FF2B5EF4-FFF2-40B4-BE49-F238E27FC236}">
                <a16:creationId xmlns:a16="http://schemas.microsoft.com/office/drawing/2014/main" id="{84189EF9-7C50-485B-B24A-CD5A9DB82F3B}"/>
              </a:ext>
            </a:extLst>
          </p:cNvPr>
          <p:cNvSpPr txBox="1">
            <a:spLocks noChangeArrowheads="1"/>
          </p:cNvSpPr>
          <p:nvPr/>
        </p:nvSpPr>
        <p:spPr bwMode="auto">
          <a:xfrm>
            <a:off x="4042683" y="1443167"/>
            <a:ext cx="10461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dirty="0">
                <a:solidFill>
                  <a:srgbClr val="000000"/>
                </a:solidFill>
                <a:latin typeface="Arial" panose="020B0604020202020204" pitchFamily="34" charset="0"/>
              </a:rPr>
              <a:t>Al</a:t>
            </a:r>
            <a:r>
              <a:rPr lang="en-US" altLang="en-US" sz="2800" baseline="-25000" dirty="0">
                <a:solidFill>
                  <a:srgbClr val="000000"/>
                </a:solidFill>
                <a:latin typeface="Arial" panose="020B0604020202020204" pitchFamily="34" charset="0"/>
              </a:rPr>
              <a:t>2</a:t>
            </a:r>
            <a:r>
              <a:rPr lang="en-US" altLang="en-US" sz="2800" dirty="0">
                <a:solidFill>
                  <a:srgbClr val="000000"/>
                </a:solidFill>
                <a:latin typeface="Arial" panose="020B0604020202020204" pitchFamily="34" charset="0"/>
              </a:rPr>
              <a:t>O</a:t>
            </a:r>
            <a:r>
              <a:rPr lang="en-US" altLang="en-US" sz="2800" baseline="-25000" dirty="0">
                <a:solidFill>
                  <a:srgbClr val="000000"/>
                </a:solidFill>
                <a:latin typeface="Arial" panose="020B0604020202020204" pitchFamily="34" charset="0"/>
              </a:rPr>
              <a:t>3</a:t>
            </a:r>
            <a:endParaRPr lang="en-US" altLang="en-US" sz="2800" dirty="0">
              <a:solidFill>
                <a:srgbClr val="000000"/>
              </a:solidFill>
              <a:latin typeface="Arial" panose="020B0604020202020204" pitchFamily="34" charset="0"/>
            </a:endParaRPr>
          </a:p>
        </p:txBody>
      </p:sp>
      <p:grpSp>
        <p:nvGrpSpPr>
          <p:cNvPr id="7" name="Group 33">
            <a:extLst>
              <a:ext uri="{FF2B5EF4-FFF2-40B4-BE49-F238E27FC236}">
                <a16:creationId xmlns:a16="http://schemas.microsoft.com/office/drawing/2014/main" id="{3885DF11-3A66-44F3-BAFF-BEFBC8F7BAEE}"/>
              </a:ext>
            </a:extLst>
          </p:cNvPr>
          <p:cNvGrpSpPr>
            <a:grpSpLocks/>
          </p:cNvGrpSpPr>
          <p:nvPr/>
        </p:nvGrpSpPr>
        <p:grpSpPr bwMode="auto">
          <a:xfrm>
            <a:off x="2625725" y="990600"/>
            <a:ext cx="3621088" cy="533400"/>
            <a:chOff x="1680" y="720"/>
            <a:chExt cx="2281" cy="336"/>
          </a:xfrm>
        </p:grpSpPr>
        <p:grpSp>
          <p:nvGrpSpPr>
            <p:cNvPr id="22556" name="Group 9">
              <a:extLst>
                <a:ext uri="{FF2B5EF4-FFF2-40B4-BE49-F238E27FC236}">
                  <a16:creationId xmlns:a16="http://schemas.microsoft.com/office/drawing/2014/main" id="{FCC83592-B01D-4ACF-8108-4D8FF2E797C6}"/>
                </a:ext>
              </a:extLst>
            </p:cNvPr>
            <p:cNvGrpSpPr>
              <a:grpSpLocks/>
            </p:cNvGrpSpPr>
            <p:nvPr/>
          </p:nvGrpSpPr>
          <p:grpSpPr bwMode="auto">
            <a:xfrm>
              <a:off x="1680" y="720"/>
              <a:ext cx="960" cy="336"/>
              <a:chOff x="1680" y="720"/>
              <a:chExt cx="960" cy="336"/>
            </a:xfrm>
          </p:grpSpPr>
          <p:sp>
            <p:nvSpPr>
              <p:cNvPr id="22560" name="Text Box 4">
                <a:extLst>
                  <a:ext uri="{FF2B5EF4-FFF2-40B4-BE49-F238E27FC236}">
                    <a16:creationId xmlns:a16="http://schemas.microsoft.com/office/drawing/2014/main" id="{110F2CA9-98BC-4BFA-A3CA-4031C8938E2A}"/>
                  </a:ext>
                </a:extLst>
              </p:cNvPr>
              <p:cNvSpPr txBox="1">
                <a:spLocks noChangeArrowheads="1"/>
              </p:cNvSpPr>
              <p:nvPr/>
            </p:nvSpPr>
            <p:spPr bwMode="auto">
              <a:xfrm>
                <a:off x="1680" y="720"/>
                <a:ext cx="91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rgbClr val="CC0000"/>
                    </a:solidFill>
                    <a:latin typeface="Arial" panose="020B0604020202020204" pitchFamily="34" charset="0"/>
                  </a:rPr>
                  <a:t>2 x +3 = +6</a:t>
                </a:r>
              </a:p>
            </p:txBody>
          </p:sp>
          <p:sp>
            <p:nvSpPr>
              <p:cNvPr id="22561" name="Line 7">
                <a:extLst>
                  <a:ext uri="{FF2B5EF4-FFF2-40B4-BE49-F238E27FC236}">
                    <a16:creationId xmlns:a16="http://schemas.microsoft.com/office/drawing/2014/main" id="{430C1BC2-59BB-4C12-93F3-BAD46F51CE6D}"/>
                  </a:ext>
                </a:extLst>
              </p:cNvPr>
              <p:cNvSpPr>
                <a:spLocks noChangeShapeType="1"/>
              </p:cNvSpPr>
              <p:nvPr/>
            </p:nvSpPr>
            <p:spPr bwMode="auto">
              <a:xfrm>
                <a:off x="2544" y="912"/>
                <a:ext cx="96" cy="144"/>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557" name="Group 10">
              <a:extLst>
                <a:ext uri="{FF2B5EF4-FFF2-40B4-BE49-F238E27FC236}">
                  <a16:creationId xmlns:a16="http://schemas.microsoft.com/office/drawing/2014/main" id="{40DA6CF6-6BFB-44C3-82EF-B6D6E84C4A26}"/>
                </a:ext>
              </a:extLst>
            </p:cNvPr>
            <p:cNvGrpSpPr>
              <a:grpSpLocks/>
            </p:cNvGrpSpPr>
            <p:nvPr/>
          </p:nvGrpSpPr>
          <p:grpSpPr bwMode="auto">
            <a:xfrm>
              <a:off x="3072" y="720"/>
              <a:ext cx="889" cy="336"/>
              <a:chOff x="3072" y="720"/>
              <a:chExt cx="889" cy="336"/>
            </a:xfrm>
          </p:grpSpPr>
          <p:sp>
            <p:nvSpPr>
              <p:cNvPr id="22558" name="Text Box 6">
                <a:extLst>
                  <a:ext uri="{FF2B5EF4-FFF2-40B4-BE49-F238E27FC236}">
                    <a16:creationId xmlns:a16="http://schemas.microsoft.com/office/drawing/2014/main" id="{F44B0408-849E-4D83-8A96-7E23A65332F4}"/>
                  </a:ext>
                </a:extLst>
              </p:cNvPr>
              <p:cNvSpPr txBox="1">
                <a:spLocks noChangeArrowheads="1"/>
              </p:cNvSpPr>
              <p:nvPr/>
            </p:nvSpPr>
            <p:spPr bwMode="auto">
              <a:xfrm>
                <a:off x="3123" y="720"/>
                <a:ext cx="83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rgbClr val="CC0000"/>
                    </a:solidFill>
                    <a:latin typeface="Arial" panose="020B0604020202020204" pitchFamily="34" charset="0"/>
                  </a:rPr>
                  <a:t>3 x -2 = -6</a:t>
                </a:r>
              </a:p>
            </p:txBody>
          </p:sp>
          <p:sp>
            <p:nvSpPr>
              <p:cNvPr id="22559" name="Line 8">
                <a:extLst>
                  <a:ext uri="{FF2B5EF4-FFF2-40B4-BE49-F238E27FC236}">
                    <a16:creationId xmlns:a16="http://schemas.microsoft.com/office/drawing/2014/main" id="{EC210287-7CC9-4FAD-AFDE-FF7AAD1CF96B}"/>
                  </a:ext>
                </a:extLst>
              </p:cNvPr>
              <p:cNvSpPr>
                <a:spLocks noChangeShapeType="1"/>
              </p:cNvSpPr>
              <p:nvPr/>
            </p:nvSpPr>
            <p:spPr bwMode="auto">
              <a:xfrm flipH="1">
                <a:off x="3072" y="912"/>
                <a:ext cx="96" cy="144"/>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6" name="Text Box 11">
            <a:extLst>
              <a:ext uri="{FF2B5EF4-FFF2-40B4-BE49-F238E27FC236}">
                <a16:creationId xmlns:a16="http://schemas.microsoft.com/office/drawing/2014/main" id="{957E4240-6053-4231-9BDB-B4CB562A17F0}"/>
              </a:ext>
            </a:extLst>
          </p:cNvPr>
          <p:cNvSpPr txBox="1">
            <a:spLocks noChangeArrowheads="1"/>
          </p:cNvSpPr>
          <p:nvPr/>
        </p:nvSpPr>
        <p:spPr bwMode="auto">
          <a:xfrm>
            <a:off x="3194050" y="1828800"/>
            <a:ext cx="7762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dirty="0">
                <a:solidFill>
                  <a:srgbClr val="CC0000"/>
                </a:solidFill>
                <a:latin typeface="Arial" panose="020B0604020202020204" pitchFamily="34" charset="0"/>
              </a:rPr>
              <a:t>Al</a:t>
            </a:r>
            <a:r>
              <a:rPr lang="en-US" altLang="en-US" sz="2800" baseline="64000" dirty="0">
                <a:solidFill>
                  <a:srgbClr val="CC0000"/>
                </a:solidFill>
                <a:latin typeface="Arial" panose="020B0604020202020204" pitchFamily="34" charset="0"/>
              </a:rPr>
              <a:t>3+</a:t>
            </a:r>
          </a:p>
        </p:txBody>
      </p:sp>
      <p:sp>
        <p:nvSpPr>
          <p:cNvPr id="17" name="Text Box 12">
            <a:extLst>
              <a:ext uri="{FF2B5EF4-FFF2-40B4-BE49-F238E27FC236}">
                <a16:creationId xmlns:a16="http://schemas.microsoft.com/office/drawing/2014/main" id="{F868B64A-5B44-4A31-A4A5-F9075058D995}"/>
              </a:ext>
            </a:extLst>
          </p:cNvPr>
          <p:cNvSpPr txBox="1">
            <a:spLocks noChangeArrowheads="1"/>
          </p:cNvSpPr>
          <p:nvPr/>
        </p:nvSpPr>
        <p:spPr bwMode="auto">
          <a:xfrm>
            <a:off x="5064125" y="1828800"/>
            <a:ext cx="676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dirty="0">
                <a:solidFill>
                  <a:srgbClr val="CC0000"/>
                </a:solidFill>
                <a:latin typeface="Arial" panose="020B0604020202020204" pitchFamily="34" charset="0"/>
              </a:rPr>
              <a:t>O</a:t>
            </a:r>
            <a:r>
              <a:rPr lang="en-US" altLang="en-US" sz="2800" baseline="64000" dirty="0">
                <a:solidFill>
                  <a:srgbClr val="CC0000"/>
                </a:solidFill>
                <a:latin typeface="Arial" panose="020B0604020202020204" pitchFamily="34" charset="0"/>
              </a:rPr>
              <a:t>2-</a:t>
            </a:r>
          </a:p>
        </p:txBody>
      </p:sp>
      <p:sp>
        <p:nvSpPr>
          <p:cNvPr id="22535" name="Text Box 13">
            <a:extLst>
              <a:ext uri="{FF2B5EF4-FFF2-40B4-BE49-F238E27FC236}">
                <a16:creationId xmlns:a16="http://schemas.microsoft.com/office/drawing/2014/main" id="{7304BA66-7425-4239-9CCA-08A5ADF991E0}"/>
              </a:ext>
            </a:extLst>
          </p:cNvPr>
          <p:cNvSpPr txBox="1">
            <a:spLocks noChangeArrowheads="1"/>
          </p:cNvSpPr>
          <p:nvPr/>
        </p:nvSpPr>
        <p:spPr bwMode="auto">
          <a:xfrm>
            <a:off x="4000614" y="3286255"/>
            <a:ext cx="11303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dirty="0">
                <a:solidFill>
                  <a:srgbClr val="000000"/>
                </a:solidFill>
                <a:latin typeface="Arial" panose="020B0604020202020204" pitchFamily="34" charset="0"/>
              </a:rPr>
              <a:t>CaBr</a:t>
            </a:r>
            <a:r>
              <a:rPr lang="en-US" altLang="en-US" sz="2800" baseline="-25000" dirty="0">
                <a:solidFill>
                  <a:srgbClr val="000000"/>
                </a:solidFill>
                <a:latin typeface="Arial" panose="020B0604020202020204" pitchFamily="34" charset="0"/>
              </a:rPr>
              <a:t>2</a:t>
            </a:r>
            <a:endParaRPr lang="en-US" altLang="en-US" sz="2800" dirty="0">
              <a:solidFill>
                <a:srgbClr val="000000"/>
              </a:solidFill>
              <a:latin typeface="Arial" panose="020B0604020202020204" pitchFamily="34" charset="0"/>
            </a:endParaRPr>
          </a:p>
        </p:txBody>
      </p:sp>
      <p:grpSp>
        <p:nvGrpSpPr>
          <p:cNvPr id="19" name="Group 32">
            <a:extLst>
              <a:ext uri="{FF2B5EF4-FFF2-40B4-BE49-F238E27FC236}">
                <a16:creationId xmlns:a16="http://schemas.microsoft.com/office/drawing/2014/main" id="{FDD1B3CD-04F1-44CF-81FB-FD96A1B6E333}"/>
              </a:ext>
            </a:extLst>
          </p:cNvPr>
          <p:cNvGrpSpPr>
            <a:grpSpLocks/>
          </p:cNvGrpSpPr>
          <p:nvPr/>
        </p:nvGrpSpPr>
        <p:grpSpPr bwMode="auto">
          <a:xfrm>
            <a:off x="2625725" y="2833688"/>
            <a:ext cx="3621088" cy="533400"/>
            <a:chOff x="1680" y="1770"/>
            <a:chExt cx="2281" cy="336"/>
          </a:xfrm>
        </p:grpSpPr>
        <p:grpSp>
          <p:nvGrpSpPr>
            <p:cNvPr id="22550" name="Group 14">
              <a:extLst>
                <a:ext uri="{FF2B5EF4-FFF2-40B4-BE49-F238E27FC236}">
                  <a16:creationId xmlns:a16="http://schemas.microsoft.com/office/drawing/2014/main" id="{E942E274-92B5-4B5B-B362-FA4B642FB97B}"/>
                </a:ext>
              </a:extLst>
            </p:cNvPr>
            <p:cNvGrpSpPr>
              <a:grpSpLocks/>
            </p:cNvGrpSpPr>
            <p:nvPr/>
          </p:nvGrpSpPr>
          <p:grpSpPr bwMode="auto">
            <a:xfrm>
              <a:off x="1680" y="1770"/>
              <a:ext cx="960" cy="336"/>
              <a:chOff x="1680" y="720"/>
              <a:chExt cx="960" cy="336"/>
            </a:xfrm>
          </p:grpSpPr>
          <p:sp>
            <p:nvSpPr>
              <p:cNvPr id="22554" name="Text Box 15">
                <a:extLst>
                  <a:ext uri="{FF2B5EF4-FFF2-40B4-BE49-F238E27FC236}">
                    <a16:creationId xmlns:a16="http://schemas.microsoft.com/office/drawing/2014/main" id="{FC0D9817-23F6-44D1-8FB7-3293D2CD2B23}"/>
                  </a:ext>
                </a:extLst>
              </p:cNvPr>
              <p:cNvSpPr txBox="1">
                <a:spLocks noChangeArrowheads="1"/>
              </p:cNvSpPr>
              <p:nvPr/>
            </p:nvSpPr>
            <p:spPr bwMode="auto">
              <a:xfrm>
                <a:off x="1680" y="720"/>
                <a:ext cx="91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u="sng" dirty="0">
                    <a:solidFill>
                      <a:srgbClr val="CC0000"/>
                    </a:solidFill>
                    <a:latin typeface="Arial" panose="020B0604020202020204" pitchFamily="34" charset="0"/>
                  </a:rPr>
                  <a:t>1 x +2 = +2</a:t>
                </a:r>
              </a:p>
            </p:txBody>
          </p:sp>
          <p:sp>
            <p:nvSpPr>
              <p:cNvPr id="22555" name="Line 16">
                <a:extLst>
                  <a:ext uri="{FF2B5EF4-FFF2-40B4-BE49-F238E27FC236}">
                    <a16:creationId xmlns:a16="http://schemas.microsoft.com/office/drawing/2014/main" id="{99084E92-F9F3-466C-91D0-EBF8EFB3545A}"/>
                  </a:ext>
                </a:extLst>
              </p:cNvPr>
              <p:cNvSpPr>
                <a:spLocks noChangeShapeType="1"/>
              </p:cNvSpPr>
              <p:nvPr/>
            </p:nvSpPr>
            <p:spPr bwMode="auto">
              <a:xfrm>
                <a:off x="2544" y="912"/>
                <a:ext cx="96" cy="144"/>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551" name="Group 17">
              <a:extLst>
                <a:ext uri="{FF2B5EF4-FFF2-40B4-BE49-F238E27FC236}">
                  <a16:creationId xmlns:a16="http://schemas.microsoft.com/office/drawing/2014/main" id="{064A5D12-C854-451D-9CB9-448A43E05C20}"/>
                </a:ext>
              </a:extLst>
            </p:cNvPr>
            <p:cNvGrpSpPr>
              <a:grpSpLocks/>
            </p:cNvGrpSpPr>
            <p:nvPr/>
          </p:nvGrpSpPr>
          <p:grpSpPr bwMode="auto">
            <a:xfrm>
              <a:off x="3072" y="1770"/>
              <a:ext cx="889" cy="336"/>
              <a:chOff x="3072" y="720"/>
              <a:chExt cx="889" cy="336"/>
            </a:xfrm>
          </p:grpSpPr>
          <p:sp>
            <p:nvSpPr>
              <p:cNvPr id="22552" name="Text Box 18">
                <a:extLst>
                  <a:ext uri="{FF2B5EF4-FFF2-40B4-BE49-F238E27FC236}">
                    <a16:creationId xmlns:a16="http://schemas.microsoft.com/office/drawing/2014/main" id="{368B1AB3-027A-434B-8C39-CC6D0C3C49F6}"/>
                  </a:ext>
                </a:extLst>
              </p:cNvPr>
              <p:cNvSpPr txBox="1">
                <a:spLocks noChangeArrowheads="1"/>
              </p:cNvSpPr>
              <p:nvPr/>
            </p:nvSpPr>
            <p:spPr bwMode="auto">
              <a:xfrm>
                <a:off x="3123" y="720"/>
                <a:ext cx="83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u="sng" dirty="0">
                    <a:solidFill>
                      <a:srgbClr val="CC0000"/>
                    </a:solidFill>
                    <a:latin typeface="Arial" panose="020B0604020202020204" pitchFamily="34" charset="0"/>
                  </a:rPr>
                  <a:t>2 x -1 = -2</a:t>
                </a:r>
              </a:p>
            </p:txBody>
          </p:sp>
          <p:sp>
            <p:nvSpPr>
              <p:cNvPr id="22553" name="Line 19">
                <a:extLst>
                  <a:ext uri="{FF2B5EF4-FFF2-40B4-BE49-F238E27FC236}">
                    <a16:creationId xmlns:a16="http://schemas.microsoft.com/office/drawing/2014/main" id="{1A92F606-830F-4A75-A8C5-66E94B8C4E6E}"/>
                  </a:ext>
                </a:extLst>
              </p:cNvPr>
              <p:cNvSpPr>
                <a:spLocks noChangeShapeType="1"/>
              </p:cNvSpPr>
              <p:nvPr/>
            </p:nvSpPr>
            <p:spPr bwMode="auto">
              <a:xfrm flipH="1">
                <a:off x="3072" y="912"/>
                <a:ext cx="96" cy="144"/>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27" name="Text Box 20">
            <a:extLst>
              <a:ext uri="{FF2B5EF4-FFF2-40B4-BE49-F238E27FC236}">
                <a16:creationId xmlns:a16="http://schemas.microsoft.com/office/drawing/2014/main" id="{84F18805-D3F6-4A25-BCF6-C4A532EB0C9E}"/>
              </a:ext>
            </a:extLst>
          </p:cNvPr>
          <p:cNvSpPr txBox="1">
            <a:spLocks noChangeArrowheads="1"/>
          </p:cNvSpPr>
          <p:nvPr/>
        </p:nvSpPr>
        <p:spPr bwMode="auto">
          <a:xfrm>
            <a:off x="3124200" y="3671888"/>
            <a:ext cx="9159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a:solidFill>
                  <a:srgbClr val="CC0000"/>
                </a:solidFill>
                <a:latin typeface="Arial" panose="020B0604020202020204" pitchFamily="34" charset="0"/>
              </a:rPr>
              <a:t>Ca</a:t>
            </a:r>
            <a:r>
              <a:rPr lang="en-US" altLang="en-US" sz="2800" baseline="64000">
                <a:solidFill>
                  <a:srgbClr val="CC0000"/>
                </a:solidFill>
                <a:latin typeface="Arial" panose="020B0604020202020204" pitchFamily="34" charset="0"/>
              </a:rPr>
              <a:t>2+</a:t>
            </a:r>
          </a:p>
        </p:txBody>
      </p:sp>
      <p:sp>
        <p:nvSpPr>
          <p:cNvPr id="28" name="Text Box 21">
            <a:extLst>
              <a:ext uri="{FF2B5EF4-FFF2-40B4-BE49-F238E27FC236}">
                <a16:creationId xmlns:a16="http://schemas.microsoft.com/office/drawing/2014/main" id="{6FD742FA-FB0B-4BD1-A418-EEACD7777961}"/>
              </a:ext>
            </a:extLst>
          </p:cNvPr>
          <p:cNvSpPr txBox="1">
            <a:spLocks noChangeArrowheads="1"/>
          </p:cNvSpPr>
          <p:nvPr/>
        </p:nvSpPr>
        <p:spPr bwMode="auto">
          <a:xfrm>
            <a:off x="5091113" y="3671888"/>
            <a:ext cx="6207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a:solidFill>
                  <a:srgbClr val="CC0000"/>
                </a:solidFill>
                <a:latin typeface="Arial" panose="020B0604020202020204" pitchFamily="34" charset="0"/>
              </a:rPr>
              <a:t>Br</a:t>
            </a:r>
            <a:r>
              <a:rPr lang="en-US" altLang="en-US" sz="2800" baseline="64000">
                <a:solidFill>
                  <a:srgbClr val="CC0000"/>
                </a:solidFill>
                <a:latin typeface="Arial" panose="020B0604020202020204" pitchFamily="34" charset="0"/>
              </a:rPr>
              <a:t>-</a:t>
            </a:r>
          </a:p>
        </p:txBody>
      </p:sp>
      <p:sp>
        <p:nvSpPr>
          <p:cNvPr id="22539" name="Text Box 22">
            <a:extLst>
              <a:ext uri="{FF2B5EF4-FFF2-40B4-BE49-F238E27FC236}">
                <a16:creationId xmlns:a16="http://schemas.microsoft.com/office/drawing/2014/main" id="{78187129-FCBB-4F62-BAEC-658F1C8DD1F5}"/>
              </a:ext>
            </a:extLst>
          </p:cNvPr>
          <p:cNvSpPr txBox="1">
            <a:spLocks noChangeArrowheads="1"/>
          </p:cNvSpPr>
          <p:nvPr/>
        </p:nvSpPr>
        <p:spPr bwMode="auto">
          <a:xfrm>
            <a:off x="3844245" y="5267455"/>
            <a:ext cx="14430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a:solidFill>
                  <a:srgbClr val="000000"/>
                </a:solidFill>
                <a:latin typeface="Arial" panose="020B0604020202020204" pitchFamily="34" charset="0"/>
              </a:rPr>
              <a:t>Na</a:t>
            </a:r>
            <a:r>
              <a:rPr lang="en-US" altLang="en-US" sz="2800" baseline="-25000">
                <a:solidFill>
                  <a:srgbClr val="000000"/>
                </a:solidFill>
                <a:latin typeface="Arial" panose="020B0604020202020204" pitchFamily="34" charset="0"/>
              </a:rPr>
              <a:t>2</a:t>
            </a:r>
            <a:r>
              <a:rPr lang="en-US" altLang="en-US" sz="2800">
                <a:solidFill>
                  <a:srgbClr val="000000"/>
                </a:solidFill>
                <a:latin typeface="Arial" panose="020B0604020202020204" pitchFamily="34" charset="0"/>
              </a:rPr>
              <a:t>CO</a:t>
            </a:r>
            <a:r>
              <a:rPr lang="en-US" altLang="en-US" sz="2800" baseline="-25000">
                <a:solidFill>
                  <a:srgbClr val="000000"/>
                </a:solidFill>
                <a:latin typeface="Arial" panose="020B0604020202020204" pitchFamily="34" charset="0"/>
              </a:rPr>
              <a:t>3</a:t>
            </a:r>
          </a:p>
        </p:txBody>
      </p:sp>
      <p:grpSp>
        <p:nvGrpSpPr>
          <p:cNvPr id="30" name="Group 31">
            <a:extLst>
              <a:ext uri="{FF2B5EF4-FFF2-40B4-BE49-F238E27FC236}">
                <a16:creationId xmlns:a16="http://schemas.microsoft.com/office/drawing/2014/main" id="{76D08822-FE53-41E0-A32D-A5F615952A53}"/>
              </a:ext>
            </a:extLst>
          </p:cNvPr>
          <p:cNvGrpSpPr>
            <a:grpSpLocks/>
          </p:cNvGrpSpPr>
          <p:nvPr/>
        </p:nvGrpSpPr>
        <p:grpSpPr bwMode="auto">
          <a:xfrm>
            <a:off x="2514600" y="4814888"/>
            <a:ext cx="3733800" cy="533400"/>
            <a:chOff x="1610" y="3024"/>
            <a:chExt cx="2352" cy="336"/>
          </a:xfrm>
        </p:grpSpPr>
        <p:grpSp>
          <p:nvGrpSpPr>
            <p:cNvPr id="22544" name="Group 23">
              <a:extLst>
                <a:ext uri="{FF2B5EF4-FFF2-40B4-BE49-F238E27FC236}">
                  <a16:creationId xmlns:a16="http://schemas.microsoft.com/office/drawing/2014/main" id="{11044EB6-406B-4286-9075-F57D19B4B28B}"/>
                </a:ext>
              </a:extLst>
            </p:cNvPr>
            <p:cNvGrpSpPr>
              <a:grpSpLocks/>
            </p:cNvGrpSpPr>
            <p:nvPr/>
          </p:nvGrpSpPr>
          <p:grpSpPr bwMode="auto">
            <a:xfrm>
              <a:off x="1610" y="3024"/>
              <a:ext cx="960" cy="336"/>
              <a:chOff x="1609" y="720"/>
              <a:chExt cx="960" cy="336"/>
            </a:xfrm>
          </p:grpSpPr>
          <p:sp>
            <p:nvSpPr>
              <p:cNvPr id="22548" name="Text Box 24">
                <a:extLst>
                  <a:ext uri="{FF2B5EF4-FFF2-40B4-BE49-F238E27FC236}">
                    <a16:creationId xmlns:a16="http://schemas.microsoft.com/office/drawing/2014/main" id="{5FE30BC5-9D98-4BCB-A759-21499BD2DD53}"/>
                  </a:ext>
                </a:extLst>
              </p:cNvPr>
              <p:cNvSpPr txBox="1">
                <a:spLocks noChangeArrowheads="1"/>
              </p:cNvSpPr>
              <p:nvPr/>
            </p:nvSpPr>
            <p:spPr bwMode="auto">
              <a:xfrm>
                <a:off x="1609" y="720"/>
                <a:ext cx="88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u="sng" dirty="0">
                    <a:solidFill>
                      <a:srgbClr val="CC0000"/>
                    </a:solidFill>
                    <a:latin typeface="Arial" panose="020B0604020202020204" pitchFamily="34" charset="0"/>
                  </a:rPr>
                  <a:t>2 x +1= +2</a:t>
                </a:r>
              </a:p>
            </p:txBody>
          </p:sp>
          <p:sp>
            <p:nvSpPr>
              <p:cNvPr id="22549" name="Line 25">
                <a:extLst>
                  <a:ext uri="{FF2B5EF4-FFF2-40B4-BE49-F238E27FC236}">
                    <a16:creationId xmlns:a16="http://schemas.microsoft.com/office/drawing/2014/main" id="{E9C5053B-2F3B-4342-9443-F58D4EF2DBA0}"/>
                  </a:ext>
                </a:extLst>
              </p:cNvPr>
              <p:cNvSpPr>
                <a:spLocks noChangeShapeType="1"/>
              </p:cNvSpPr>
              <p:nvPr/>
            </p:nvSpPr>
            <p:spPr bwMode="auto">
              <a:xfrm>
                <a:off x="2473" y="912"/>
                <a:ext cx="96" cy="144"/>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545" name="Group 26">
              <a:extLst>
                <a:ext uri="{FF2B5EF4-FFF2-40B4-BE49-F238E27FC236}">
                  <a16:creationId xmlns:a16="http://schemas.microsoft.com/office/drawing/2014/main" id="{86FBE458-AC09-4038-9B08-2C215FB3AC93}"/>
                </a:ext>
              </a:extLst>
            </p:cNvPr>
            <p:cNvGrpSpPr>
              <a:grpSpLocks/>
            </p:cNvGrpSpPr>
            <p:nvPr/>
          </p:nvGrpSpPr>
          <p:grpSpPr bwMode="auto">
            <a:xfrm>
              <a:off x="3073" y="3024"/>
              <a:ext cx="889" cy="336"/>
              <a:chOff x="3072" y="720"/>
              <a:chExt cx="889" cy="336"/>
            </a:xfrm>
          </p:grpSpPr>
          <p:sp>
            <p:nvSpPr>
              <p:cNvPr id="22546" name="Text Box 27">
                <a:extLst>
                  <a:ext uri="{FF2B5EF4-FFF2-40B4-BE49-F238E27FC236}">
                    <a16:creationId xmlns:a16="http://schemas.microsoft.com/office/drawing/2014/main" id="{48C9F71C-95F8-43F5-9C99-FD3EC1FCA259}"/>
                  </a:ext>
                </a:extLst>
              </p:cNvPr>
              <p:cNvSpPr txBox="1">
                <a:spLocks noChangeArrowheads="1"/>
              </p:cNvSpPr>
              <p:nvPr/>
            </p:nvSpPr>
            <p:spPr bwMode="auto">
              <a:xfrm>
                <a:off x="3123" y="720"/>
                <a:ext cx="83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u="sng" dirty="0">
                    <a:solidFill>
                      <a:srgbClr val="CC0000"/>
                    </a:solidFill>
                    <a:latin typeface="Arial" panose="020B0604020202020204" pitchFamily="34" charset="0"/>
                  </a:rPr>
                  <a:t>1 x -2 = -2</a:t>
                </a:r>
              </a:p>
            </p:txBody>
          </p:sp>
          <p:sp>
            <p:nvSpPr>
              <p:cNvPr id="22547" name="Line 28">
                <a:extLst>
                  <a:ext uri="{FF2B5EF4-FFF2-40B4-BE49-F238E27FC236}">
                    <a16:creationId xmlns:a16="http://schemas.microsoft.com/office/drawing/2014/main" id="{F5870C26-E2EB-42C0-A086-C7050ACF0C9A}"/>
                  </a:ext>
                </a:extLst>
              </p:cNvPr>
              <p:cNvSpPr>
                <a:spLocks noChangeShapeType="1"/>
              </p:cNvSpPr>
              <p:nvPr/>
            </p:nvSpPr>
            <p:spPr bwMode="auto">
              <a:xfrm flipH="1">
                <a:off x="3072" y="912"/>
                <a:ext cx="96" cy="144"/>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37" name="Text Box 29">
            <a:extLst>
              <a:ext uri="{FF2B5EF4-FFF2-40B4-BE49-F238E27FC236}">
                <a16:creationId xmlns:a16="http://schemas.microsoft.com/office/drawing/2014/main" id="{C5870B7C-52DA-491F-80C7-E0EE34AC41AE}"/>
              </a:ext>
            </a:extLst>
          </p:cNvPr>
          <p:cNvSpPr txBox="1">
            <a:spLocks noChangeArrowheads="1"/>
          </p:cNvSpPr>
          <p:nvPr/>
        </p:nvSpPr>
        <p:spPr bwMode="auto">
          <a:xfrm>
            <a:off x="3192463" y="5653088"/>
            <a:ext cx="7810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a:solidFill>
                  <a:srgbClr val="CC0000"/>
                </a:solidFill>
                <a:latin typeface="Arial" panose="020B0604020202020204" pitchFamily="34" charset="0"/>
              </a:rPr>
              <a:t>Na</a:t>
            </a:r>
            <a:r>
              <a:rPr lang="en-US" altLang="en-US" sz="2800" baseline="64000">
                <a:solidFill>
                  <a:srgbClr val="CC0000"/>
                </a:solidFill>
                <a:latin typeface="Arial" panose="020B0604020202020204" pitchFamily="34" charset="0"/>
              </a:rPr>
              <a:t>+</a:t>
            </a:r>
          </a:p>
        </p:txBody>
      </p:sp>
      <p:sp>
        <p:nvSpPr>
          <p:cNvPr id="38" name="Text Box 30">
            <a:extLst>
              <a:ext uri="{FF2B5EF4-FFF2-40B4-BE49-F238E27FC236}">
                <a16:creationId xmlns:a16="http://schemas.microsoft.com/office/drawing/2014/main" id="{9FD12A2F-D5A2-4585-88AC-6A6E2BDD1BAB}"/>
              </a:ext>
            </a:extLst>
          </p:cNvPr>
          <p:cNvSpPr txBox="1">
            <a:spLocks noChangeArrowheads="1"/>
          </p:cNvSpPr>
          <p:nvPr/>
        </p:nvSpPr>
        <p:spPr bwMode="auto">
          <a:xfrm>
            <a:off x="5127625" y="5653088"/>
            <a:ext cx="1068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a:solidFill>
                  <a:srgbClr val="CC0000"/>
                </a:solidFill>
                <a:latin typeface="Arial" panose="020B0604020202020204" pitchFamily="34" charset="0"/>
              </a:rPr>
              <a:t>CO</a:t>
            </a:r>
            <a:r>
              <a:rPr lang="en-US" altLang="en-US" sz="2800" baseline="-25000">
                <a:solidFill>
                  <a:srgbClr val="CC0000"/>
                </a:solidFill>
                <a:latin typeface="Arial" panose="020B0604020202020204" pitchFamily="34" charset="0"/>
              </a:rPr>
              <a:t>3</a:t>
            </a:r>
            <a:r>
              <a:rPr lang="en-US" altLang="en-US" sz="2800" baseline="64000">
                <a:solidFill>
                  <a:srgbClr val="CC0000"/>
                </a:solidFill>
                <a:latin typeface="Arial" panose="020B0604020202020204" pitchFamily="34" charset="0"/>
              </a:rPr>
              <a:t>2</a:t>
            </a:r>
            <a:r>
              <a:rPr lang="en-US" altLang="en-US" sz="2800" b="1" baseline="64000">
                <a:solidFill>
                  <a:srgbClr val="CC0000"/>
                </a:solidFill>
                <a:latin typeface="Arial" panose="020B0604020202020204" pitchFamily="34" charset="0"/>
              </a:rPr>
              <a:t>-</a:t>
            </a:r>
          </a:p>
        </p:txBody>
      </p:sp>
      <p:sp>
        <p:nvSpPr>
          <p:cNvPr id="5" name="Slide Number Placeholder 4">
            <a:extLst>
              <a:ext uri="{FF2B5EF4-FFF2-40B4-BE49-F238E27FC236}">
                <a16:creationId xmlns:a16="http://schemas.microsoft.com/office/drawing/2014/main" id="{9B353F1E-E3DA-4FCA-ABCA-86BAB8E55D66}"/>
              </a:ext>
            </a:extLst>
          </p:cNvPr>
          <p:cNvSpPr>
            <a:spLocks noGrp="1"/>
          </p:cNvSpPr>
          <p:nvPr>
            <p:ph type="sldNum" sz="quarter" idx="12"/>
          </p:nvPr>
        </p:nvSpPr>
        <p:spPr/>
        <p:txBody>
          <a:bodyPr/>
          <a:lstStyle/>
          <a:p>
            <a:pPr>
              <a:defRPr/>
            </a:pPr>
            <a:fld id="{B13CA24A-AEAF-4EC0-8335-D16DEABBCB7A}" type="slidenum">
              <a:rPr lang="en-US" altLang="en-US" smtClean="0"/>
              <a:pPr>
                <a:defRPr/>
              </a:pPr>
              <a:t>32</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P spid="17" grpId="0" autoUpdateAnimBg="0"/>
      <p:bldP spid="27" grpId="0" autoUpdateAnimBg="0"/>
      <p:bldP spid="28" grpId="0" autoUpdateAnimBg="0"/>
      <p:bldP spid="37" grpId="0" autoUpdateAnimBg="0"/>
      <p:bldP spid="38"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7AE5B-84AC-4668-AEAF-20E4D62FAD57}"/>
              </a:ext>
            </a:extLst>
          </p:cNvPr>
          <p:cNvSpPr>
            <a:spLocks noGrp="1"/>
          </p:cNvSpPr>
          <p:nvPr>
            <p:ph type="title"/>
          </p:nvPr>
        </p:nvSpPr>
        <p:spPr/>
        <p:txBody>
          <a:bodyPr/>
          <a:lstStyle/>
          <a:p>
            <a:r>
              <a:rPr lang="en-US" b="1" dirty="0">
                <a:solidFill>
                  <a:srgbClr val="4F81BD"/>
                </a:solidFill>
              </a:rPr>
              <a:t>Chemical Nomenclature</a:t>
            </a:r>
          </a:p>
        </p:txBody>
      </p:sp>
      <p:sp>
        <p:nvSpPr>
          <p:cNvPr id="3" name="Content Placeholder 2">
            <a:extLst>
              <a:ext uri="{FF2B5EF4-FFF2-40B4-BE49-F238E27FC236}">
                <a16:creationId xmlns:a16="http://schemas.microsoft.com/office/drawing/2014/main" id="{1CCAF898-5DAB-45BD-AE7C-3B445EFA4A18}"/>
              </a:ext>
            </a:extLst>
          </p:cNvPr>
          <p:cNvSpPr>
            <a:spLocks noGrp="1"/>
          </p:cNvSpPr>
          <p:nvPr>
            <p:ph sz="quarter" idx="11"/>
          </p:nvPr>
        </p:nvSpPr>
        <p:spPr>
          <a:xfrm>
            <a:off x="457200" y="1444752"/>
            <a:ext cx="8229600" cy="4765548"/>
          </a:xfrm>
        </p:spPr>
        <p:txBody>
          <a:bodyPr/>
          <a:lstStyle/>
          <a:p>
            <a:r>
              <a:rPr lang="en-US" b="1" dirty="0"/>
              <a:t>Ionic Compounds</a:t>
            </a:r>
          </a:p>
          <a:p>
            <a:pPr marL="342900" indent="-342900">
              <a:buFont typeface="Arial" panose="020B0604020202020204" pitchFamily="34" charset="0"/>
              <a:buChar char="•"/>
            </a:pPr>
            <a:r>
              <a:rPr lang="en-US" dirty="0"/>
              <a:t>Often a metal + nonmetal</a:t>
            </a:r>
          </a:p>
          <a:p>
            <a:pPr marL="342900" indent="-342900">
              <a:spcAft>
                <a:spcPts val="2400"/>
              </a:spcAft>
              <a:buFont typeface="Arial" panose="020B0604020202020204" pitchFamily="34" charset="0"/>
              <a:buChar char="•"/>
            </a:pPr>
            <a:r>
              <a:rPr lang="en-US" dirty="0"/>
              <a:t>Anion (nonmetal), add “-ide” to element name</a:t>
            </a:r>
          </a:p>
          <a:p>
            <a:r>
              <a:rPr lang="en-US" dirty="0"/>
              <a:t>			BaCl</a:t>
            </a:r>
            <a:r>
              <a:rPr lang="en-US" baseline="-25000" dirty="0"/>
              <a:t>2</a:t>
            </a:r>
            <a:r>
              <a:rPr lang="en-US" dirty="0"/>
              <a:t>	barium chloride</a:t>
            </a:r>
          </a:p>
          <a:p>
            <a:r>
              <a:rPr lang="en-US" dirty="0"/>
              <a:t>			K</a:t>
            </a:r>
            <a:r>
              <a:rPr lang="en-US" baseline="-25000" dirty="0"/>
              <a:t>2</a:t>
            </a:r>
            <a:r>
              <a:rPr lang="en-US" dirty="0"/>
              <a:t>O		potassium oxide</a:t>
            </a:r>
          </a:p>
          <a:p>
            <a:r>
              <a:rPr lang="en-US" dirty="0"/>
              <a:t>			Mg(O H)</a:t>
            </a:r>
            <a:r>
              <a:rPr lang="en-US" baseline="-25000" dirty="0"/>
              <a:t>2</a:t>
            </a:r>
            <a:r>
              <a:rPr lang="en-US" dirty="0"/>
              <a:t>	magnesium hydroxide</a:t>
            </a:r>
          </a:p>
          <a:p>
            <a:r>
              <a:rPr lang="en-US" dirty="0"/>
              <a:t>			KN O</a:t>
            </a:r>
            <a:r>
              <a:rPr lang="en-US" baseline="-25000" dirty="0"/>
              <a:t>3</a:t>
            </a:r>
            <a:r>
              <a:rPr lang="en-US" dirty="0"/>
              <a:t>	potassium nitrate</a:t>
            </a:r>
          </a:p>
        </p:txBody>
      </p:sp>
      <p:sp>
        <p:nvSpPr>
          <p:cNvPr id="12" name="Slide Number Placeholder 11">
            <a:extLst>
              <a:ext uri="{FF2B5EF4-FFF2-40B4-BE49-F238E27FC236}">
                <a16:creationId xmlns:a16="http://schemas.microsoft.com/office/drawing/2014/main" id="{FB63617D-1656-496A-8D74-15474FDAC032}"/>
              </a:ext>
            </a:extLst>
          </p:cNvPr>
          <p:cNvSpPr>
            <a:spLocks noGrp="1"/>
          </p:cNvSpPr>
          <p:nvPr>
            <p:ph type="sldNum" sz="quarter" idx="4"/>
          </p:nvPr>
        </p:nvSpPr>
        <p:spPr/>
        <p:txBody>
          <a:bodyPr/>
          <a:lstStyle/>
          <a:p>
            <a:fld id="{E61124D7-3D3F-409D-95D2-103C22DF228D}" type="slidenum">
              <a:rPr lang="en-US" smtClean="0"/>
              <a:pPr/>
              <a:t>33</a:t>
            </a:fld>
            <a:endParaRPr lang="en-US" dirty="0"/>
          </a:p>
        </p:txBody>
      </p:sp>
    </p:spTree>
    <p:extLst>
      <p:ext uri="{BB962C8B-B14F-4D97-AF65-F5344CB8AC3E}">
        <p14:creationId xmlns:p14="http://schemas.microsoft.com/office/powerpoint/2010/main" val="1367150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7AE5B-84AC-4668-AEAF-20E4D62FAD57}"/>
              </a:ext>
            </a:extLst>
          </p:cNvPr>
          <p:cNvSpPr>
            <a:spLocks noGrp="1"/>
          </p:cNvSpPr>
          <p:nvPr>
            <p:ph type="title"/>
          </p:nvPr>
        </p:nvSpPr>
        <p:spPr/>
        <p:txBody>
          <a:bodyPr>
            <a:noAutofit/>
          </a:bodyPr>
          <a:lstStyle/>
          <a:p>
            <a:r>
              <a:rPr lang="en-US" b="1" dirty="0">
                <a:solidFill>
                  <a:srgbClr val="4F81BD"/>
                </a:solidFill>
              </a:rPr>
              <a:t>Naming Monatomic Anions</a:t>
            </a:r>
          </a:p>
        </p:txBody>
      </p:sp>
      <p:sp>
        <p:nvSpPr>
          <p:cNvPr id="5" name="Text Placeholder 4">
            <a:extLst>
              <a:ext uri="{FF2B5EF4-FFF2-40B4-BE49-F238E27FC236}">
                <a16:creationId xmlns:a16="http://schemas.microsoft.com/office/drawing/2014/main" id="{DF370164-49A5-4E3E-83D5-160030CB5B64}"/>
              </a:ext>
            </a:extLst>
          </p:cNvPr>
          <p:cNvSpPr>
            <a:spLocks noGrp="1"/>
          </p:cNvSpPr>
          <p:nvPr>
            <p:ph type="body" sz="quarter" idx="22"/>
          </p:nvPr>
        </p:nvSpPr>
        <p:spPr/>
        <p:txBody>
          <a:bodyPr/>
          <a:lstStyle/>
          <a:p>
            <a:r>
              <a:rPr lang="en-US" dirty="0">
                <a:hlinkClick r:id="" action="ppaction://noaction"/>
              </a:rPr>
              <a:t>Access the text alternative for slide images.</a:t>
            </a:r>
            <a:endParaRPr lang="en-US" dirty="0"/>
          </a:p>
        </p:txBody>
      </p:sp>
      <p:sp>
        <p:nvSpPr>
          <p:cNvPr id="12" name="Slide Number Placeholder 11">
            <a:extLst>
              <a:ext uri="{FF2B5EF4-FFF2-40B4-BE49-F238E27FC236}">
                <a16:creationId xmlns:a16="http://schemas.microsoft.com/office/drawing/2014/main" id="{FB63617D-1656-496A-8D74-15474FDAC032}"/>
              </a:ext>
            </a:extLst>
          </p:cNvPr>
          <p:cNvSpPr>
            <a:spLocks noGrp="1"/>
          </p:cNvSpPr>
          <p:nvPr>
            <p:ph type="sldNum" sz="quarter" idx="4"/>
          </p:nvPr>
        </p:nvSpPr>
        <p:spPr/>
        <p:txBody>
          <a:bodyPr/>
          <a:lstStyle/>
          <a:p>
            <a:fld id="{E61124D7-3D3F-409D-95D2-103C22DF228D}" type="slidenum">
              <a:rPr lang="en-US" smtClean="0"/>
              <a:pPr/>
              <a:t>34</a:t>
            </a:fld>
            <a:endParaRPr lang="en-US" dirty="0"/>
          </a:p>
        </p:txBody>
      </p:sp>
      <p:pic>
        <p:nvPicPr>
          <p:cNvPr id="6" name="Picture 5">
            <a:extLst>
              <a:ext uri="{FF2B5EF4-FFF2-40B4-BE49-F238E27FC236}">
                <a16:creationId xmlns:a16="http://schemas.microsoft.com/office/drawing/2014/main" id="{F62719A6-227A-4A38-A81A-3F363BA7EBA8}"/>
              </a:ext>
            </a:extLst>
          </p:cNvPr>
          <p:cNvPicPr>
            <a:picLocks noChangeAspect="1"/>
          </p:cNvPicPr>
          <p:nvPr/>
        </p:nvPicPr>
        <p:blipFill>
          <a:blip r:embed="rId3"/>
          <a:stretch>
            <a:fillRect/>
          </a:stretch>
        </p:blipFill>
        <p:spPr>
          <a:xfrm>
            <a:off x="314325" y="1838080"/>
            <a:ext cx="8515350" cy="3361740"/>
          </a:xfrm>
          <a:prstGeom prst="rect">
            <a:avLst/>
          </a:prstGeom>
        </p:spPr>
      </p:pic>
    </p:spTree>
    <p:extLst>
      <p:ext uri="{BB962C8B-B14F-4D97-AF65-F5344CB8AC3E}">
        <p14:creationId xmlns:p14="http://schemas.microsoft.com/office/powerpoint/2010/main" val="6764852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41937D6-7FB8-495C-B1BE-BE65F0CC87BB}"/>
              </a:ext>
            </a:extLst>
          </p:cNvPr>
          <p:cNvSpPr>
            <a:spLocks noGrp="1" noChangeArrowheads="1"/>
          </p:cNvSpPr>
          <p:nvPr>
            <p:ph type="body" idx="1"/>
          </p:nvPr>
        </p:nvSpPr>
        <p:spPr>
          <a:xfrm>
            <a:off x="160200" y="909637"/>
            <a:ext cx="8763000" cy="552450"/>
          </a:xfrm>
        </p:spPr>
        <p:txBody>
          <a:bodyPr/>
          <a:lstStyle/>
          <a:p>
            <a:pPr eaLnBrk="1" hangingPunct="1"/>
            <a:r>
              <a:rPr lang="en-US" altLang="en-US" sz="2400" b="1" dirty="0">
                <a:latin typeface="Arial" panose="020B0604020202020204" pitchFamily="34" charset="0"/>
              </a:rPr>
              <a:t>Indicate charge </a:t>
            </a:r>
            <a:r>
              <a:rPr lang="en-US" altLang="en-US" sz="2400" dirty="0">
                <a:latin typeface="Arial" panose="020B0604020202020204" pitchFamily="34" charset="0"/>
              </a:rPr>
              <a:t>on metal with </a:t>
            </a:r>
            <a:r>
              <a:rPr lang="en-US" altLang="en-US" sz="2400" b="1" dirty="0">
                <a:latin typeface="Arial" panose="020B0604020202020204" pitchFamily="34" charset="0"/>
              </a:rPr>
              <a:t>Roman numerals (I, II, III, ..)</a:t>
            </a:r>
          </a:p>
        </p:txBody>
      </p:sp>
      <p:sp>
        <p:nvSpPr>
          <p:cNvPr id="30723" name="Text Box 3">
            <a:extLst>
              <a:ext uri="{FF2B5EF4-FFF2-40B4-BE49-F238E27FC236}">
                <a16:creationId xmlns:a16="http://schemas.microsoft.com/office/drawing/2014/main" id="{0D0A58AC-27C2-4D17-AC2F-1209220792C7}"/>
              </a:ext>
            </a:extLst>
          </p:cNvPr>
          <p:cNvSpPr txBox="1">
            <a:spLocks noChangeArrowheads="1"/>
          </p:cNvSpPr>
          <p:nvPr/>
        </p:nvSpPr>
        <p:spPr bwMode="auto">
          <a:xfrm>
            <a:off x="712788" y="4114800"/>
            <a:ext cx="949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latin typeface="Arial" panose="020B0604020202020204" pitchFamily="34" charset="0"/>
              </a:rPr>
              <a:t>FeCl</a:t>
            </a:r>
            <a:r>
              <a:rPr lang="en-US" altLang="en-US" sz="2400" baseline="-25000">
                <a:latin typeface="Arial" panose="020B0604020202020204" pitchFamily="34" charset="0"/>
              </a:rPr>
              <a:t>2</a:t>
            </a:r>
          </a:p>
        </p:txBody>
      </p:sp>
      <p:sp>
        <p:nvSpPr>
          <p:cNvPr id="30724" name="Text Box 4">
            <a:extLst>
              <a:ext uri="{FF2B5EF4-FFF2-40B4-BE49-F238E27FC236}">
                <a16:creationId xmlns:a16="http://schemas.microsoft.com/office/drawing/2014/main" id="{8D265161-A02C-4127-837B-E55B0CF58BFC}"/>
              </a:ext>
            </a:extLst>
          </p:cNvPr>
          <p:cNvSpPr txBox="1">
            <a:spLocks noChangeArrowheads="1"/>
          </p:cNvSpPr>
          <p:nvPr/>
        </p:nvSpPr>
        <p:spPr bwMode="auto">
          <a:xfrm>
            <a:off x="1828800" y="4114800"/>
            <a:ext cx="28432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latin typeface="Arial" panose="020B0604020202020204" pitchFamily="34" charset="0"/>
              </a:rPr>
              <a:t>2 Cl</a:t>
            </a:r>
            <a:r>
              <a:rPr lang="en-US" altLang="en-US" sz="2400" baseline="30000" dirty="0">
                <a:latin typeface="Arial" panose="020B0604020202020204" pitchFamily="34" charset="0"/>
              </a:rPr>
              <a:t>-</a:t>
            </a:r>
            <a:r>
              <a:rPr lang="en-US" altLang="en-US" sz="2400" dirty="0">
                <a:latin typeface="Arial" panose="020B0604020202020204" pitchFamily="34" charset="0"/>
              </a:rPr>
              <a:t> -2, so Fe is +2</a:t>
            </a:r>
          </a:p>
        </p:txBody>
      </p:sp>
      <p:sp>
        <p:nvSpPr>
          <p:cNvPr id="30725" name="Text Box 5">
            <a:extLst>
              <a:ext uri="{FF2B5EF4-FFF2-40B4-BE49-F238E27FC236}">
                <a16:creationId xmlns:a16="http://schemas.microsoft.com/office/drawing/2014/main" id="{518B5653-27ED-412E-AFE4-4AA6C5FDF3C4}"/>
              </a:ext>
            </a:extLst>
          </p:cNvPr>
          <p:cNvSpPr txBox="1">
            <a:spLocks noChangeArrowheads="1"/>
          </p:cNvSpPr>
          <p:nvPr/>
        </p:nvSpPr>
        <p:spPr bwMode="auto">
          <a:xfrm>
            <a:off x="5486400" y="4114800"/>
            <a:ext cx="2417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latin typeface="Arial" panose="020B0604020202020204" pitchFamily="34" charset="0"/>
              </a:rPr>
              <a:t>Iron (II) chloride</a:t>
            </a:r>
            <a:r>
              <a:rPr lang="en-US" altLang="en-US" sz="2400"/>
              <a:t> </a:t>
            </a:r>
          </a:p>
        </p:txBody>
      </p:sp>
      <p:sp>
        <p:nvSpPr>
          <p:cNvPr id="30726" name="Text Box 6">
            <a:extLst>
              <a:ext uri="{FF2B5EF4-FFF2-40B4-BE49-F238E27FC236}">
                <a16:creationId xmlns:a16="http://schemas.microsoft.com/office/drawing/2014/main" id="{B7E5ADCA-6E98-409B-BBF7-1E1811573D6B}"/>
              </a:ext>
            </a:extLst>
          </p:cNvPr>
          <p:cNvSpPr txBox="1">
            <a:spLocks noChangeArrowheads="1"/>
          </p:cNvSpPr>
          <p:nvPr/>
        </p:nvSpPr>
        <p:spPr bwMode="auto">
          <a:xfrm>
            <a:off x="712788" y="4862513"/>
            <a:ext cx="949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latin typeface="Arial" panose="020B0604020202020204" pitchFamily="34" charset="0"/>
              </a:rPr>
              <a:t>FeCl</a:t>
            </a:r>
            <a:r>
              <a:rPr lang="en-US" altLang="en-US" sz="2400" baseline="-25000">
                <a:latin typeface="Arial" panose="020B0604020202020204" pitchFamily="34" charset="0"/>
              </a:rPr>
              <a:t>3</a:t>
            </a:r>
          </a:p>
        </p:txBody>
      </p:sp>
      <p:sp>
        <p:nvSpPr>
          <p:cNvPr id="30727" name="Text Box 7">
            <a:extLst>
              <a:ext uri="{FF2B5EF4-FFF2-40B4-BE49-F238E27FC236}">
                <a16:creationId xmlns:a16="http://schemas.microsoft.com/office/drawing/2014/main" id="{546FB847-CE30-454F-8FC9-BBD1118AF52C}"/>
              </a:ext>
            </a:extLst>
          </p:cNvPr>
          <p:cNvSpPr txBox="1">
            <a:spLocks noChangeArrowheads="1"/>
          </p:cNvSpPr>
          <p:nvPr/>
        </p:nvSpPr>
        <p:spPr bwMode="auto">
          <a:xfrm>
            <a:off x="1828800" y="4862513"/>
            <a:ext cx="28432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latin typeface="Arial" panose="020B0604020202020204" pitchFamily="34" charset="0"/>
              </a:rPr>
              <a:t>3 Cl</a:t>
            </a:r>
            <a:r>
              <a:rPr lang="en-US" altLang="en-US" sz="2400" baseline="30000" dirty="0">
                <a:latin typeface="Arial" panose="020B0604020202020204" pitchFamily="34" charset="0"/>
              </a:rPr>
              <a:t>-</a:t>
            </a:r>
            <a:r>
              <a:rPr lang="en-US" altLang="en-US" sz="2400" dirty="0">
                <a:latin typeface="Arial" panose="020B0604020202020204" pitchFamily="34" charset="0"/>
              </a:rPr>
              <a:t> -3, so Fe is +3</a:t>
            </a:r>
          </a:p>
        </p:txBody>
      </p:sp>
      <p:sp>
        <p:nvSpPr>
          <p:cNvPr id="30728" name="Text Box 8">
            <a:extLst>
              <a:ext uri="{FF2B5EF4-FFF2-40B4-BE49-F238E27FC236}">
                <a16:creationId xmlns:a16="http://schemas.microsoft.com/office/drawing/2014/main" id="{265AA73E-1A26-4A0A-BBDF-E1EF0648B6DE}"/>
              </a:ext>
            </a:extLst>
          </p:cNvPr>
          <p:cNvSpPr txBox="1">
            <a:spLocks noChangeArrowheads="1"/>
          </p:cNvSpPr>
          <p:nvPr/>
        </p:nvSpPr>
        <p:spPr bwMode="auto">
          <a:xfrm>
            <a:off x="5486400" y="4862513"/>
            <a:ext cx="2509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latin typeface="Arial" panose="020B0604020202020204" pitchFamily="34" charset="0"/>
              </a:rPr>
              <a:t>Iron (III) chloride </a:t>
            </a:r>
          </a:p>
        </p:txBody>
      </p:sp>
      <p:sp>
        <p:nvSpPr>
          <p:cNvPr id="30729" name="Text Box 9">
            <a:extLst>
              <a:ext uri="{FF2B5EF4-FFF2-40B4-BE49-F238E27FC236}">
                <a16:creationId xmlns:a16="http://schemas.microsoft.com/office/drawing/2014/main" id="{68A601E4-CFE3-4D0B-8313-B78B7E852F66}"/>
              </a:ext>
            </a:extLst>
          </p:cNvPr>
          <p:cNvSpPr txBox="1">
            <a:spLocks noChangeArrowheads="1"/>
          </p:cNvSpPr>
          <p:nvPr/>
        </p:nvSpPr>
        <p:spPr bwMode="auto">
          <a:xfrm>
            <a:off x="712788" y="5548313"/>
            <a:ext cx="942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latin typeface="Arial" panose="020B0604020202020204" pitchFamily="34" charset="0"/>
              </a:rPr>
              <a:t>Cr</a:t>
            </a:r>
            <a:r>
              <a:rPr lang="en-US" altLang="en-US" sz="2400" baseline="-25000">
                <a:latin typeface="Arial" panose="020B0604020202020204" pitchFamily="34" charset="0"/>
              </a:rPr>
              <a:t>2</a:t>
            </a:r>
            <a:r>
              <a:rPr lang="en-US" altLang="en-US" sz="2400">
                <a:latin typeface="Arial" panose="020B0604020202020204" pitchFamily="34" charset="0"/>
              </a:rPr>
              <a:t>S</a:t>
            </a:r>
            <a:r>
              <a:rPr lang="en-US" altLang="en-US" sz="2400" baseline="-25000">
                <a:latin typeface="Arial" panose="020B0604020202020204" pitchFamily="34" charset="0"/>
              </a:rPr>
              <a:t>3</a:t>
            </a:r>
            <a:endParaRPr lang="en-US" altLang="en-US" sz="2400">
              <a:latin typeface="Arial" panose="020B0604020202020204" pitchFamily="34" charset="0"/>
            </a:endParaRPr>
          </a:p>
        </p:txBody>
      </p:sp>
      <p:sp>
        <p:nvSpPr>
          <p:cNvPr id="30730" name="Text Box 10">
            <a:extLst>
              <a:ext uri="{FF2B5EF4-FFF2-40B4-BE49-F238E27FC236}">
                <a16:creationId xmlns:a16="http://schemas.microsoft.com/office/drawing/2014/main" id="{037C40A3-DB11-4280-AB9E-762EB1FAB542}"/>
              </a:ext>
            </a:extLst>
          </p:cNvPr>
          <p:cNvSpPr txBox="1">
            <a:spLocks noChangeArrowheads="1"/>
          </p:cNvSpPr>
          <p:nvPr/>
        </p:nvSpPr>
        <p:spPr bwMode="auto">
          <a:xfrm>
            <a:off x="1828800" y="5548313"/>
            <a:ext cx="3556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latin typeface="Arial" panose="020B0604020202020204" pitchFamily="34" charset="0"/>
              </a:rPr>
              <a:t>3 S</a:t>
            </a:r>
            <a:r>
              <a:rPr lang="en-US" altLang="en-US" sz="2400" baseline="30000">
                <a:latin typeface="Arial" panose="020B0604020202020204" pitchFamily="34" charset="0"/>
              </a:rPr>
              <a:t>-2</a:t>
            </a:r>
            <a:r>
              <a:rPr lang="en-US" altLang="en-US" sz="2400">
                <a:latin typeface="Arial" panose="020B0604020202020204" pitchFamily="34" charset="0"/>
              </a:rPr>
              <a:t> -6, so Cr is +3 (6/2)</a:t>
            </a:r>
          </a:p>
        </p:txBody>
      </p:sp>
      <p:sp>
        <p:nvSpPr>
          <p:cNvPr id="30731" name="Text Box 11">
            <a:extLst>
              <a:ext uri="{FF2B5EF4-FFF2-40B4-BE49-F238E27FC236}">
                <a16:creationId xmlns:a16="http://schemas.microsoft.com/office/drawing/2014/main" id="{4FACA5F7-6F53-442A-B90B-E12A738D4D7B}"/>
              </a:ext>
            </a:extLst>
          </p:cNvPr>
          <p:cNvSpPr txBox="1">
            <a:spLocks noChangeArrowheads="1"/>
          </p:cNvSpPr>
          <p:nvPr/>
        </p:nvSpPr>
        <p:spPr bwMode="auto">
          <a:xfrm>
            <a:off x="5486400" y="5548313"/>
            <a:ext cx="3127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solidFill>
                  <a:srgbClr val="7030A0"/>
                </a:solidFill>
                <a:latin typeface="Arial" panose="020B0604020202020204" pitchFamily="34" charset="0"/>
              </a:rPr>
              <a:t>Chromium (III) sulfide</a:t>
            </a:r>
          </a:p>
        </p:txBody>
      </p:sp>
      <p:pic>
        <p:nvPicPr>
          <p:cNvPr id="30733" name="Picture 13">
            <a:extLst>
              <a:ext uri="{FF2B5EF4-FFF2-40B4-BE49-F238E27FC236}">
                <a16:creationId xmlns:a16="http://schemas.microsoft.com/office/drawing/2014/main" id="{524AAA64-F205-4256-9A02-8A3B9A506D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6212" y="1412081"/>
            <a:ext cx="62515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732B2936-6CC8-4B97-9EDF-D9BA2DE9C500}"/>
              </a:ext>
            </a:extLst>
          </p:cNvPr>
          <p:cNvSpPr>
            <a:spLocks noGrp="1"/>
          </p:cNvSpPr>
          <p:nvPr>
            <p:ph type="sldNum" sz="quarter" idx="12"/>
          </p:nvPr>
        </p:nvSpPr>
        <p:spPr/>
        <p:txBody>
          <a:bodyPr/>
          <a:lstStyle/>
          <a:p>
            <a:pPr>
              <a:defRPr/>
            </a:pPr>
            <a:fld id="{F700FFB7-1538-4558-BD2C-35FD217DFC65}" type="slidenum">
              <a:rPr lang="en-US" altLang="en-US" smtClean="0"/>
              <a:pPr>
                <a:defRPr/>
              </a:pPr>
              <a:t>35</a:t>
            </a:fld>
            <a:endParaRPr lang="en-US" altLang="en-US" dirty="0"/>
          </a:p>
        </p:txBody>
      </p:sp>
      <p:sp>
        <p:nvSpPr>
          <p:cNvPr id="14" name="Rectangle 2">
            <a:extLst>
              <a:ext uri="{FF2B5EF4-FFF2-40B4-BE49-F238E27FC236}">
                <a16:creationId xmlns:a16="http://schemas.microsoft.com/office/drawing/2014/main" id="{8167C738-5457-4C93-9D38-F1466C72043D}"/>
              </a:ext>
            </a:extLst>
          </p:cNvPr>
          <p:cNvSpPr>
            <a:spLocks noGrp="1" noChangeArrowheads="1"/>
          </p:cNvSpPr>
          <p:nvPr>
            <p:ph type="title"/>
          </p:nvPr>
        </p:nvSpPr>
        <p:spPr>
          <a:xfrm>
            <a:off x="0" y="248111"/>
            <a:ext cx="9144000" cy="609600"/>
          </a:xfrm>
        </p:spPr>
        <p:txBody>
          <a:bodyPr/>
          <a:lstStyle/>
          <a:p>
            <a:pPr eaLnBrk="1" hangingPunct="1"/>
            <a:r>
              <a:rPr lang="en-US" altLang="en-US" sz="3200" b="1" dirty="0">
                <a:solidFill>
                  <a:srgbClr val="4F81BD"/>
                </a:solidFill>
                <a:latin typeface="Arial" panose="020B0604020202020204" pitchFamily="34" charset="0"/>
              </a:rPr>
              <a:t>Transition metal ionic compounds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30733"/>
                                        </p:tgtEl>
                                        <p:attrNameLst>
                                          <p:attrName>style.visibility</p:attrName>
                                        </p:attrNameLst>
                                      </p:cBhvr>
                                      <p:to>
                                        <p:strVal val="visible"/>
                                      </p:to>
                                    </p:set>
                                    <p:anim calcmode="lin" valueType="num">
                                      <p:cBhvr>
                                        <p:cTn id="7" dur="1000" fill="hold"/>
                                        <p:tgtEl>
                                          <p:spTgt spid="30733"/>
                                        </p:tgtEl>
                                        <p:attrNameLst>
                                          <p:attrName>ppt_w</p:attrName>
                                        </p:attrNameLst>
                                      </p:cBhvr>
                                      <p:tavLst>
                                        <p:tav tm="0">
                                          <p:val>
                                            <p:strVal val="#ppt_w*0.70"/>
                                          </p:val>
                                        </p:tav>
                                        <p:tav tm="100000">
                                          <p:val>
                                            <p:strVal val="#ppt_w"/>
                                          </p:val>
                                        </p:tav>
                                      </p:tavLst>
                                    </p:anim>
                                    <p:anim calcmode="lin" valueType="num">
                                      <p:cBhvr>
                                        <p:cTn id="8" dur="1000" fill="hold"/>
                                        <p:tgtEl>
                                          <p:spTgt spid="30733"/>
                                        </p:tgtEl>
                                        <p:attrNameLst>
                                          <p:attrName>ppt_h</p:attrName>
                                        </p:attrNameLst>
                                      </p:cBhvr>
                                      <p:tavLst>
                                        <p:tav tm="0">
                                          <p:val>
                                            <p:strVal val="#ppt_h"/>
                                          </p:val>
                                        </p:tav>
                                        <p:tav tm="100000">
                                          <p:val>
                                            <p:strVal val="#ppt_h"/>
                                          </p:val>
                                        </p:tav>
                                      </p:tavLst>
                                    </p:anim>
                                    <p:animEffect transition="in" filter="fade">
                                      <p:cBhvr>
                                        <p:cTn id="9" dur="1000"/>
                                        <p:tgtEl>
                                          <p:spTgt spid="3073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30723"/>
                                        </p:tgtEl>
                                        <p:attrNameLst>
                                          <p:attrName>style.visibility</p:attrName>
                                        </p:attrNameLst>
                                      </p:cBhvr>
                                      <p:to>
                                        <p:strVal val="visible"/>
                                      </p:to>
                                    </p:set>
                                    <p:anim calcmode="lin" valueType="num">
                                      <p:cBhvr additive="base">
                                        <p:cTn id="14" dur="500" fill="hold"/>
                                        <p:tgtEl>
                                          <p:spTgt spid="30723"/>
                                        </p:tgtEl>
                                        <p:attrNameLst>
                                          <p:attrName>ppt_x</p:attrName>
                                        </p:attrNameLst>
                                      </p:cBhvr>
                                      <p:tavLst>
                                        <p:tav tm="0">
                                          <p:val>
                                            <p:strVal val="0-#ppt_w/2"/>
                                          </p:val>
                                        </p:tav>
                                        <p:tav tm="100000">
                                          <p:val>
                                            <p:strVal val="#ppt_x"/>
                                          </p:val>
                                        </p:tav>
                                      </p:tavLst>
                                    </p:anim>
                                    <p:anim calcmode="lin" valueType="num">
                                      <p:cBhvr additive="base">
                                        <p:cTn id="15" dur="500" fill="hold"/>
                                        <p:tgtEl>
                                          <p:spTgt spid="30723"/>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30724"/>
                                        </p:tgtEl>
                                        <p:attrNameLst>
                                          <p:attrName>style.visibility</p:attrName>
                                        </p:attrNameLst>
                                      </p:cBhvr>
                                      <p:to>
                                        <p:strVal val="visible"/>
                                      </p:to>
                                    </p:set>
                                    <p:anim calcmode="lin" valueType="num">
                                      <p:cBhvr additive="base">
                                        <p:cTn id="20" dur="500" fill="hold"/>
                                        <p:tgtEl>
                                          <p:spTgt spid="30724"/>
                                        </p:tgtEl>
                                        <p:attrNameLst>
                                          <p:attrName>ppt_x</p:attrName>
                                        </p:attrNameLst>
                                      </p:cBhvr>
                                      <p:tavLst>
                                        <p:tav tm="0">
                                          <p:val>
                                            <p:strVal val="1+#ppt_w/2"/>
                                          </p:val>
                                        </p:tav>
                                        <p:tav tm="100000">
                                          <p:val>
                                            <p:strVal val="#ppt_x"/>
                                          </p:val>
                                        </p:tav>
                                      </p:tavLst>
                                    </p:anim>
                                    <p:anim calcmode="lin" valueType="num">
                                      <p:cBhvr additive="base">
                                        <p:cTn id="21" dur="500" fill="hold"/>
                                        <p:tgtEl>
                                          <p:spTgt spid="30724"/>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30725"/>
                                        </p:tgtEl>
                                        <p:attrNameLst>
                                          <p:attrName>style.visibility</p:attrName>
                                        </p:attrNameLst>
                                      </p:cBhvr>
                                      <p:to>
                                        <p:strVal val="visible"/>
                                      </p:to>
                                    </p:set>
                                    <p:anim calcmode="lin" valueType="num">
                                      <p:cBhvr additive="base">
                                        <p:cTn id="26" dur="500" fill="hold"/>
                                        <p:tgtEl>
                                          <p:spTgt spid="30725"/>
                                        </p:tgtEl>
                                        <p:attrNameLst>
                                          <p:attrName>ppt_x</p:attrName>
                                        </p:attrNameLst>
                                      </p:cBhvr>
                                      <p:tavLst>
                                        <p:tav tm="0">
                                          <p:val>
                                            <p:strVal val="1+#ppt_w/2"/>
                                          </p:val>
                                        </p:tav>
                                        <p:tav tm="100000">
                                          <p:val>
                                            <p:strVal val="#ppt_x"/>
                                          </p:val>
                                        </p:tav>
                                      </p:tavLst>
                                    </p:anim>
                                    <p:anim calcmode="lin" valueType="num">
                                      <p:cBhvr additive="base">
                                        <p:cTn id="27" dur="500" fill="hold"/>
                                        <p:tgtEl>
                                          <p:spTgt spid="30725"/>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30726"/>
                                        </p:tgtEl>
                                        <p:attrNameLst>
                                          <p:attrName>style.visibility</p:attrName>
                                        </p:attrNameLst>
                                      </p:cBhvr>
                                      <p:to>
                                        <p:strVal val="visible"/>
                                      </p:to>
                                    </p:set>
                                    <p:anim calcmode="lin" valueType="num">
                                      <p:cBhvr additive="base">
                                        <p:cTn id="32" dur="500" fill="hold"/>
                                        <p:tgtEl>
                                          <p:spTgt spid="30726"/>
                                        </p:tgtEl>
                                        <p:attrNameLst>
                                          <p:attrName>ppt_x</p:attrName>
                                        </p:attrNameLst>
                                      </p:cBhvr>
                                      <p:tavLst>
                                        <p:tav tm="0">
                                          <p:val>
                                            <p:strVal val="0-#ppt_w/2"/>
                                          </p:val>
                                        </p:tav>
                                        <p:tav tm="100000">
                                          <p:val>
                                            <p:strVal val="#ppt_x"/>
                                          </p:val>
                                        </p:tav>
                                      </p:tavLst>
                                    </p:anim>
                                    <p:anim calcmode="lin" valueType="num">
                                      <p:cBhvr additive="base">
                                        <p:cTn id="33" dur="500" fill="hold"/>
                                        <p:tgtEl>
                                          <p:spTgt spid="30726"/>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30727"/>
                                        </p:tgtEl>
                                        <p:attrNameLst>
                                          <p:attrName>style.visibility</p:attrName>
                                        </p:attrNameLst>
                                      </p:cBhvr>
                                      <p:to>
                                        <p:strVal val="visible"/>
                                      </p:to>
                                    </p:set>
                                    <p:anim calcmode="lin" valueType="num">
                                      <p:cBhvr additive="base">
                                        <p:cTn id="38" dur="500" fill="hold"/>
                                        <p:tgtEl>
                                          <p:spTgt spid="30727"/>
                                        </p:tgtEl>
                                        <p:attrNameLst>
                                          <p:attrName>ppt_x</p:attrName>
                                        </p:attrNameLst>
                                      </p:cBhvr>
                                      <p:tavLst>
                                        <p:tav tm="0">
                                          <p:val>
                                            <p:strVal val="1+#ppt_w/2"/>
                                          </p:val>
                                        </p:tav>
                                        <p:tav tm="100000">
                                          <p:val>
                                            <p:strVal val="#ppt_x"/>
                                          </p:val>
                                        </p:tav>
                                      </p:tavLst>
                                    </p:anim>
                                    <p:anim calcmode="lin" valueType="num">
                                      <p:cBhvr additive="base">
                                        <p:cTn id="39" dur="500" fill="hold"/>
                                        <p:tgtEl>
                                          <p:spTgt spid="30727"/>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30728"/>
                                        </p:tgtEl>
                                        <p:attrNameLst>
                                          <p:attrName>style.visibility</p:attrName>
                                        </p:attrNameLst>
                                      </p:cBhvr>
                                      <p:to>
                                        <p:strVal val="visible"/>
                                      </p:to>
                                    </p:set>
                                    <p:anim calcmode="lin" valueType="num">
                                      <p:cBhvr additive="base">
                                        <p:cTn id="44" dur="500" fill="hold"/>
                                        <p:tgtEl>
                                          <p:spTgt spid="30728"/>
                                        </p:tgtEl>
                                        <p:attrNameLst>
                                          <p:attrName>ppt_x</p:attrName>
                                        </p:attrNameLst>
                                      </p:cBhvr>
                                      <p:tavLst>
                                        <p:tav tm="0">
                                          <p:val>
                                            <p:strVal val="1+#ppt_w/2"/>
                                          </p:val>
                                        </p:tav>
                                        <p:tav tm="100000">
                                          <p:val>
                                            <p:strVal val="#ppt_x"/>
                                          </p:val>
                                        </p:tav>
                                      </p:tavLst>
                                    </p:anim>
                                    <p:anim calcmode="lin" valueType="num">
                                      <p:cBhvr additive="base">
                                        <p:cTn id="45" dur="500" fill="hold"/>
                                        <p:tgtEl>
                                          <p:spTgt spid="30728"/>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30729"/>
                                        </p:tgtEl>
                                        <p:attrNameLst>
                                          <p:attrName>style.visibility</p:attrName>
                                        </p:attrNameLst>
                                      </p:cBhvr>
                                      <p:to>
                                        <p:strVal val="visible"/>
                                      </p:to>
                                    </p:set>
                                    <p:anim calcmode="lin" valueType="num">
                                      <p:cBhvr additive="base">
                                        <p:cTn id="50" dur="500" fill="hold"/>
                                        <p:tgtEl>
                                          <p:spTgt spid="30729"/>
                                        </p:tgtEl>
                                        <p:attrNameLst>
                                          <p:attrName>ppt_x</p:attrName>
                                        </p:attrNameLst>
                                      </p:cBhvr>
                                      <p:tavLst>
                                        <p:tav tm="0">
                                          <p:val>
                                            <p:strVal val="0-#ppt_w/2"/>
                                          </p:val>
                                        </p:tav>
                                        <p:tav tm="100000">
                                          <p:val>
                                            <p:strVal val="#ppt_x"/>
                                          </p:val>
                                        </p:tav>
                                      </p:tavLst>
                                    </p:anim>
                                    <p:anim calcmode="lin" valueType="num">
                                      <p:cBhvr additive="base">
                                        <p:cTn id="51" dur="500" fill="hold"/>
                                        <p:tgtEl>
                                          <p:spTgt spid="30729"/>
                                        </p:tgtEl>
                                        <p:attrNameLst>
                                          <p:attrName>ppt_y</p:attrName>
                                        </p:attrNameLst>
                                      </p:cBhvr>
                                      <p:tavLst>
                                        <p:tav tm="0">
                                          <p:val>
                                            <p:strVal val="#ppt_y"/>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30730"/>
                                        </p:tgtEl>
                                        <p:attrNameLst>
                                          <p:attrName>style.visibility</p:attrName>
                                        </p:attrNameLst>
                                      </p:cBhvr>
                                      <p:to>
                                        <p:strVal val="visible"/>
                                      </p:to>
                                    </p:set>
                                    <p:anim calcmode="lin" valueType="num">
                                      <p:cBhvr additive="base">
                                        <p:cTn id="56" dur="500" fill="hold"/>
                                        <p:tgtEl>
                                          <p:spTgt spid="30730"/>
                                        </p:tgtEl>
                                        <p:attrNameLst>
                                          <p:attrName>ppt_x</p:attrName>
                                        </p:attrNameLst>
                                      </p:cBhvr>
                                      <p:tavLst>
                                        <p:tav tm="0">
                                          <p:val>
                                            <p:strVal val="1+#ppt_w/2"/>
                                          </p:val>
                                        </p:tav>
                                        <p:tav tm="100000">
                                          <p:val>
                                            <p:strVal val="#ppt_x"/>
                                          </p:val>
                                        </p:tav>
                                      </p:tavLst>
                                    </p:anim>
                                    <p:anim calcmode="lin" valueType="num">
                                      <p:cBhvr additive="base">
                                        <p:cTn id="57" dur="500" fill="hold"/>
                                        <p:tgtEl>
                                          <p:spTgt spid="30730"/>
                                        </p:tgtEl>
                                        <p:attrNameLst>
                                          <p:attrName>ppt_y</p:attrName>
                                        </p:attrNameLst>
                                      </p:cBhvr>
                                      <p:tavLst>
                                        <p:tav tm="0">
                                          <p:val>
                                            <p:strVal val="#ppt_y"/>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30731"/>
                                        </p:tgtEl>
                                        <p:attrNameLst>
                                          <p:attrName>style.visibility</p:attrName>
                                        </p:attrNameLst>
                                      </p:cBhvr>
                                      <p:to>
                                        <p:strVal val="visible"/>
                                      </p:to>
                                    </p:set>
                                    <p:anim calcmode="lin" valueType="num">
                                      <p:cBhvr additive="base">
                                        <p:cTn id="62" dur="500" fill="hold"/>
                                        <p:tgtEl>
                                          <p:spTgt spid="30731"/>
                                        </p:tgtEl>
                                        <p:attrNameLst>
                                          <p:attrName>ppt_x</p:attrName>
                                        </p:attrNameLst>
                                      </p:cBhvr>
                                      <p:tavLst>
                                        <p:tav tm="0">
                                          <p:val>
                                            <p:strVal val="1+#ppt_w/2"/>
                                          </p:val>
                                        </p:tav>
                                        <p:tav tm="100000">
                                          <p:val>
                                            <p:strVal val="#ppt_x"/>
                                          </p:val>
                                        </p:tav>
                                      </p:tavLst>
                                    </p:anim>
                                    <p:anim calcmode="lin" valueType="num">
                                      <p:cBhvr additive="base">
                                        <p:cTn id="63" dur="500" fill="hold"/>
                                        <p:tgtEl>
                                          <p:spTgt spid="307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utoUpdateAnimBg="0"/>
      <p:bldP spid="30724" grpId="0" autoUpdateAnimBg="0"/>
      <p:bldP spid="30725" grpId="0" autoUpdateAnimBg="0"/>
      <p:bldP spid="30726" grpId="0" autoUpdateAnimBg="0"/>
      <p:bldP spid="30727" grpId="0" autoUpdateAnimBg="0"/>
      <p:bldP spid="30728" grpId="0" autoUpdateAnimBg="0"/>
      <p:bldP spid="30729" grpId="0" autoUpdateAnimBg="0"/>
      <p:bldP spid="30730" grpId="0" autoUpdateAnimBg="0"/>
      <p:bldP spid="30731"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a:extLst>
              <a:ext uri="{FF2B5EF4-FFF2-40B4-BE49-F238E27FC236}">
                <a16:creationId xmlns:a16="http://schemas.microsoft.com/office/drawing/2014/main" id="{86D1E9B1-B112-47FE-8851-8F334C9F14D0}"/>
              </a:ext>
            </a:extLst>
          </p:cNvPr>
          <p:cNvSpPr txBox="1">
            <a:spLocks noChangeArrowheads="1"/>
          </p:cNvSpPr>
          <p:nvPr/>
        </p:nvSpPr>
        <p:spPr bwMode="auto">
          <a:xfrm>
            <a:off x="298450" y="2406650"/>
            <a:ext cx="86931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dirty="0">
                <a:solidFill>
                  <a:srgbClr val="000000"/>
                </a:solidFill>
                <a:latin typeface="Arial" panose="020B0604020202020204" pitchFamily="34" charset="0"/>
              </a:rPr>
              <a:t>FeCl</a:t>
            </a:r>
            <a:r>
              <a:rPr lang="en-US" altLang="en-US" sz="2800" baseline="-25000" dirty="0">
                <a:solidFill>
                  <a:srgbClr val="000000"/>
                </a:solidFill>
                <a:latin typeface="Arial" panose="020B0604020202020204" pitchFamily="34" charset="0"/>
              </a:rPr>
              <a:t>2   </a:t>
            </a:r>
            <a:r>
              <a:rPr lang="en-US" altLang="en-US" sz="2800" dirty="0">
                <a:solidFill>
                  <a:srgbClr val="000000"/>
                </a:solidFill>
                <a:latin typeface="Arial" panose="020B0604020202020204" pitchFamily="34" charset="0"/>
              </a:rPr>
              <a:t>iron(II) chloride becomes </a:t>
            </a:r>
            <a:r>
              <a:rPr lang="en-US" altLang="en-US" sz="2800" dirty="0">
                <a:solidFill>
                  <a:srgbClr val="FF0000"/>
                </a:solidFill>
                <a:latin typeface="Arial" panose="020B0604020202020204" pitchFamily="34" charset="0"/>
              </a:rPr>
              <a:t>ferrous chloride </a:t>
            </a:r>
            <a:endParaRPr lang="en-US" altLang="en-US" sz="2800" baseline="-25000" dirty="0">
              <a:solidFill>
                <a:srgbClr val="FF0000"/>
              </a:solidFill>
              <a:latin typeface="Arial" panose="020B0604020202020204" pitchFamily="34" charset="0"/>
            </a:endParaRPr>
          </a:p>
        </p:txBody>
      </p:sp>
      <p:sp>
        <p:nvSpPr>
          <p:cNvPr id="5" name="Text Box 8">
            <a:extLst>
              <a:ext uri="{FF2B5EF4-FFF2-40B4-BE49-F238E27FC236}">
                <a16:creationId xmlns:a16="http://schemas.microsoft.com/office/drawing/2014/main" id="{9451560F-941A-4F14-ADB7-D43CF07EF7BC}"/>
              </a:ext>
            </a:extLst>
          </p:cNvPr>
          <p:cNvSpPr txBox="1">
            <a:spLocks noChangeArrowheads="1"/>
          </p:cNvSpPr>
          <p:nvPr/>
        </p:nvSpPr>
        <p:spPr bwMode="auto">
          <a:xfrm>
            <a:off x="298450" y="3159125"/>
            <a:ext cx="7550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dirty="0">
                <a:solidFill>
                  <a:srgbClr val="000000"/>
                </a:solidFill>
                <a:latin typeface="Arial" panose="020B0604020202020204" pitchFamily="34" charset="0"/>
              </a:rPr>
              <a:t>FeCl</a:t>
            </a:r>
            <a:r>
              <a:rPr lang="en-US" altLang="en-US" sz="2800" baseline="-25000" dirty="0">
                <a:solidFill>
                  <a:srgbClr val="000000"/>
                </a:solidFill>
                <a:latin typeface="Arial" panose="020B0604020202020204" pitchFamily="34" charset="0"/>
              </a:rPr>
              <a:t>3   </a:t>
            </a:r>
            <a:r>
              <a:rPr lang="en-US" altLang="en-US" sz="2800" dirty="0">
                <a:solidFill>
                  <a:srgbClr val="000000"/>
                </a:solidFill>
                <a:latin typeface="Arial" panose="020B0604020202020204" pitchFamily="34" charset="0"/>
              </a:rPr>
              <a:t>iron(III) chloride 	becomes </a:t>
            </a:r>
            <a:r>
              <a:rPr lang="en-US" altLang="en-US" sz="2800" dirty="0">
                <a:solidFill>
                  <a:srgbClr val="FF0000"/>
                </a:solidFill>
                <a:latin typeface="Arial" panose="020B0604020202020204" pitchFamily="34" charset="0"/>
              </a:rPr>
              <a:t>ferric chloride </a:t>
            </a:r>
            <a:endParaRPr lang="en-US" altLang="en-US" sz="2800" dirty="0">
              <a:solidFill>
                <a:srgbClr val="000000"/>
              </a:solidFill>
              <a:latin typeface="Arial" panose="020B0604020202020204" pitchFamily="34" charset="0"/>
            </a:endParaRPr>
          </a:p>
        </p:txBody>
      </p:sp>
      <p:sp>
        <p:nvSpPr>
          <p:cNvPr id="27652" name="مستطيل 7">
            <a:extLst>
              <a:ext uri="{FF2B5EF4-FFF2-40B4-BE49-F238E27FC236}">
                <a16:creationId xmlns:a16="http://schemas.microsoft.com/office/drawing/2014/main" id="{25EA36F6-8945-4F84-8949-7F1B222B00BC}"/>
              </a:ext>
            </a:extLst>
          </p:cNvPr>
          <p:cNvSpPr>
            <a:spLocks noChangeArrowheads="1"/>
          </p:cNvSpPr>
          <p:nvPr/>
        </p:nvSpPr>
        <p:spPr bwMode="auto">
          <a:xfrm>
            <a:off x="298450" y="563563"/>
            <a:ext cx="84915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FontTx/>
              <a:buNone/>
            </a:pPr>
            <a:r>
              <a:rPr lang="en-US" altLang="en-US" sz="2800" dirty="0">
                <a:latin typeface="Arial" panose="020B0604020202020204" pitchFamily="34" charset="0"/>
              </a:rPr>
              <a:t>If transition metals can form more than one type of cations we use (–</a:t>
            </a:r>
            <a:r>
              <a:rPr lang="en-US" altLang="en-US" sz="2800" dirty="0" err="1">
                <a:latin typeface="Arial" panose="020B0604020202020204" pitchFamily="34" charset="0"/>
              </a:rPr>
              <a:t>ic</a:t>
            </a:r>
            <a:r>
              <a:rPr lang="en-US" altLang="en-US" sz="2800" dirty="0">
                <a:latin typeface="Arial" panose="020B0604020202020204" pitchFamily="34" charset="0"/>
              </a:rPr>
              <a:t> )  for higher charge and (-</a:t>
            </a:r>
            <a:r>
              <a:rPr lang="en-US" altLang="en-US" sz="2800" dirty="0" err="1">
                <a:latin typeface="Arial" panose="020B0604020202020204" pitchFamily="34" charset="0"/>
              </a:rPr>
              <a:t>ous</a:t>
            </a:r>
            <a:r>
              <a:rPr lang="en-US" altLang="en-US" sz="2800" dirty="0">
                <a:latin typeface="Arial" panose="020B0604020202020204" pitchFamily="34" charset="0"/>
              </a:rPr>
              <a:t> ) for lower charge .</a:t>
            </a:r>
            <a:endParaRPr lang="ar-SA" altLang="en-US" sz="2800" dirty="0">
              <a:latin typeface="Arial" panose="020B0604020202020204" pitchFamily="34" charset="0"/>
            </a:endParaRPr>
          </a:p>
        </p:txBody>
      </p:sp>
      <p:sp>
        <p:nvSpPr>
          <p:cNvPr id="9" name="Text Box 5">
            <a:extLst>
              <a:ext uri="{FF2B5EF4-FFF2-40B4-BE49-F238E27FC236}">
                <a16:creationId xmlns:a16="http://schemas.microsoft.com/office/drawing/2014/main" id="{30CBE538-474F-4537-B8D1-FBCCC9B98381}"/>
              </a:ext>
            </a:extLst>
          </p:cNvPr>
          <p:cNvSpPr txBox="1">
            <a:spLocks noChangeArrowheads="1"/>
          </p:cNvSpPr>
          <p:nvPr/>
        </p:nvSpPr>
        <p:spPr bwMode="auto">
          <a:xfrm>
            <a:off x="298450" y="3905250"/>
            <a:ext cx="86931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dirty="0" err="1">
                <a:solidFill>
                  <a:srgbClr val="000000"/>
                </a:solidFill>
                <a:latin typeface="Arial" panose="020B0604020202020204" pitchFamily="34" charset="0"/>
              </a:rPr>
              <a:t>CuCl</a:t>
            </a:r>
            <a:r>
              <a:rPr lang="en-US" altLang="en-US" sz="2800" baseline="-25000" dirty="0">
                <a:solidFill>
                  <a:srgbClr val="000000"/>
                </a:solidFill>
                <a:latin typeface="Arial" panose="020B0604020202020204" pitchFamily="34" charset="0"/>
              </a:rPr>
              <a:t>    </a:t>
            </a:r>
            <a:r>
              <a:rPr lang="en-US" altLang="en-US" sz="2800" dirty="0">
                <a:solidFill>
                  <a:srgbClr val="000000"/>
                </a:solidFill>
                <a:latin typeface="Arial" panose="020B0604020202020204" pitchFamily="34" charset="0"/>
              </a:rPr>
              <a:t>cupper(I) chloride becomes </a:t>
            </a:r>
            <a:r>
              <a:rPr lang="en-US" altLang="en-US" sz="2800" dirty="0" err="1">
                <a:solidFill>
                  <a:srgbClr val="FF0000"/>
                </a:solidFill>
                <a:latin typeface="Arial" panose="020B0604020202020204" pitchFamily="34" charset="0"/>
              </a:rPr>
              <a:t>cupperous</a:t>
            </a:r>
            <a:r>
              <a:rPr lang="en-US" altLang="en-US" sz="2800" dirty="0">
                <a:solidFill>
                  <a:srgbClr val="FF0000"/>
                </a:solidFill>
                <a:latin typeface="Arial" panose="020B0604020202020204" pitchFamily="34" charset="0"/>
              </a:rPr>
              <a:t> chloride </a:t>
            </a:r>
            <a:endParaRPr lang="en-US" altLang="en-US" sz="2800" baseline="-25000" dirty="0">
              <a:solidFill>
                <a:srgbClr val="FF0000"/>
              </a:solidFill>
              <a:latin typeface="Arial" panose="020B0604020202020204" pitchFamily="34" charset="0"/>
            </a:endParaRPr>
          </a:p>
        </p:txBody>
      </p:sp>
      <p:sp>
        <p:nvSpPr>
          <p:cNvPr id="10" name="Text Box 5">
            <a:extLst>
              <a:ext uri="{FF2B5EF4-FFF2-40B4-BE49-F238E27FC236}">
                <a16:creationId xmlns:a16="http://schemas.microsoft.com/office/drawing/2014/main" id="{E9D981CD-C338-4E7E-93C2-92D13C7DF2F6}"/>
              </a:ext>
            </a:extLst>
          </p:cNvPr>
          <p:cNvSpPr txBox="1">
            <a:spLocks noChangeArrowheads="1"/>
          </p:cNvSpPr>
          <p:nvPr/>
        </p:nvSpPr>
        <p:spPr bwMode="auto">
          <a:xfrm>
            <a:off x="298450" y="4657725"/>
            <a:ext cx="85677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dirty="0">
                <a:solidFill>
                  <a:srgbClr val="000000"/>
                </a:solidFill>
                <a:latin typeface="Arial" panose="020B0604020202020204" pitchFamily="34" charset="0"/>
              </a:rPr>
              <a:t>CuCl</a:t>
            </a:r>
            <a:r>
              <a:rPr lang="en-US" altLang="en-US" sz="2800" baseline="-25000" dirty="0">
                <a:solidFill>
                  <a:srgbClr val="000000"/>
                </a:solidFill>
                <a:latin typeface="Arial" panose="020B0604020202020204" pitchFamily="34" charset="0"/>
              </a:rPr>
              <a:t>2</a:t>
            </a:r>
            <a:r>
              <a:rPr lang="en-US" altLang="en-US" sz="2800" dirty="0">
                <a:solidFill>
                  <a:srgbClr val="000000"/>
                </a:solidFill>
                <a:latin typeface="Arial" panose="020B0604020202020204" pitchFamily="34" charset="0"/>
              </a:rPr>
              <a:t> cupper(II) chloride becomes </a:t>
            </a:r>
            <a:r>
              <a:rPr lang="en-US" altLang="en-US" sz="2800" dirty="0" err="1">
                <a:solidFill>
                  <a:srgbClr val="FF0000"/>
                </a:solidFill>
                <a:latin typeface="Arial" panose="020B0604020202020204" pitchFamily="34" charset="0"/>
              </a:rPr>
              <a:t>cupperic</a:t>
            </a:r>
            <a:r>
              <a:rPr lang="en-US" altLang="en-US" sz="2800" dirty="0">
                <a:solidFill>
                  <a:srgbClr val="FF0000"/>
                </a:solidFill>
                <a:latin typeface="Arial" panose="020B0604020202020204" pitchFamily="34" charset="0"/>
              </a:rPr>
              <a:t> chloride </a:t>
            </a:r>
            <a:endParaRPr lang="en-US" altLang="en-US" sz="2800" baseline="-25000" dirty="0">
              <a:solidFill>
                <a:srgbClr val="FF0000"/>
              </a:solidFill>
              <a:latin typeface="Arial" panose="020B0604020202020204" pitchFamily="34" charset="0"/>
            </a:endParaRPr>
          </a:p>
        </p:txBody>
      </p:sp>
      <p:sp>
        <p:nvSpPr>
          <p:cNvPr id="7" name="Slide Number Placeholder 6">
            <a:extLst>
              <a:ext uri="{FF2B5EF4-FFF2-40B4-BE49-F238E27FC236}">
                <a16:creationId xmlns:a16="http://schemas.microsoft.com/office/drawing/2014/main" id="{CED5C8F0-BA7B-46A2-89A9-AE4BAD710982}"/>
              </a:ext>
            </a:extLst>
          </p:cNvPr>
          <p:cNvSpPr>
            <a:spLocks noGrp="1"/>
          </p:cNvSpPr>
          <p:nvPr>
            <p:ph type="sldNum" sz="quarter" idx="12"/>
          </p:nvPr>
        </p:nvSpPr>
        <p:spPr/>
        <p:txBody>
          <a:bodyPr/>
          <a:lstStyle/>
          <a:p>
            <a:pPr>
              <a:defRPr/>
            </a:pPr>
            <a:fld id="{B13CA24A-AEAF-4EC0-8335-D16DEABBCB7A}" type="slidenum">
              <a:rPr lang="en-US" altLang="en-US" smtClean="0"/>
              <a:pPr>
                <a:defRPr/>
              </a:pPr>
              <a:t>36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9" grpId="0" autoUpdateAnimBg="0"/>
      <p:bldP spid="10"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0">
            <a:extLst>
              <a:ext uri="{FF2B5EF4-FFF2-40B4-BE49-F238E27FC236}">
                <a16:creationId xmlns:a16="http://schemas.microsoft.com/office/drawing/2014/main" id="{25C34C83-AC6F-41BB-9169-5C9D0043F9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7525" y="0"/>
            <a:ext cx="56784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CE1EF548-8E1B-480A-A32D-10ACE39B0D57}"/>
              </a:ext>
            </a:extLst>
          </p:cNvPr>
          <p:cNvSpPr>
            <a:spLocks noGrp="1"/>
          </p:cNvSpPr>
          <p:nvPr>
            <p:ph type="sldNum" sz="quarter" idx="12"/>
          </p:nvPr>
        </p:nvSpPr>
        <p:spPr/>
        <p:txBody>
          <a:bodyPr/>
          <a:lstStyle/>
          <a:p>
            <a:pPr>
              <a:defRPr/>
            </a:pPr>
            <a:fld id="{9B3C4DE1-3A21-41D6-8580-E77D4F4437C3}" type="slidenum">
              <a:rPr lang="en-US" altLang="en-US" smtClean="0"/>
              <a:pPr>
                <a:defRPr/>
              </a:pPr>
              <a:t>37</a:t>
            </a:fld>
            <a:endParaRPr lang="en-US"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73ACCC7-5CBC-435D-8474-3EE3B84C2EDA}"/>
              </a:ext>
            </a:extLst>
          </p:cNvPr>
          <p:cNvSpPr>
            <a:spLocks noGrp="1"/>
          </p:cNvSpPr>
          <p:nvPr>
            <p:ph type="sldNum" sz="quarter" idx="12"/>
          </p:nvPr>
        </p:nvSpPr>
        <p:spPr/>
        <p:txBody>
          <a:bodyPr/>
          <a:lstStyle/>
          <a:p>
            <a:pPr>
              <a:defRPr/>
            </a:pPr>
            <a:fld id="{9B3C4DE1-3A21-41D6-8580-E77D4F4437C3}" type="slidenum">
              <a:rPr lang="en-US" altLang="en-US" smtClean="0"/>
              <a:pPr>
                <a:defRPr/>
              </a:pPr>
              <a:t>38</a:t>
            </a:fld>
            <a:endParaRPr lang="en-US" altLang="en-US"/>
          </a:p>
        </p:txBody>
      </p:sp>
      <p:grpSp>
        <p:nvGrpSpPr>
          <p:cNvPr id="6" name="Group 5"/>
          <p:cNvGrpSpPr/>
          <p:nvPr/>
        </p:nvGrpSpPr>
        <p:grpSpPr>
          <a:xfrm>
            <a:off x="299085" y="952500"/>
            <a:ext cx="8545830" cy="3583528"/>
            <a:chOff x="-1766888" y="2709862"/>
            <a:chExt cx="12663488" cy="5310188"/>
          </a:xfrm>
        </p:grpSpPr>
        <p:pic>
          <p:nvPicPr>
            <p:cNvPr id="2" name="Picture 1"/>
            <p:cNvPicPr>
              <a:picLocks noChangeAspect="1"/>
            </p:cNvPicPr>
            <p:nvPr/>
          </p:nvPicPr>
          <p:blipFill rotWithShape="1">
            <a:blip r:embed="rId2"/>
            <a:srcRect l="112"/>
            <a:stretch/>
          </p:blipFill>
          <p:spPr>
            <a:xfrm>
              <a:off x="-1766887" y="2709862"/>
              <a:ext cx="12663487" cy="1438275"/>
            </a:xfrm>
            <a:prstGeom prst="rect">
              <a:avLst/>
            </a:prstGeom>
          </p:spPr>
        </p:pic>
        <p:pic>
          <p:nvPicPr>
            <p:cNvPr id="4" name="Picture 3"/>
            <p:cNvPicPr>
              <a:picLocks noChangeAspect="1"/>
            </p:cNvPicPr>
            <p:nvPr/>
          </p:nvPicPr>
          <p:blipFill>
            <a:blip r:embed="rId3"/>
            <a:stretch>
              <a:fillRect/>
            </a:stretch>
          </p:blipFill>
          <p:spPr>
            <a:xfrm>
              <a:off x="-1766888" y="4038600"/>
              <a:ext cx="12649200" cy="3981450"/>
            </a:xfrm>
            <a:prstGeom prst="rect">
              <a:avLst/>
            </a:prstGeom>
          </p:spPr>
        </p:pic>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036A690-BA2F-479F-AD1C-18138934BCA1}"/>
              </a:ext>
            </a:extLst>
          </p:cNvPr>
          <p:cNvSpPr>
            <a:spLocks noGrp="1"/>
          </p:cNvSpPr>
          <p:nvPr>
            <p:ph type="sldNum" sz="quarter" idx="12"/>
          </p:nvPr>
        </p:nvSpPr>
        <p:spPr/>
        <p:txBody>
          <a:bodyPr/>
          <a:lstStyle/>
          <a:p>
            <a:pPr>
              <a:defRPr/>
            </a:pPr>
            <a:fld id="{9B3C4DE1-3A21-41D6-8580-E77D4F4437C3}" type="slidenum">
              <a:rPr lang="en-US" altLang="en-US" smtClean="0"/>
              <a:pPr>
                <a:defRPr/>
              </a:pPr>
              <a:t>39</a:t>
            </a:fld>
            <a:endParaRPr lang="en-US" altLang="en-US"/>
          </a:p>
        </p:txBody>
      </p:sp>
      <p:pic>
        <p:nvPicPr>
          <p:cNvPr id="3" name="Picture 2">
            <a:extLst>
              <a:ext uri="{FF2B5EF4-FFF2-40B4-BE49-F238E27FC236}">
                <a16:creationId xmlns:a16="http://schemas.microsoft.com/office/drawing/2014/main" id="{924AECB3-28B8-4EF5-A868-A39884E6E575}"/>
              </a:ext>
            </a:extLst>
          </p:cNvPr>
          <p:cNvPicPr>
            <a:picLocks noChangeAspect="1"/>
          </p:cNvPicPr>
          <p:nvPr/>
        </p:nvPicPr>
        <p:blipFill>
          <a:blip r:embed="rId2"/>
          <a:stretch>
            <a:fillRect/>
          </a:stretch>
        </p:blipFill>
        <p:spPr>
          <a:xfrm>
            <a:off x="171450" y="82389"/>
            <a:ext cx="8801100" cy="615793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9474C0-7318-4443-8673-B8CD3932972A}"/>
              </a:ext>
            </a:extLst>
          </p:cNvPr>
          <p:cNvSpPr>
            <a:spLocks noGrp="1"/>
          </p:cNvSpPr>
          <p:nvPr>
            <p:ph type="title"/>
          </p:nvPr>
        </p:nvSpPr>
        <p:spPr>
          <a:xfrm>
            <a:off x="457200" y="273398"/>
            <a:ext cx="8229600" cy="1120140"/>
          </a:xfrm>
        </p:spPr>
        <p:txBody>
          <a:bodyPr/>
          <a:lstStyle/>
          <a:p>
            <a:r>
              <a:rPr lang="en-US" dirty="0">
                <a:solidFill>
                  <a:srgbClr val="4F81BD"/>
                </a:solidFill>
              </a:rPr>
              <a:t>Law of Conservation of Mass</a:t>
            </a:r>
          </a:p>
        </p:txBody>
      </p:sp>
      <p:pic>
        <p:nvPicPr>
          <p:cNvPr id="13" name="Picture 12" descr="When two atoms of element X and one atom of element Y react, they form one molecule of compound X2Y.">
            <a:extLst>
              <a:ext uri="{FF2B5EF4-FFF2-40B4-BE49-F238E27FC236}">
                <a16:creationId xmlns:a16="http://schemas.microsoft.com/office/drawing/2014/main" id="{2B07B62B-B86F-4056-835C-70B5856C8B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724" y="2064405"/>
            <a:ext cx="7317815" cy="2819400"/>
          </a:xfrm>
          <a:prstGeom prst="rect">
            <a:avLst/>
          </a:prstGeom>
        </p:spPr>
      </p:pic>
      <p:graphicFrame>
        <p:nvGraphicFramePr>
          <p:cNvPr id="2" name="Object 1">
            <a:extLst>
              <a:ext uri="{FF2B5EF4-FFF2-40B4-BE49-F238E27FC236}">
                <a16:creationId xmlns:a16="http://schemas.microsoft.com/office/drawing/2014/main" id="{AD26BD8D-BC3F-411F-9890-170995C2167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56149866"/>
              </p:ext>
            </p:extLst>
          </p:nvPr>
        </p:nvGraphicFramePr>
        <p:xfrm>
          <a:off x="1458913" y="5105400"/>
          <a:ext cx="6226175" cy="541337"/>
        </p:xfrm>
        <a:graphic>
          <a:graphicData uri="http://schemas.openxmlformats.org/presentationml/2006/ole">
            <mc:AlternateContent xmlns:mc="http://schemas.openxmlformats.org/markup-compatibility/2006">
              <mc:Choice xmlns:v="urn:schemas-microsoft-com:vml" Requires="v">
                <p:oleObj spid="_x0000_s1028" name="Equation" r:id="rId4" imgW="6225836" imgH="541135" progId="Equation.DSMT4">
                  <p:embed/>
                </p:oleObj>
              </mc:Choice>
              <mc:Fallback>
                <p:oleObj name="Equation" r:id="rId4" imgW="6225836" imgH="541135" progId="Equation.DSMT4">
                  <p:embed/>
                  <p:pic>
                    <p:nvPicPr>
                      <p:cNvPr id="0" name=""/>
                      <p:cNvPicPr/>
                      <p:nvPr/>
                    </p:nvPicPr>
                    <p:blipFill>
                      <a:blip r:embed="rId5"/>
                      <a:stretch>
                        <a:fillRect/>
                      </a:stretch>
                    </p:blipFill>
                    <p:spPr>
                      <a:xfrm>
                        <a:off x="1458913" y="5105400"/>
                        <a:ext cx="6226175" cy="541337"/>
                      </a:xfrm>
                      <a:prstGeom prst="rect">
                        <a:avLst/>
                      </a:prstGeom>
                    </p:spPr>
                  </p:pic>
                </p:oleObj>
              </mc:Fallback>
            </mc:AlternateContent>
          </a:graphicData>
        </a:graphic>
      </p:graphicFrame>
      <p:sp>
        <p:nvSpPr>
          <p:cNvPr id="9" name="Text Placeholder 8">
            <a:extLst>
              <a:ext uri="{FF2B5EF4-FFF2-40B4-BE49-F238E27FC236}">
                <a16:creationId xmlns:a16="http://schemas.microsoft.com/office/drawing/2014/main" id="{8A3EE613-A79A-46D3-AB5A-6BC9BC1E8F5B}"/>
              </a:ext>
            </a:extLst>
          </p:cNvPr>
          <p:cNvSpPr>
            <a:spLocks noGrp="1"/>
          </p:cNvSpPr>
          <p:nvPr>
            <p:ph type="body" sz="quarter" idx="22"/>
          </p:nvPr>
        </p:nvSpPr>
        <p:spPr/>
        <p:txBody>
          <a:bodyPr anchor="ctr"/>
          <a:lstStyle/>
          <a:p>
            <a:r>
              <a:rPr lang="en-US" dirty="0">
                <a:hlinkClick r:id="" action="ppaction://noaction"/>
              </a:rPr>
              <a:t>Access the text alternative for slide images.</a:t>
            </a:r>
            <a:endParaRPr lang="en-US" dirty="0"/>
          </a:p>
        </p:txBody>
      </p:sp>
      <p:sp>
        <p:nvSpPr>
          <p:cNvPr id="11" name="Slide Number Placeholder 5">
            <a:extLst>
              <a:ext uri="{FF2B5EF4-FFF2-40B4-BE49-F238E27FC236}">
                <a16:creationId xmlns:a16="http://schemas.microsoft.com/office/drawing/2014/main" id="{BB787EDD-2595-466B-A271-AD65CB2A0E71}"/>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4</a:t>
            </a:fld>
            <a:endParaRPr lang="en-US" dirty="0"/>
          </a:p>
        </p:txBody>
      </p:sp>
    </p:spTree>
    <p:extLst>
      <p:ext uri="{BB962C8B-B14F-4D97-AF65-F5344CB8AC3E}">
        <p14:creationId xmlns:p14="http://schemas.microsoft.com/office/powerpoint/2010/main" val="7053831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DBD0B04-948D-467C-BCBB-F6A895EA2064}"/>
              </a:ext>
            </a:extLst>
          </p:cNvPr>
          <p:cNvSpPr txBox="1">
            <a:spLocks noChangeArrowheads="1"/>
          </p:cNvSpPr>
          <p:nvPr/>
        </p:nvSpPr>
        <p:spPr bwMode="auto">
          <a:xfrm>
            <a:off x="457200" y="973138"/>
            <a:ext cx="8229600" cy="3084512"/>
          </a:xfrm>
          <a:prstGeom prst="rect">
            <a:avLst/>
          </a:prstGeom>
          <a:noFill/>
          <a:ln>
            <a:noFill/>
          </a:ln>
          <a:effectLst/>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87338" lvl="1" algn="just">
              <a:buFont typeface="Arial" charset="0"/>
              <a:buChar char="−"/>
              <a:defRPr/>
            </a:pPr>
            <a:r>
              <a:rPr lang="en-US" altLang="en-US" sz="2600" kern="0" dirty="0">
                <a:latin typeface="Arial" charset="0"/>
              </a:rPr>
              <a:t>They are usually composed of nonmetallic elements. </a:t>
            </a:r>
          </a:p>
          <a:p>
            <a:pPr marL="287338" lvl="1" algn="just">
              <a:buFont typeface="Arial" charset="0"/>
              <a:buChar char="−"/>
              <a:defRPr/>
            </a:pPr>
            <a:r>
              <a:rPr lang="en-US" altLang="en-US" sz="2600" kern="0" dirty="0">
                <a:latin typeface="Arial" charset="0"/>
              </a:rPr>
              <a:t>Many molecular compounds are binary compounds. </a:t>
            </a:r>
          </a:p>
          <a:p>
            <a:pPr marL="287338" lvl="1" algn="just">
              <a:buFont typeface="Arial" charset="0"/>
              <a:buChar char="−"/>
              <a:defRPr/>
            </a:pPr>
            <a:r>
              <a:rPr lang="en-US" altLang="en-US" sz="2600" kern="0" dirty="0">
                <a:latin typeface="Arial" charset="0"/>
              </a:rPr>
              <a:t>Naming binary molecular compounds is similar to naming binary ionic compounds.</a:t>
            </a:r>
          </a:p>
          <a:p>
            <a:pPr marL="287338" lvl="1" algn="just">
              <a:buFont typeface="Arial" charset="0"/>
              <a:buChar char="−"/>
              <a:defRPr/>
            </a:pPr>
            <a:r>
              <a:rPr lang="en-US" altLang="en-US" sz="2600" kern="0" dirty="0">
                <a:latin typeface="Arial" charset="0"/>
              </a:rPr>
              <a:t>We place the name of the first element in the formula first, and the second element is named by adding </a:t>
            </a:r>
            <a:r>
              <a:rPr lang="en-US" altLang="en-US" sz="2600" i="1" kern="0" dirty="0">
                <a:latin typeface="Arial" charset="0"/>
              </a:rPr>
              <a:t>-</a:t>
            </a:r>
            <a:r>
              <a:rPr lang="en-US" altLang="en-US" sz="2600" i="1" kern="0" dirty="0">
                <a:solidFill>
                  <a:srgbClr val="FF0000"/>
                </a:solidFill>
                <a:latin typeface="Arial" charset="0"/>
              </a:rPr>
              <a:t>ide</a:t>
            </a:r>
            <a:r>
              <a:rPr lang="en-US" altLang="en-US" sz="2600" i="1" kern="0" dirty="0">
                <a:latin typeface="Arial" charset="0"/>
              </a:rPr>
              <a:t> </a:t>
            </a:r>
            <a:r>
              <a:rPr lang="en-US" altLang="en-US" sz="2600" kern="0" dirty="0">
                <a:latin typeface="Arial" charset="0"/>
              </a:rPr>
              <a:t>to the root of the element name.</a:t>
            </a:r>
          </a:p>
        </p:txBody>
      </p:sp>
      <p:sp>
        <p:nvSpPr>
          <p:cNvPr id="2" name="Rectangle 1">
            <a:extLst>
              <a:ext uri="{FF2B5EF4-FFF2-40B4-BE49-F238E27FC236}">
                <a16:creationId xmlns:a16="http://schemas.microsoft.com/office/drawing/2014/main" id="{BCAF5807-9379-41D9-8726-7EF69D433556}"/>
              </a:ext>
            </a:extLst>
          </p:cNvPr>
          <p:cNvSpPr>
            <a:spLocks noChangeArrowheads="1"/>
          </p:cNvSpPr>
          <p:nvPr/>
        </p:nvSpPr>
        <p:spPr bwMode="auto">
          <a:xfrm>
            <a:off x="2667000" y="4343400"/>
            <a:ext cx="3662363"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50000"/>
              </a:lnSpc>
              <a:spcBef>
                <a:spcPct val="0"/>
              </a:spcBef>
              <a:buFontTx/>
              <a:buNone/>
            </a:pPr>
            <a:r>
              <a:rPr lang="en-US" altLang="en-US" sz="2400">
                <a:solidFill>
                  <a:srgbClr val="00B0F0"/>
                </a:solidFill>
                <a:latin typeface="Arial" panose="020B0604020202020204" pitchFamily="34" charset="0"/>
                <a:cs typeface="Arial" panose="020B0604020202020204" pitchFamily="34" charset="0"/>
              </a:rPr>
              <a:t>H</a:t>
            </a:r>
            <a:r>
              <a:rPr lang="en-US" altLang="en-US" sz="2400">
                <a:latin typeface="Arial" panose="020B0604020202020204" pitchFamily="34" charset="0"/>
                <a:cs typeface="Arial" panose="020B0604020202020204" pitchFamily="34" charset="0"/>
              </a:rPr>
              <a:t>Cl 	</a:t>
            </a:r>
            <a:r>
              <a:rPr lang="en-US" altLang="en-US" sz="2400">
                <a:solidFill>
                  <a:srgbClr val="00B0F0"/>
                </a:solidFill>
                <a:latin typeface="Arial" panose="020B0604020202020204" pitchFamily="34" charset="0"/>
                <a:cs typeface="Arial" panose="020B0604020202020204" pitchFamily="34" charset="0"/>
              </a:rPr>
              <a:t>hydrogen</a:t>
            </a:r>
            <a:r>
              <a:rPr lang="en-US" altLang="en-US" sz="2400">
                <a:latin typeface="Arial" panose="020B0604020202020204" pitchFamily="34" charset="0"/>
                <a:cs typeface="Arial" panose="020B0604020202020204" pitchFamily="34" charset="0"/>
              </a:rPr>
              <a:t> chlor</a:t>
            </a:r>
            <a:r>
              <a:rPr lang="en-US" altLang="en-US" sz="2400">
                <a:solidFill>
                  <a:srgbClr val="FF0000"/>
                </a:solidFill>
                <a:latin typeface="Arial" panose="020B0604020202020204" pitchFamily="34" charset="0"/>
                <a:cs typeface="Arial" panose="020B0604020202020204" pitchFamily="34" charset="0"/>
              </a:rPr>
              <a:t>ide</a:t>
            </a:r>
          </a:p>
          <a:p>
            <a:pPr>
              <a:lnSpc>
                <a:spcPct val="150000"/>
              </a:lnSpc>
              <a:spcBef>
                <a:spcPct val="0"/>
              </a:spcBef>
              <a:buFontTx/>
              <a:buNone/>
            </a:pPr>
            <a:r>
              <a:rPr lang="en-US" altLang="en-US" sz="2400">
                <a:solidFill>
                  <a:srgbClr val="00B0F0"/>
                </a:solidFill>
                <a:latin typeface="Arial" panose="020B0604020202020204" pitchFamily="34" charset="0"/>
                <a:cs typeface="Arial" panose="020B0604020202020204" pitchFamily="34" charset="0"/>
              </a:rPr>
              <a:t>H</a:t>
            </a:r>
            <a:r>
              <a:rPr lang="en-US" altLang="en-US" sz="2400">
                <a:latin typeface="Arial" panose="020B0604020202020204" pitchFamily="34" charset="0"/>
                <a:cs typeface="Arial" panose="020B0604020202020204" pitchFamily="34" charset="0"/>
              </a:rPr>
              <a:t>Br 	</a:t>
            </a:r>
            <a:r>
              <a:rPr lang="en-US" altLang="en-US" sz="2400">
                <a:solidFill>
                  <a:srgbClr val="00B0F0"/>
                </a:solidFill>
                <a:latin typeface="Arial" panose="020B0604020202020204" pitchFamily="34" charset="0"/>
                <a:cs typeface="Arial" panose="020B0604020202020204" pitchFamily="34" charset="0"/>
              </a:rPr>
              <a:t>hydrogen</a:t>
            </a:r>
            <a:r>
              <a:rPr lang="en-US" altLang="en-US" sz="2400">
                <a:latin typeface="Arial" panose="020B0604020202020204" pitchFamily="34" charset="0"/>
                <a:cs typeface="Arial" panose="020B0604020202020204" pitchFamily="34" charset="0"/>
              </a:rPr>
              <a:t> brom</a:t>
            </a:r>
            <a:r>
              <a:rPr lang="en-US" altLang="en-US" sz="2400">
                <a:solidFill>
                  <a:srgbClr val="FF0000"/>
                </a:solidFill>
                <a:latin typeface="Arial" panose="020B0604020202020204" pitchFamily="34" charset="0"/>
                <a:cs typeface="Arial" panose="020B0604020202020204" pitchFamily="34" charset="0"/>
              </a:rPr>
              <a:t>ide</a:t>
            </a:r>
          </a:p>
          <a:p>
            <a:pPr>
              <a:lnSpc>
                <a:spcPct val="150000"/>
              </a:lnSpc>
              <a:spcBef>
                <a:spcPct val="0"/>
              </a:spcBef>
              <a:buFontTx/>
              <a:buNone/>
            </a:pPr>
            <a:r>
              <a:rPr lang="en-US" altLang="en-US" sz="2400">
                <a:solidFill>
                  <a:srgbClr val="00B0F0"/>
                </a:solidFill>
                <a:latin typeface="Arial" panose="020B0604020202020204" pitchFamily="34" charset="0"/>
                <a:cs typeface="Arial" panose="020B0604020202020204" pitchFamily="34" charset="0"/>
              </a:rPr>
              <a:t>Si</a:t>
            </a:r>
            <a:r>
              <a:rPr lang="en-US" altLang="en-US" sz="2400">
                <a:latin typeface="Arial" panose="020B0604020202020204" pitchFamily="34" charset="0"/>
                <a:cs typeface="Arial" panose="020B0604020202020204" pitchFamily="34" charset="0"/>
              </a:rPr>
              <a:t>C 	</a:t>
            </a:r>
            <a:r>
              <a:rPr lang="en-US" altLang="en-US" sz="2400">
                <a:solidFill>
                  <a:srgbClr val="00B0F0"/>
                </a:solidFill>
                <a:latin typeface="Arial" panose="020B0604020202020204" pitchFamily="34" charset="0"/>
                <a:cs typeface="Arial" panose="020B0604020202020204" pitchFamily="34" charset="0"/>
              </a:rPr>
              <a:t>silicon</a:t>
            </a:r>
            <a:r>
              <a:rPr lang="en-US" altLang="en-US" sz="2400">
                <a:latin typeface="Arial" panose="020B0604020202020204" pitchFamily="34" charset="0"/>
                <a:cs typeface="Arial" panose="020B0604020202020204" pitchFamily="34" charset="0"/>
              </a:rPr>
              <a:t> carb</a:t>
            </a:r>
            <a:r>
              <a:rPr lang="en-US" altLang="en-US" sz="2400">
                <a:solidFill>
                  <a:srgbClr val="FF0000"/>
                </a:solidFill>
                <a:latin typeface="Arial" panose="020B0604020202020204" pitchFamily="34" charset="0"/>
                <a:cs typeface="Arial" panose="020B0604020202020204" pitchFamily="34" charset="0"/>
              </a:rPr>
              <a:t>ide</a:t>
            </a:r>
          </a:p>
        </p:txBody>
      </p:sp>
      <p:sp>
        <p:nvSpPr>
          <p:cNvPr id="8" name="Rectangle 7">
            <a:extLst>
              <a:ext uri="{FF2B5EF4-FFF2-40B4-BE49-F238E27FC236}">
                <a16:creationId xmlns:a16="http://schemas.microsoft.com/office/drawing/2014/main" id="{41B1EA75-9823-4319-8C9D-F32DC09E86A6}"/>
              </a:ext>
            </a:extLst>
          </p:cNvPr>
          <p:cNvSpPr/>
          <p:nvPr/>
        </p:nvSpPr>
        <p:spPr>
          <a:xfrm>
            <a:off x="2271712" y="244475"/>
            <a:ext cx="4600575" cy="584200"/>
          </a:xfrm>
          <a:prstGeom prst="rect">
            <a:avLst/>
          </a:prstGeom>
        </p:spPr>
        <p:txBody>
          <a:bodyPr wrap="none">
            <a:spAutoFit/>
          </a:bodyPr>
          <a:lstStyle/>
          <a:p>
            <a:pPr algn="ctr">
              <a:defRPr/>
            </a:pPr>
            <a:r>
              <a:rPr lang="en-US" altLang="en-US" sz="3200" b="1" kern="0" dirty="0">
                <a:solidFill>
                  <a:srgbClr val="4F81BD"/>
                </a:solidFill>
                <a:latin typeface="Arial" charset="0"/>
              </a:rPr>
              <a:t>Molecular Compounds</a:t>
            </a:r>
          </a:p>
        </p:txBody>
      </p:sp>
      <p:sp>
        <p:nvSpPr>
          <p:cNvPr id="7" name="Slide Number Placeholder 6">
            <a:extLst>
              <a:ext uri="{FF2B5EF4-FFF2-40B4-BE49-F238E27FC236}">
                <a16:creationId xmlns:a16="http://schemas.microsoft.com/office/drawing/2014/main" id="{0962F10D-6025-4ED3-BABC-8D86605A4368}"/>
              </a:ext>
            </a:extLst>
          </p:cNvPr>
          <p:cNvSpPr>
            <a:spLocks noGrp="1"/>
          </p:cNvSpPr>
          <p:nvPr>
            <p:ph type="sldNum" sz="quarter" idx="12"/>
          </p:nvPr>
        </p:nvSpPr>
        <p:spPr/>
        <p:txBody>
          <a:bodyPr/>
          <a:lstStyle/>
          <a:p>
            <a:pPr>
              <a:defRPr/>
            </a:pPr>
            <a:fld id="{B13CA24A-AEAF-4EC0-8335-D16DEABBCB7A}" type="slidenum">
              <a:rPr lang="en-US" altLang="en-US" smtClean="0"/>
              <a:pPr>
                <a:defRPr/>
              </a:pPr>
              <a:t>40</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autoUpdateAnimBg="0"/>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1A5BA028-573A-40A7-9F35-D769B864D156}"/>
              </a:ext>
            </a:extLst>
          </p:cNvPr>
          <p:cNvSpPr txBox="1">
            <a:spLocks noChangeArrowheads="1"/>
          </p:cNvSpPr>
          <p:nvPr/>
        </p:nvSpPr>
        <p:spPr bwMode="auto">
          <a:xfrm>
            <a:off x="440854" y="598859"/>
            <a:ext cx="4842523" cy="1219200"/>
          </a:xfrm>
          <a:prstGeom prst="rect">
            <a:avLst/>
          </a:prstGeom>
          <a:noFill/>
          <a:ln>
            <a:noFill/>
          </a:ln>
          <a:effectLst/>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lgn="just">
              <a:buNone/>
              <a:defRPr/>
            </a:pPr>
            <a:r>
              <a:rPr lang="en-US" altLang="en-US" sz="2000" kern="0" dirty="0">
                <a:latin typeface="Arial" charset="0"/>
              </a:rPr>
              <a:t>If a pair of elements form more than one compound, use prefixes to indicate number of each kind of atom</a:t>
            </a:r>
          </a:p>
        </p:txBody>
      </p:sp>
      <p:sp>
        <p:nvSpPr>
          <p:cNvPr id="8" name="Rectangle 1">
            <a:extLst>
              <a:ext uri="{FF2B5EF4-FFF2-40B4-BE49-F238E27FC236}">
                <a16:creationId xmlns:a16="http://schemas.microsoft.com/office/drawing/2014/main" id="{F259785B-32E0-42B6-8B69-0270FC427074}"/>
              </a:ext>
            </a:extLst>
          </p:cNvPr>
          <p:cNvSpPr/>
          <p:nvPr/>
        </p:nvSpPr>
        <p:spPr>
          <a:xfrm>
            <a:off x="495300" y="1830161"/>
            <a:ext cx="4842523" cy="4401205"/>
          </a:xfrm>
          <a:prstGeom prst="rect">
            <a:avLst/>
          </a:prstGeom>
        </p:spPr>
        <p:txBody>
          <a:bodyPr wrap="square">
            <a:spAutoFit/>
          </a:bodyPr>
          <a:lstStyle/>
          <a:p>
            <a:pPr>
              <a:defRPr/>
            </a:pPr>
            <a:r>
              <a:rPr lang="en-US" sz="2000" b="1" dirty="0">
                <a:solidFill>
                  <a:srgbClr val="00B050"/>
                </a:solidFill>
                <a:cs typeface="Arial" panose="020B0604020202020204" pitchFamily="34" charset="0"/>
              </a:rPr>
              <a:t>Notes in naming compounds with prefixes:</a:t>
            </a:r>
          </a:p>
          <a:p>
            <a:pPr>
              <a:defRPr/>
            </a:pPr>
            <a:endParaRPr lang="en-US" sz="2000" b="1" dirty="0">
              <a:solidFill>
                <a:srgbClr val="00B050"/>
              </a:solidFill>
              <a:cs typeface="Arial" panose="020B0604020202020204" pitchFamily="34" charset="0"/>
            </a:endParaRPr>
          </a:p>
          <a:p>
            <a:pPr>
              <a:defRPr/>
            </a:pPr>
            <a:r>
              <a:rPr lang="en-US" sz="2000" dirty="0">
                <a:solidFill>
                  <a:srgbClr val="000000"/>
                </a:solidFill>
                <a:cs typeface="Arial" panose="020B0604020202020204" pitchFamily="34" charset="0"/>
              </a:rPr>
              <a:t>The prefix “mono-” may be omitted for the first element. </a:t>
            </a:r>
          </a:p>
          <a:p>
            <a:pPr>
              <a:defRPr/>
            </a:pPr>
            <a:r>
              <a:rPr lang="en-US" sz="2000" b="1" i="1" dirty="0">
                <a:solidFill>
                  <a:srgbClr val="FF0000"/>
                </a:solidFill>
                <a:cs typeface="Arial" panose="020B0604020202020204" pitchFamily="34" charset="0"/>
              </a:rPr>
              <a:t>        </a:t>
            </a:r>
            <a:r>
              <a:rPr lang="en-US" sz="2000" b="1" i="1" dirty="0">
                <a:cs typeface="Arial" panose="020B0604020202020204" pitchFamily="34" charset="0"/>
              </a:rPr>
              <a:t>For example</a:t>
            </a:r>
            <a:r>
              <a:rPr lang="en-US" sz="2000" b="1" dirty="0">
                <a:solidFill>
                  <a:srgbClr val="000000"/>
                </a:solidFill>
                <a:cs typeface="Arial" panose="020B0604020202020204" pitchFamily="34" charset="0"/>
              </a:rPr>
              <a:t>, </a:t>
            </a:r>
            <a:r>
              <a:rPr lang="en-US" sz="2000" dirty="0">
                <a:solidFill>
                  <a:srgbClr val="000000"/>
                </a:solidFill>
                <a:cs typeface="Arial" panose="020B0604020202020204" pitchFamily="34" charset="0"/>
              </a:rPr>
              <a:t>PCl</a:t>
            </a:r>
            <a:r>
              <a:rPr lang="en-US" sz="2000" baseline="-25000" dirty="0">
                <a:solidFill>
                  <a:srgbClr val="000000"/>
                </a:solidFill>
                <a:cs typeface="Arial" panose="020B0604020202020204" pitchFamily="34" charset="0"/>
              </a:rPr>
              <a:t>3</a:t>
            </a:r>
            <a:r>
              <a:rPr lang="en-US" sz="2000" dirty="0">
                <a:solidFill>
                  <a:srgbClr val="000000"/>
                </a:solidFill>
                <a:cs typeface="Arial" panose="020B0604020202020204" pitchFamily="34" charset="0"/>
              </a:rPr>
              <a:t> is named  </a:t>
            </a:r>
          </a:p>
          <a:p>
            <a:pPr>
              <a:defRPr/>
            </a:pPr>
            <a:r>
              <a:rPr lang="en-US" sz="2000" dirty="0">
                <a:solidFill>
                  <a:srgbClr val="000000"/>
                </a:solidFill>
                <a:cs typeface="Arial" panose="020B0604020202020204" pitchFamily="34" charset="0"/>
              </a:rPr>
              <a:t>        phosphorus trichloride, </a:t>
            </a:r>
            <a:r>
              <a:rPr lang="en-US" sz="2000" dirty="0">
                <a:cs typeface="Arial" panose="020B0604020202020204" pitchFamily="34" charset="0"/>
              </a:rPr>
              <a:t>not</a:t>
            </a:r>
            <a:r>
              <a:rPr lang="en-US" sz="2000" dirty="0">
                <a:solidFill>
                  <a:srgbClr val="FF0000"/>
                </a:solidFill>
                <a:cs typeface="Arial" panose="020B0604020202020204" pitchFamily="34" charset="0"/>
              </a:rPr>
              <a:t> </a:t>
            </a:r>
            <a:r>
              <a:rPr lang="en-US" sz="2000" dirty="0">
                <a:solidFill>
                  <a:srgbClr val="000000"/>
                </a:solidFill>
                <a:cs typeface="Arial" panose="020B0604020202020204" pitchFamily="34" charset="0"/>
              </a:rPr>
              <a:t>   </a:t>
            </a:r>
          </a:p>
          <a:p>
            <a:pPr>
              <a:defRPr/>
            </a:pPr>
            <a:r>
              <a:rPr lang="en-US" sz="2000" dirty="0">
                <a:solidFill>
                  <a:srgbClr val="000000"/>
                </a:solidFill>
                <a:cs typeface="Arial" panose="020B0604020202020204" pitchFamily="34" charset="0"/>
              </a:rPr>
              <a:t>        </a:t>
            </a:r>
            <a:r>
              <a:rPr lang="en-US" sz="2000" strike="sngStrike" dirty="0" err="1">
                <a:solidFill>
                  <a:srgbClr val="000000"/>
                </a:solidFill>
                <a:cs typeface="Arial" panose="020B0604020202020204" pitchFamily="34" charset="0"/>
              </a:rPr>
              <a:t>monophosphorus</a:t>
            </a:r>
            <a:r>
              <a:rPr lang="en-US" sz="2000" strike="sngStrike" dirty="0">
                <a:solidFill>
                  <a:srgbClr val="000000"/>
                </a:solidFill>
                <a:cs typeface="Arial" panose="020B0604020202020204" pitchFamily="34" charset="0"/>
              </a:rPr>
              <a:t> trichloride.</a:t>
            </a:r>
          </a:p>
          <a:p>
            <a:pPr>
              <a:defRPr/>
            </a:pPr>
            <a:endParaRPr lang="en-US" sz="2000" dirty="0">
              <a:solidFill>
                <a:srgbClr val="000000"/>
              </a:solidFill>
              <a:cs typeface="Arial" panose="020B0604020202020204" pitchFamily="34" charset="0"/>
            </a:endParaRPr>
          </a:p>
          <a:p>
            <a:pPr>
              <a:defRPr/>
            </a:pPr>
            <a:r>
              <a:rPr lang="en-US" sz="2000" dirty="0">
                <a:solidFill>
                  <a:srgbClr val="000000"/>
                </a:solidFill>
                <a:cs typeface="Arial" panose="020B0604020202020204" pitchFamily="34" charset="0"/>
              </a:rPr>
              <a:t>For oxides, the ending “</a:t>
            </a:r>
            <a:r>
              <a:rPr lang="en-US" sz="2000" dirty="0">
                <a:solidFill>
                  <a:srgbClr val="FF0000"/>
                </a:solidFill>
                <a:cs typeface="Arial" panose="020B0604020202020204" pitchFamily="34" charset="0"/>
              </a:rPr>
              <a:t>a</a:t>
            </a:r>
            <a:r>
              <a:rPr lang="en-US" sz="2000" dirty="0">
                <a:solidFill>
                  <a:srgbClr val="000000"/>
                </a:solidFill>
                <a:cs typeface="Arial" panose="020B0604020202020204" pitchFamily="34" charset="0"/>
              </a:rPr>
              <a:t>” in the prefix is </a:t>
            </a:r>
            <a:r>
              <a:rPr lang="en-US" sz="2000" dirty="0">
                <a:solidFill>
                  <a:srgbClr val="FF0000"/>
                </a:solidFill>
                <a:cs typeface="Arial" panose="020B0604020202020204" pitchFamily="34" charset="0"/>
              </a:rPr>
              <a:t>sometimes </a:t>
            </a:r>
            <a:r>
              <a:rPr lang="en-US" sz="2000" dirty="0">
                <a:solidFill>
                  <a:srgbClr val="000000"/>
                </a:solidFill>
                <a:cs typeface="Arial" panose="020B0604020202020204" pitchFamily="34" charset="0"/>
              </a:rPr>
              <a:t>omitted. </a:t>
            </a:r>
          </a:p>
          <a:p>
            <a:pPr>
              <a:defRPr/>
            </a:pPr>
            <a:r>
              <a:rPr lang="en-US" sz="2000" b="1" i="1" dirty="0">
                <a:solidFill>
                  <a:srgbClr val="FF0000"/>
                </a:solidFill>
                <a:cs typeface="Arial" panose="020B0604020202020204" pitchFamily="34" charset="0"/>
              </a:rPr>
              <a:t>       </a:t>
            </a:r>
            <a:r>
              <a:rPr lang="en-US" sz="2000" b="1" i="1" dirty="0">
                <a:cs typeface="Arial" panose="020B0604020202020204" pitchFamily="34" charset="0"/>
              </a:rPr>
              <a:t>For example</a:t>
            </a:r>
            <a:r>
              <a:rPr lang="en-US" sz="2000" b="1" dirty="0">
                <a:cs typeface="Arial" panose="020B0604020202020204" pitchFamily="34" charset="0"/>
              </a:rPr>
              <a:t>, </a:t>
            </a:r>
            <a:r>
              <a:rPr lang="en-US" sz="2000" dirty="0">
                <a:solidFill>
                  <a:srgbClr val="000000"/>
                </a:solidFill>
                <a:cs typeface="Arial" panose="020B0604020202020204" pitchFamily="34" charset="0"/>
              </a:rPr>
              <a:t>N</a:t>
            </a:r>
            <a:r>
              <a:rPr lang="en-US" sz="2000" baseline="-25000" dirty="0">
                <a:solidFill>
                  <a:srgbClr val="000000"/>
                </a:solidFill>
                <a:cs typeface="Arial" panose="020B0604020202020204" pitchFamily="34" charset="0"/>
              </a:rPr>
              <a:t>2</a:t>
            </a:r>
            <a:r>
              <a:rPr lang="en-US" sz="2000" dirty="0">
                <a:solidFill>
                  <a:srgbClr val="000000"/>
                </a:solidFill>
                <a:cs typeface="Arial" panose="020B0604020202020204" pitchFamily="34" charset="0"/>
              </a:rPr>
              <a:t>O</a:t>
            </a:r>
            <a:r>
              <a:rPr lang="en-US" sz="2000" baseline="-25000" dirty="0">
                <a:solidFill>
                  <a:srgbClr val="000000"/>
                </a:solidFill>
                <a:cs typeface="Arial" panose="020B0604020202020204" pitchFamily="34" charset="0"/>
              </a:rPr>
              <a:t>4</a:t>
            </a:r>
            <a:r>
              <a:rPr lang="en-US" sz="2000" dirty="0">
                <a:solidFill>
                  <a:srgbClr val="000000"/>
                </a:solidFill>
                <a:cs typeface="Arial" panose="020B0604020202020204" pitchFamily="34" charset="0"/>
              </a:rPr>
              <a:t> may be called   </a:t>
            </a:r>
          </a:p>
          <a:p>
            <a:pPr>
              <a:defRPr/>
            </a:pPr>
            <a:r>
              <a:rPr lang="en-US" sz="2000" dirty="0">
                <a:solidFill>
                  <a:srgbClr val="000000"/>
                </a:solidFill>
                <a:cs typeface="Arial" panose="020B0604020202020204" pitchFamily="34" charset="0"/>
              </a:rPr>
              <a:t>       dinitrogen </a:t>
            </a:r>
            <a:r>
              <a:rPr lang="en-US" sz="2000" dirty="0">
                <a:solidFill>
                  <a:srgbClr val="00B0F0"/>
                </a:solidFill>
                <a:cs typeface="Arial" panose="020B0604020202020204" pitchFamily="34" charset="0"/>
              </a:rPr>
              <a:t>tetr</a:t>
            </a:r>
            <a:r>
              <a:rPr lang="en-US" sz="2000" dirty="0">
                <a:solidFill>
                  <a:srgbClr val="000000"/>
                </a:solidFill>
                <a:cs typeface="Arial" panose="020B0604020202020204" pitchFamily="34" charset="0"/>
              </a:rPr>
              <a:t>oxide </a:t>
            </a:r>
            <a:r>
              <a:rPr lang="en-US" sz="2000" dirty="0">
                <a:cs typeface="Arial" panose="020B0604020202020204" pitchFamily="34" charset="0"/>
              </a:rPr>
              <a:t>rather than </a:t>
            </a:r>
          </a:p>
          <a:p>
            <a:pPr>
              <a:defRPr/>
            </a:pPr>
            <a:r>
              <a:rPr lang="en-US" sz="2000" dirty="0">
                <a:solidFill>
                  <a:srgbClr val="000000"/>
                </a:solidFill>
                <a:cs typeface="Arial" panose="020B0604020202020204" pitchFamily="34" charset="0"/>
              </a:rPr>
              <a:t>       </a:t>
            </a:r>
            <a:r>
              <a:rPr lang="en-US" sz="2000" strike="sngStrike" dirty="0">
                <a:solidFill>
                  <a:srgbClr val="000000"/>
                </a:solidFill>
                <a:cs typeface="Arial" panose="020B0604020202020204" pitchFamily="34" charset="0"/>
              </a:rPr>
              <a:t>dinitrogen </a:t>
            </a:r>
            <a:r>
              <a:rPr lang="en-US" sz="2000" strike="sngStrike" dirty="0">
                <a:solidFill>
                  <a:srgbClr val="00B0F0"/>
                </a:solidFill>
                <a:cs typeface="Arial" panose="020B0604020202020204" pitchFamily="34" charset="0"/>
              </a:rPr>
              <a:t>tetra</a:t>
            </a:r>
            <a:r>
              <a:rPr lang="en-US" sz="2000" strike="sngStrike" dirty="0">
                <a:solidFill>
                  <a:srgbClr val="000000"/>
                </a:solidFill>
                <a:cs typeface="Arial" panose="020B0604020202020204" pitchFamily="34" charset="0"/>
              </a:rPr>
              <a:t>oxide.</a:t>
            </a:r>
            <a:endParaRPr lang="en-US" sz="2000" strike="sngStrike" dirty="0">
              <a:cs typeface="Arial" panose="020B0604020202020204" pitchFamily="34" charset="0"/>
            </a:endParaRPr>
          </a:p>
        </p:txBody>
      </p:sp>
      <p:sp>
        <p:nvSpPr>
          <p:cNvPr id="6" name="Slide Number Placeholder 5">
            <a:extLst>
              <a:ext uri="{FF2B5EF4-FFF2-40B4-BE49-F238E27FC236}">
                <a16:creationId xmlns:a16="http://schemas.microsoft.com/office/drawing/2014/main" id="{B61FF996-FA75-440E-8225-1356ADE1D7AA}"/>
              </a:ext>
            </a:extLst>
          </p:cNvPr>
          <p:cNvSpPr>
            <a:spLocks noGrp="1"/>
          </p:cNvSpPr>
          <p:nvPr>
            <p:ph type="sldNum" sz="quarter" idx="12"/>
          </p:nvPr>
        </p:nvSpPr>
        <p:spPr/>
        <p:txBody>
          <a:bodyPr/>
          <a:lstStyle/>
          <a:p>
            <a:pPr>
              <a:defRPr/>
            </a:pPr>
            <a:fld id="{B13CA24A-AEAF-4EC0-8335-D16DEABBCB7A}" type="slidenum">
              <a:rPr lang="en-US" altLang="en-US" smtClean="0"/>
              <a:pPr>
                <a:defRPr/>
              </a:pPr>
              <a:t>41</a:t>
            </a:fld>
            <a:endParaRPr lang="en-US" altLang="en-US"/>
          </a:p>
        </p:txBody>
      </p:sp>
      <p:pic>
        <p:nvPicPr>
          <p:cNvPr id="3" name="Picture 2"/>
          <p:cNvPicPr>
            <a:picLocks noChangeAspect="1"/>
          </p:cNvPicPr>
          <p:nvPr/>
        </p:nvPicPr>
        <p:blipFill rotWithShape="1">
          <a:blip r:embed="rId2"/>
          <a:srcRect b="3488"/>
          <a:stretch/>
        </p:blipFill>
        <p:spPr>
          <a:xfrm>
            <a:off x="5392267" y="516367"/>
            <a:ext cx="3489362" cy="57149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a:extLst>
              <a:ext uri="{FF2B5EF4-FFF2-40B4-BE49-F238E27FC236}">
                <a16:creationId xmlns:a16="http://schemas.microsoft.com/office/drawing/2014/main" id="{5FC5EDB9-2747-46F5-94B5-5EA52BB8B6AC}"/>
              </a:ext>
            </a:extLst>
          </p:cNvPr>
          <p:cNvSpPr txBox="1">
            <a:spLocks noChangeArrowheads="1"/>
          </p:cNvSpPr>
          <p:nvPr/>
        </p:nvSpPr>
        <p:spPr bwMode="auto">
          <a:xfrm>
            <a:off x="1189038" y="1223963"/>
            <a:ext cx="539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latin typeface="Arial" panose="020B0604020202020204" pitchFamily="34" charset="0"/>
              </a:rPr>
              <a:t>HI</a:t>
            </a:r>
          </a:p>
        </p:txBody>
      </p:sp>
      <p:sp>
        <p:nvSpPr>
          <p:cNvPr id="32771" name="Text Box 3">
            <a:extLst>
              <a:ext uri="{FF2B5EF4-FFF2-40B4-BE49-F238E27FC236}">
                <a16:creationId xmlns:a16="http://schemas.microsoft.com/office/drawing/2014/main" id="{4DBDD46C-6CEE-4274-A9C7-99F00A05451F}"/>
              </a:ext>
            </a:extLst>
          </p:cNvPr>
          <p:cNvSpPr txBox="1">
            <a:spLocks noChangeArrowheads="1"/>
          </p:cNvSpPr>
          <p:nvPr/>
        </p:nvSpPr>
        <p:spPr bwMode="auto">
          <a:xfrm>
            <a:off x="2667000" y="1223963"/>
            <a:ext cx="27225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latin typeface="Arial" panose="020B0604020202020204" pitchFamily="34" charset="0"/>
              </a:rPr>
              <a:t>hydrogen iodide</a:t>
            </a:r>
          </a:p>
        </p:txBody>
      </p:sp>
      <p:sp>
        <p:nvSpPr>
          <p:cNvPr id="33796" name="Text Box 4">
            <a:extLst>
              <a:ext uri="{FF2B5EF4-FFF2-40B4-BE49-F238E27FC236}">
                <a16:creationId xmlns:a16="http://schemas.microsoft.com/office/drawing/2014/main" id="{B8A25CA7-A423-48D0-B1CA-AC3847CE586B}"/>
              </a:ext>
            </a:extLst>
          </p:cNvPr>
          <p:cNvSpPr txBox="1">
            <a:spLocks noChangeArrowheads="1"/>
          </p:cNvSpPr>
          <p:nvPr/>
        </p:nvSpPr>
        <p:spPr bwMode="auto">
          <a:xfrm>
            <a:off x="1189038" y="2016125"/>
            <a:ext cx="793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latin typeface="Arial" panose="020B0604020202020204" pitchFamily="34" charset="0"/>
              </a:rPr>
              <a:t>NF</a:t>
            </a:r>
            <a:r>
              <a:rPr lang="en-US" altLang="en-US" sz="2800" baseline="-25000">
                <a:latin typeface="Arial" panose="020B0604020202020204" pitchFamily="34" charset="0"/>
              </a:rPr>
              <a:t>3</a:t>
            </a:r>
            <a:endParaRPr lang="en-US" altLang="en-US" sz="2800">
              <a:latin typeface="Arial" panose="020B0604020202020204" pitchFamily="34" charset="0"/>
            </a:endParaRPr>
          </a:p>
        </p:txBody>
      </p:sp>
      <p:sp>
        <p:nvSpPr>
          <p:cNvPr id="32773" name="Text Box 5">
            <a:extLst>
              <a:ext uri="{FF2B5EF4-FFF2-40B4-BE49-F238E27FC236}">
                <a16:creationId xmlns:a16="http://schemas.microsoft.com/office/drawing/2014/main" id="{81DFEE72-3923-4693-8C34-34AE829E3BA6}"/>
              </a:ext>
            </a:extLst>
          </p:cNvPr>
          <p:cNvSpPr txBox="1">
            <a:spLocks noChangeArrowheads="1"/>
          </p:cNvSpPr>
          <p:nvPr/>
        </p:nvSpPr>
        <p:spPr bwMode="auto">
          <a:xfrm>
            <a:off x="2667000" y="2016125"/>
            <a:ext cx="30384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latin typeface="Arial" panose="020B0604020202020204" pitchFamily="34" charset="0"/>
              </a:rPr>
              <a:t>nitrogen </a:t>
            </a:r>
            <a:r>
              <a:rPr lang="en-US" altLang="en-US" sz="2800">
                <a:solidFill>
                  <a:schemeClr val="tx2"/>
                </a:solidFill>
                <a:latin typeface="Arial" panose="020B0604020202020204" pitchFamily="34" charset="0"/>
              </a:rPr>
              <a:t>tri</a:t>
            </a:r>
            <a:r>
              <a:rPr lang="en-US" altLang="en-US" sz="2800">
                <a:latin typeface="Arial" panose="020B0604020202020204" pitchFamily="34" charset="0"/>
              </a:rPr>
              <a:t>fluoride</a:t>
            </a:r>
          </a:p>
        </p:txBody>
      </p:sp>
      <p:sp>
        <p:nvSpPr>
          <p:cNvPr id="33798" name="Text Box 6">
            <a:extLst>
              <a:ext uri="{FF2B5EF4-FFF2-40B4-BE49-F238E27FC236}">
                <a16:creationId xmlns:a16="http://schemas.microsoft.com/office/drawing/2014/main" id="{2017608E-35D7-44F6-898D-DE27C70DE67F}"/>
              </a:ext>
            </a:extLst>
          </p:cNvPr>
          <p:cNvSpPr txBox="1">
            <a:spLocks noChangeArrowheads="1"/>
          </p:cNvSpPr>
          <p:nvPr/>
        </p:nvSpPr>
        <p:spPr bwMode="auto">
          <a:xfrm>
            <a:off x="1189038" y="2808288"/>
            <a:ext cx="8318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latin typeface="Arial" panose="020B0604020202020204" pitchFamily="34" charset="0"/>
              </a:rPr>
              <a:t>SO</a:t>
            </a:r>
            <a:r>
              <a:rPr lang="en-US" altLang="en-US" sz="2800" baseline="-25000">
                <a:latin typeface="Arial" panose="020B0604020202020204" pitchFamily="34" charset="0"/>
              </a:rPr>
              <a:t>2</a:t>
            </a:r>
            <a:endParaRPr lang="en-US" altLang="en-US" sz="2800">
              <a:latin typeface="Arial" panose="020B0604020202020204" pitchFamily="34" charset="0"/>
            </a:endParaRPr>
          </a:p>
        </p:txBody>
      </p:sp>
      <p:sp>
        <p:nvSpPr>
          <p:cNvPr id="32775" name="Text Box 7">
            <a:extLst>
              <a:ext uri="{FF2B5EF4-FFF2-40B4-BE49-F238E27FC236}">
                <a16:creationId xmlns:a16="http://schemas.microsoft.com/office/drawing/2014/main" id="{EE5CA6D4-136D-4688-BEC9-0954477528A5}"/>
              </a:ext>
            </a:extLst>
          </p:cNvPr>
          <p:cNvSpPr txBox="1">
            <a:spLocks noChangeArrowheads="1"/>
          </p:cNvSpPr>
          <p:nvPr/>
        </p:nvSpPr>
        <p:spPr bwMode="auto">
          <a:xfrm>
            <a:off x="2667000" y="2808288"/>
            <a:ext cx="2284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latin typeface="Arial" panose="020B0604020202020204" pitchFamily="34" charset="0"/>
              </a:rPr>
              <a:t>sulfur </a:t>
            </a:r>
            <a:r>
              <a:rPr lang="en-US" altLang="en-US" sz="2800">
                <a:solidFill>
                  <a:schemeClr val="tx2"/>
                </a:solidFill>
                <a:latin typeface="Arial" panose="020B0604020202020204" pitchFamily="34" charset="0"/>
              </a:rPr>
              <a:t>di</a:t>
            </a:r>
            <a:r>
              <a:rPr lang="en-US" altLang="en-US" sz="2800">
                <a:latin typeface="Arial" panose="020B0604020202020204" pitchFamily="34" charset="0"/>
              </a:rPr>
              <a:t>oxide</a:t>
            </a:r>
          </a:p>
        </p:txBody>
      </p:sp>
      <p:sp>
        <p:nvSpPr>
          <p:cNvPr id="33800" name="Text Box 8">
            <a:extLst>
              <a:ext uri="{FF2B5EF4-FFF2-40B4-BE49-F238E27FC236}">
                <a16:creationId xmlns:a16="http://schemas.microsoft.com/office/drawing/2014/main" id="{4F89E47C-8F38-4CD2-8799-BC91194716CC}"/>
              </a:ext>
            </a:extLst>
          </p:cNvPr>
          <p:cNvSpPr txBox="1">
            <a:spLocks noChangeArrowheads="1"/>
          </p:cNvSpPr>
          <p:nvPr/>
        </p:nvSpPr>
        <p:spPr bwMode="auto">
          <a:xfrm>
            <a:off x="1189038" y="3602038"/>
            <a:ext cx="1047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latin typeface="Arial" panose="020B0604020202020204" pitchFamily="34" charset="0"/>
              </a:rPr>
              <a:t>N</a:t>
            </a:r>
            <a:r>
              <a:rPr lang="en-US" altLang="en-US" sz="2800" baseline="-25000">
                <a:latin typeface="Arial" panose="020B0604020202020204" pitchFamily="34" charset="0"/>
              </a:rPr>
              <a:t>2</a:t>
            </a:r>
            <a:r>
              <a:rPr lang="en-US" altLang="en-US" sz="2800">
                <a:latin typeface="Arial" panose="020B0604020202020204" pitchFamily="34" charset="0"/>
              </a:rPr>
              <a:t>Cl</a:t>
            </a:r>
            <a:r>
              <a:rPr lang="en-US" altLang="en-US" sz="2800" baseline="-25000">
                <a:latin typeface="Arial" panose="020B0604020202020204" pitchFamily="34" charset="0"/>
              </a:rPr>
              <a:t>4</a:t>
            </a:r>
            <a:endParaRPr lang="en-US" altLang="en-US" sz="2800">
              <a:latin typeface="Arial" panose="020B0604020202020204" pitchFamily="34" charset="0"/>
            </a:endParaRPr>
          </a:p>
        </p:txBody>
      </p:sp>
      <p:sp>
        <p:nvSpPr>
          <p:cNvPr id="32777" name="Text Box 9">
            <a:extLst>
              <a:ext uri="{FF2B5EF4-FFF2-40B4-BE49-F238E27FC236}">
                <a16:creationId xmlns:a16="http://schemas.microsoft.com/office/drawing/2014/main" id="{D9380A79-7408-437F-A3F0-6A19AE683DA0}"/>
              </a:ext>
            </a:extLst>
          </p:cNvPr>
          <p:cNvSpPr txBox="1">
            <a:spLocks noChangeArrowheads="1"/>
          </p:cNvSpPr>
          <p:nvPr/>
        </p:nvSpPr>
        <p:spPr bwMode="auto">
          <a:xfrm>
            <a:off x="2667000" y="3602038"/>
            <a:ext cx="38115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solidFill>
                  <a:schemeClr val="tx2"/>
                </a:solidFill>
                <a:latin typeface="Arial" panose="020B0604020202020204" pitchFamily="34" charset="0"/>
              </a:rPr>
              <a:t>di</a:t>
            </a:r>
            <a:r>
              <a:rPr lang="en-US" altLang="en-US" sz="2800">
                <a:latin typeface="Arial" panose="020B0604020202020204" pitchFamily="34" charset="0"/>
              </a:rPr>
              <a:t>nitrogen </a:t>
            </a:r>
            <a:r>
              <a:rPr lang="en-US" altLang="en-US" sz="2800">
                <a:solidFill>
                  <a:schemeClr val="tx2"/>
                </a:solidFill>
                <a:latin typeface="Arial" panose="020B0604020202020204" pitchFamily="34" charset="0"/>
              </a:rPr>
              <a:t>tetra</a:t>
            </a:r>
            <a:r>
              <a:rPr lang="en-US" altLang="en-US" sz="2800">
                <a:latin typeface="Arial" panose="020B0604020202020204" pitchFamily="34" charset="0"/>
              </a:rPr>
              <a:t>chloride</a:t>
            </a:r>
          </a:p>
        </p:txBody>
      </p:sp>
      <p:sp>
        <p:nvSpPr>
          <p:cNvPr id="33802" name="Text Box 10">
            <a:extLst>
              <a:ext uri="{FF2B5EF4-FFF2-40B4-BE49-F238E27FC236}">
                <a16:creationId xmlns:a16="http://schemas.microsoft.com/office/drawing/2014/main" id="{60C72541-9D63-4D77-ACF4-2C9D2F0651A5}"/>
              </a:ext>
            </a:extLst>
          </p:cNvPr>
          <p:cNvSpPr txBox="1">
            <a:spLocks noChangeArrowheads="1"/>
          </p:cNvSpPr>
          <p:nvPr/>
        </p:nvSpPr>
        <p:spPr bwMode="auto">
          <a:xfrm>
            <a:off x="1189038" y="4394200"/>
            <a:ext cx="8524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latin typeface="Arial" panose="020B0604020202020204" pitchFamily="34" charset="0"/>
              </a:rPr>
              <a:t>NO</a:t>
            </a:r>
            <a:r>
              <a:rPr lang="en-US" altLang="en-US" sz="2800" baseline="-25000">
                <a:latin typeface="Arial" panose="020B0604020202020204" pitchFamily="34" charset="0"/>
              </a:rPr>
              <a:t>2</a:t>
            </a:r>
            <a:endParaRPr lang="en-US" altLang="en-US" sz="2800">
              <a:latin typeface="Arial" panose="020B0604020202020204" pitchFamily="34" charset="0"/>
            </a:endParaRPr>
          </a:p>
        </p:txBody>
      </p:sp>
      <p:sp>
        <p:nvSpPr>
          <p:cNvPr id="32779" name="Text Box 11">
            <a:extLst>
              <a:ext uri="{FF2B5EF4-FFF2-40B4-BE49-F238E27FC236}">
                <a16:creationId xmlns:a16="http://schemas.microsoft.com/office/drawing/2014/main" id="{28887A00-4AF0-48B7-AFF2-8CB89156E191}"/>
              </a:ext>
            </a:extLst>
          </p:cNvPr>
          <p:cNvSpPr txBox="1">
            <a:spLocks noChangeArrowheads="1"/>
          </p:cNvSpPr>
          <p:nvPr/>
        </p:nvSpPr>
        <p:spPr bwMode="auto">
          <a:xfrm>
            <a:off x="2667000" y="4394200"/>
            <a:ext cx="2701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latin typeface="Arial" panose="020B0604020202020204" pitchFamily="34" charset="0"/>
              </a:rPr>
              <a:t>nitrogen </a:t>
            </a:r>
            <a:r>
              <a:rPr lang="en-US" altLang="en-US" sz="2800">
                <a:solidFill>
                  <a:schemeClr val="tx2"/>
                </a:solidFill>
                <a:latin typeface="Arial" panose="020B0604020202020204" pitchFamily="34" charset="0"/>
              </a:rPr>
              <a:t>di</a:t>
            </a:r>
            <a:r>
              <a:rPr lang="en-US" altLang="en-US" sz="2800">
                <a:latin typeface="Arial" panose="020B0604020202020204" pitchFamily="34" charset="0"/>
              </a:rPr>
              <a:t>oxide</a:t>
            </a:r>
          </a:p>
        </p:txBody>
      </p:sp>
      <p:sp>
        <p:nvSpPr>
          <p:cNvPr id="33804" name="Text Box 12">
            <a:extLst>
              <a:ext uri="{FF2B5EF4-FFF2-40B4-BE49-F238E27FC236}">
                <a16:creationId xmlns:a16="http://schemas.microsoft.com/office/drawing/2014/main" id="{DD11D57C-4012-407F-AED5-922B35FDE324}"/>
              </a:ext>
            </a:extLst>
          </p:cNvPr>
          <p:cNvSpPr txBox="1">
            <a:spLocks noChangeArrowheads="1"/>
          </p:cNvSpPr>
          <p:nvPr/>
        </p:nvSpPr>
        <p:spPr bwMode="auto">
          <a:xfrm>
            <a:off x="1189038" y="5186363"/>
            <a:ext cx="8524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latin typeface="Arial" panose="020B0604020202020204" pitchFamily="34" charset="0"/>
              </a:rPr>
              <a:t>N</a:t>
            </a:r>
            <a:r>
              <a:rPr lang="en-US" altLang="en-US" sz="2800" baseline="-25000">
                <a:latin typeface="Arial" panose="020B0604020202020204" pitchFamily="34" charset="0"/>
              </a:rPr>
              <a:t>2</a:t>
            </a:r>
            <a:r>
              <a:rPr lang="en-US" altLang="en-US" sz="2800">
                <a:latin typeface="Arial" panose="020B0604020202020204" pitchFamily="34" charset="0"/>
              </a:rPr>
              <a:t>O</a:t>
            </a:r>
          </a:p>
        </p:txBody>
      </p:sp>
      <p:sp>
        <p:nvSpPr>
          <p:cNvPr id="32781" name="Text Box 13">
            <a:extLst>
              <a:ext uri="{FF2B5EF4-FFF2-40B4-BE49-F238E27FC236}">
                <a16:creationId xmlns:a16="http://schemas.microsoft.com/office/drawing/2014/main" id="{B61904E8-2878-4FF5-90E7-25761D449FDD}"/>
              </a:ext>
            </a:extLst>
          </p:cNvPr>
          <p:cNvSpPr txBox="1">
            <a:spLocks noChangeArrowheads="1"/>
          </p:cNvSpPr>
          <p:nvPr/>
        </p:nvSpPr>
        <p:spPr bwMode="auto">
          <a:xfrm>
            <a:off x="2667000" y="5186363"/>
            <a:ext cx="33956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dirty="0">
                <a:latin typeface="Arial" panose="020B0604020202020204" pitchFamily="34" charset="0"/>
              </a:rPr>
              <a:t>dinitrogen monoxide</a:t>
            </a:r>
          </a:p>
        </p:txBody>
      </p:sp>
      <p:sp>
        <p:nvSpPr>
          <p:cNvPr id="33806" name="Text Box 3">
            <a:extLst>
              <a:ext uri="{FF2B5EF4-FFF2-40B4-BE49-F238E27FC236}">
                <a16:creationId xmlns:a16="http://schemas.microsoft.com/office/drawing/2014/main" id="{0C8F4824-3E5B-4933-A14A-AF7377B9F6F8}"/>
              </a:ext>
            </a:extLst>
          </p:cNvPr>
          <p:cNvSpPr txBox="1">
            <a:spLocks noChangeArrowheads="1"/>
          </p:cNvSpPr>
          <p:nvPr/>
        </p:nvSpPr>
        <p:spPr bwMode="auto">
          <a:xfrm>
            <a:off x="609600" y="381000"/>
            <a:ext cx="57358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b="1" dirty="0">
                <a:solidFill>
                  <a:srgbClr val="4F81BD"/>
                </a:solidFill>
                <a:latin typeface="Arial" panose="020B0604020202020204" pitchFamily="34" charset="0"/>
              </a:rPr>
              <a:t>Name the following compounds:</a:t>
            </a:r>
          </a:p>
        </p:txBody>
      </p:sp>
      <p:sp>
        <p:nvSpPr>
          <p:cNvPr id="5" name="Slide Number Placeholder 4">
            <a:extLst>
              <a:ext uri="{FF2B5EF4-FFF2-40B4-BE49-F238E27FC236}">
                <a16:creationId xmlns:a16="http://schemas.microsoft.com/office/drawing/2014/main" id="{3B7094EF-76BC-4C84-AAAC-CF7FB33340ED}"/>
              </a:ext>
            </a:extLst>
          </p:cNvPr>
          <p:cNvSpPr>
            <a:spLocks noGrp="1"/>
          </p:cNvSpPr>
          <p:nvPr>
            <p:ph type="sldNum" sz="quarter" idx="12"/>
          </p:nvPr>
        </p:nvSpPr>
        <p:spPr/>
        <p:txBody>
          <a:bodyPr/>
          <a:lstStyle/>
          <a:p>
            <a:pPr>
              <a:defRPr/>
            </a:pPr>
            <a:fld id="{493E24EA-15E4-4E8D-9E25-87E0D1BB485B}" type="slidenum">
              <a:rPr lang="en-US" altLang="en-US" smtClean="0"/>
              <a:pPr>
                <a:defRPr/>
              </a:pPr>
              <a:t>42</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2771"/>
                                        </p:tgtEl>
                                        <p:attrNameLst>
                                          <p:attrName>style.visibility</p:attrName>
                                        </p:attrNameLst>
                                      </p:cBhvr>
                                      <p:to>
                                        <p:strVal val="visible"/>
                                      </p:to>
                                    </p:set>
                                    <p:anim calcmode="lin" valueType="num">
                                      <p:cBhvr additive="base">
                                        <p:cTn id="7" dur="500" fill="hold"/>
                                        <p:tgtEl>
                                          <p:spTgt spid="32771"/>
                                        </p:tgtEl>
                                        <p:attrNameLst>
                                          <p:attrName>ppt_x</p:attrName>
                                        </p:attrNameLst>
                                      </p:cBhvr>
                                      <p:tavLst>
                                        <p:tav tm="0">
                                          <p:val>
                                            <p:strVal val="1+#ppt_w/2"/>
                                          </p:val>
                                        </p:tav>
                                        <p:tav tm="100000">
                                          <p:val>
                                            <p:strVal val="#ppt_x"/>
                                          </p:val>
                                        </p:tav>
                                      </p:tavLst>
                                    </p:anim>
                                    <p:anim calcmode="lin" valueType="num">
                                      <p:cBhvr additive="base">
                                        <p:cTn id="8" dur="500" fill="hold"/>
                                        <p:tgtEl>
                                          <p:spTgt spid="3277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2773"/>
                                        </p:tgtEl>
                                        <p:attrNameLst>
                                          <p:attrName>style.visibility</p:attrName>
                                        </p:attrNameLst>
                                      </p:cBhvr>
                                      <p:to>
                                        <p:strVal val="visible"/>
                                      </p:to>
                                    </p:set>
                                    <p:anim calcmode="lin" valueType="num">
                                      <p:cBhvr additive="base">
                                        <p:cTn id="13" dur="500" fill="hold"/>
                                        <p:tgtEl>
                                          <p:spTgt spid="32773"/>
                                        </p:tgtEl>
                                        <p:attrNameLst>
                                          <p:attrName>ppt_x</p:attrName>
                                        </p:attrNameLst>
                                      </p:cBhvr>
                                      <p:tavLst>
                                        <p:tav tm="0">
                                          <p:val>
                                            <p:strVal val="1+#ppt_w/2"/>
                                          </p:val>
                                        </p:tav>
                                        <p:tav tm="100000">
                                          <p:val>
                                            <p:strVal val="#ppt_x"/>
                                          </p:val>
                                        </p:tav>
                                      </p:tavLst>
                                    </p:anim>
                                    <p:anim calcmode="lin" valueType="num">
                                      <p:cBhvr additive="base">
                                        <p:cTn id="14" dur="500" fill="hold"/>
                                        <p:tgtEl>
                                          <p:spTgt spid="3277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2775"/>
                                        </p:tgtEl>
                                        <p:attrNameLst>
                                          <p:attrName>style.visibility</p:attrName>
                                        </p:attrNameLst>
                                      </p:cBhvr>
                                      <p:to>
                                        <p:strVal val="visible"/>
                                      </p:to>
                                    </p:set>
                                    <p:anim calcmode="lin" valueType="num">
                                      <p:cBhvr additive="base">
                                        <p:cTn id="19" dur="500" fill="hold"/>
                                        <p:tgtEl>
                                          <p:spTgt spid="32775"/>
                                        </p:tgtEl>
                                        <p:attrNameLst>
                                          <p:attrName>ppt_x</p:attrName>
                                        </p:attrNameLst>
                                      </p:cBhvr>
                                      <p:tavLst>
                                        <p:tav tm="0">
                                          <p:val>
                                            <p:strVal val="1+#ppt_w/2"/>
                                          </p:val>
                                        </p:tav>
                                        <p:tav tm="100000">
                                          <p:val>
                                            <p:strVal val="#ppt_x"/>
                                          </p:val>
                                        </p:tav>
                                      </p:tavLst>
                                    </p:anim>
                                    <p:anim calcmode="lin" valueType="num">
                                      <p:cBhvr additive="base">
                                        <p:cTn id="20" dur="500" fill="hold"/>
                                        <p:tgtEl>
                                          <p:spTgt spid="3277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2777"/>
                                        </p:tgtEl>
                                        <p:attrNameLst>
                                          <p:attrName>style.visibility</p:attrName>
                                        </p:attrNameLst>
                                      </p:cBhvr>
                                      <p:to>
                                        <p:strVal val="visible"/>
                                      </p:to>
                                    </p:set>
                                    <p:anim calcmode="lin" valueType="num">
                                      <p:cBhvr additive="base">
                                        <p:cTn id="25" dur="500" fill="hold"/>
                                        <p:tgtEl>
                                          <p:spTgt spid="32777"/>
                                        </p:tgtEl>
                                        <p:attrNameLst>
                                          <p:attrName>ppt_x</p:attrName>
                                        </p:attrNameLst>
                                      </p:cBhvr>
                                      <p:tavLst>
                                        <p:tav tm="0">
                                          <p:val>
                                            <p:strVal val="1+#ppt_w/2"/>
                                          </p:val>
                                        </p:tav>
                                        <p:tav tm="100000">
                                          <p:val>
                                            <p:strVal val="#ppt_x"/>
                                          </p:val>
                                        </p:tav>
                                      </p:tavLst>
                                    </p:anim>
                                    <p:anim calcmode="lin" valueType="num">
                                      <p:cBhvr additive="base">
                                        <p:cTn id="26" dur="500" fill="hold"/>
                                        <p:tgtEl>
                                          <p:spTgt spid="3277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2779"/>
                                        </p:tgtEl>
                                        <p:attrNameLst>
                                          <p:attrName>style.visibility</p:attrName>
                                        </p:attrNameLst>
                                      </p:cBhvr>
                                      <p:to>
                                        <p:strVal val="visible"/>
                                      </p:to>
                                    </p:set>
                                    <p:anim calcmode="lin" valueType="num">
                                      <p:cBhvr additive="base">
                                        <p:cTn id="31" dur="500" fill="hold"/>
                                        <p:tgtEl>
                                          <p:spTgt spid="32779"/>
                                        </p:tgtEl>
                                        <p:attrNameLst>
                                          <p:attrName>ppt_x</p:attrName>
                                        </p:attrNameLst>
                                      </p:cBhvr>
                                      <p:tavLst>
                                        <p:tav tm="0">
                                          <p:val>
                                            <p:strVal val="1+#ppt_w/2"/>
                                          </p:val>
                                        </p:tav>
                                        <p:tav tm="100000">
                                          <p:val>
                                            <p:strVal val="#ppt_x"/>
                                          </p:val>
                                        </p:tav>
                                      </p:tavLst>
                                    </p:anim>
                                    <p:anim calcmode="lin" valueType="num">
                                      <p:cBhvr additive="base">
                                        <p:cTn id="32" dur="500" fill="hold"/>
                                        <p:tgtEl>
                                          <p:spTgt spid="32779"/>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2781"/>
                                        </p:tgtEl>
                                        <p:attrNameLst>
                                          <p:attrName>style.visibility</p:attrName>
                                        </p:attrNameLst>
                                      </p:cBhvr>
                                      <p:to>
                                        <p:strVal val="visible"/>
                                      </p:to>
                                    </p:set>
                                    <p:anim calcmode="lin" valueType="num">
                                      <p:cBhvr additive="base">
                                        <p:cTn id="37" dur="500" fill="hold"/>
                                        <p:tgtEl>
                                          <p:spTgt spid="32781"/>
                                        </p:tgtEl>
                                        <p:attrNameLst>
                                          <p:attrName>ppt_x</p:attrName>
                                        </p:attrNameLst>
                                      </p:cBhvr>
                                      <p:tavLst>
                                        <p:tav tm="0">
                                          <p:val>
                                            <p:strVal val="1+#ppt_w/2"/>
                                          </p:val>
                                        </p:tav>
                                        <p:tav tm="100000">
                                          <p:val>
                                            <p:strVal val="#ppt_x"/>
                                          </p:val>
                                        </p:tav>
                                      </p:tavLst>
                                    </p:anim>
                                    <p:anim calcmode="lin" valueType="num">
                                      <p:cBhvr additive="base">
                                        <p:cTn id="38" dur="500" fill="hold"/>
                                        <p:tgtEl>
                                          <p:spTgt spid="327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utoUpdateAnimBg="0"/>
      <p:bldP spid="32773" grpId="0" autoUpdateAnimBg="0"/>
      <p:bldP spid="32775" grpId="0" autoUpdateAnimBg="0"/>
      <p:bldP spid="32777" grpId="0" autoUpdateAnimBg="0"/>
      <p:bldP spid="32779" grpId="0" autoUpdateAnimBg="0"/>
      <p:bldP spid="32781"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A266D0-1D7E-43C6-8723-A4D1094EA1BC}"/>
              </a:ext>
            </a:extLst>
          </p:cNvPr>
          <p:cNvSpPr>
            <a:spLocks noGrp="1"/>
          </p:cNvSpPr>
          <p:nvPr>
            <p:ph type="sldNum" sz="quarter" idx="12"/>
          </p:nvPr>
        </p:nvSpPr>
        <p:spPr/>
        <p:txBody>
          <a:bodyPr/>
          <a:lstStyle/>
          <a:p>
            <a:pPr>
              <a:defRPr/>
            </a:pPr>
            <a:fld id="{493E24EA-15E4-4E8D-9E25-87E0D1BB485B}" type="slidenum">
              <a:rPr lang="en-US" altLang="en-US" smtClean="0"/>
              <a:pPr>
                <a:defRPr/>
              </a:pPr>
              <a:t>43</a:t>
            </a:fld>
            <a:endParaRPr lang="en-US" altLang="en-US"/>
          </a:p>
        </p:txBody>
      </p:sp>
      <p:pic>
        <p:nvPicPr>
          <p:cNvPr id="3" name="Picture 2">
            <a:extLst>
              <a:ext uri="{FF2B5EF4-FFF2-40B4-BE49-F238E27FC236}">
                <a16:creationId xmlns:a16="http://schemas.microsoft.com/office/drawing/2014/main" id="{C35E6272-C0E5-47C0-BC0B-A56938C5FC60}"/>
              </a:ext>
            </a:extLst>
          </p:cNvPr>
          <p:cNvPicPr>
            <a:picLocks noChangeAspect="1"/>
          </p:cNvPicPr>
          <p:nvPr/>
        </p:nvPicPr>
        <p:blipFill>
          <a:blip r:embed="rId2"/>
          <a:stretch>
            <a:fillRect/>
          </a:stretch>
        </p:blipFill>
        <p:spPr>
          <a:xfrm>
            <a:off x="76200" y="0"/>
            <a:ext cx="8991600" cy="3093379"/>
          </a:xfrm>
          <a:prstGeom prst="rect">
            <a:avLst/>
          </a:prstGeom>
        </p:spPr>
      </p:pic>
      <p:pic>
        <p:nvPicPr>
          <p:cNvPr id="8" name="Picture 7">
            <a:extLst>
              <a:ext uri="{FF2B5EF4-FFF2-40B4-BE49-F238E27FC236}">
                <a16:creationId xmlns:a16="http://schemas.microsoft.com/office/drawing/2014/main" id="{F96E03C3-F311-438C-97B2-BFD12BAB14FF}"/>
              </a:ext>
            </a:extLst>
          </p:cNvPr>
          <p:cNvPicPr>
            <a:picLocks noChangeAspect="1"/>
          </p:cNvPicPr>
          <p:nvPr/>
        </p:nvPicPr>
        <p:blipFill>
          <a:blip r:embed="rId3"/>
          <a:stretch>
            <a:fillRect/>
          </a:stretch>
        </p:blipFill>
        <p:spPr>
          <a:xfrm>
            <a:off x="76200" y="3224362"/>
            <a:ext cx="8991600" cy="3048567"/>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a:extLst>
              <a:ext uri="{FF2B5EF4-FFF2-40B4-BE49-F238E27FC236}">
                <a16:creationId xmlns:a16="http://schemas.microsoft.com/office/drawing/2014/main" id="{4173188A-E391-49BF-93EA-86FDFE451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
            <a:ext cx="7162800" cy="665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9710B4C2-3B27-4D29-846F-9985CB1C2E27}"/>
              </a:ext>
            </a:extLst>
          </p:cNvPr>
          <p:cNvSpPr>
            <a:spLocks noGrp="1"/>
          </p:cNvSpPr>
          <p:nvPr>
            <p:ph type="sldNum" sz="quarter" idx="12"/>
          </p:nvPr>
        </p:nvSpPr>
        <p:spPr/>
        <p:txBody>
          <a:bodyPr/>
          <a:lstStyle/>
          <a:p>
            <a:pPr>
              <a:defRPr/>
            </a:pPr>
            <a:fld id="{493E24EA-15E4-4E8D-9E25-87E0D1BB485B}" type="slidenum">
              <a:rPr lang="en-US" altLang="en-US" smtClean="0"/>
              <a:pPr>
                <a:defRPr/>
              </a:pPr>
              <a:t>44</a:t>
            </a:fld>
            <a:endParaRPr lang="en-US"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a:extLst>
              <a:ext uri="{FF2B5EF4-FFF2-40B4-BE49-F238E27FC236}">
                <a16:creationId xmlns:a16="http://schemas.microsoft.com/office/drawing/2014/main" id="{95B9356E-3CFB-4A20-825C-FB259E408585}"/>
              </a:ext>
            </a:extLst>
          </p:cNvPr>
          <p:cNvSpPr txBox="1">
            <a:spLocks noChangeArrowheads="1"/>
          </p:cNvSpPr>
          <p:nvPr/>
        </p:nvSpPr>
        <p:spPr bwMode="auto">
          <a:xfrm>
            <a:off x="419100" y="838200"/>
            <a:ext cx="72771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indent="0" algn="just">
              <a:spcBef>
                <a:spcPct val="0"/>
              </a:spcBef>
              <a:buNone/>
            </a:pPr>
            <a:r>
              <a:rPr lang="en-US" altLang="en-US" sz="2400" dirty="0">
                <a:solidFill>
                  <a:srgbClr val="000000"/>
                </a:solidFill>
                <a:latin typeface="Arial" panose="020B0604020202020204" pitchFamily="34" charset="0"/>
              </a:rPr>
              <a:t>An </a:t>
            </a:r>
            <a:r>
              <a:rPr lang="en-US" altLang="en-US" sz="2400" b="1" i="1" dirty="0">
                <a:solidFill>
                  <a:srgbClr val="FF0000"/>
                </a:solidFill>
                <a:latin typeface="Arial" panose="020B0604020202020204" pitchFamily="34" charset="0"/>
              </a:rPr>
              <a:t>acid</a:t>
            </a:r>
            <a:r>
              <a:rPr lang="en-US" altLang="en-US" sz="2400" dirty="0">
                <a:solidFill>
                  <a:srgbClr val="000000"/>
                </a:solidFill>
                <a:latin typeface="Arial" panose="020B0604020202020204" pitchFamily="34" charset="0"/>
              </a:rPr>
              <a:t> can be defined as a substance that yields hydrogen ions (H</a:t>
            </a:r>
            <a:r>
              <a:rPr lang="en-US" altLang="en-US" sz="3600" baseline="25000" dirty="0">
                <a:solidFill>
                  <a:srgbClr val="000000"/>
                </a:solidFill>
                <a:latin typeface="Arial" panose="020B0604020202020204" pitchFamily="34" charset="0"/>
              </a:rPr>
              <a:t>+</a:t>
            </a:r>
            <a:r>
              <a:rPr lang="en-US" altLang="en-US" sz="2400" dirty="0">
                <a:solidFill>
                  <a:srgbClr val="000000"/>
                </a:solidFill>
                <a:latin typeface="Arial" panose="020B0604020202020204" pitchFamily="34" charset="0"/>
              </a:rPr>
              <a:t>) when dissolved in water.</a:t>
            </a:r>
          </a:p>
        </p:txBody>
      </p:sp>
      <p:sp>
        <p:nvSpPr>
          <p:cNvPr id="5" name="Text Box 3">
            <a:extLst>
              <a:ext uri="{FF2B5EF4-FFF2-40B4-BE49-F238E27FC236}">
                <a16:creationId xmlns:a16="http://schemas.microsoft.com/office/drawing/2014/main" id="{14190116-946D-4834-A5B0-E985878A589E}"/>
              </a:ext>
            </a:extLst>
          </p:cNvPr>
          <p:cNvSpPr txBox="1">
            <a:spLocks noChangeArrowheads="1"/>
          </p:cNvSpPr>
          <p:nvPr/>
        </p:nvSpPr>
        <p:spPr bwMode="auto">
          <a:xfrm>
            <a:off x="381000" y="1958975"/>
            <a:ext cx="59817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800100" indent="-3429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FontTx/>
              <a:buNone/>
            </a:pPr>
            <a:r>
              <a:rPr lang="en-US" altLang="en-US" sz="2400" b="1" dirty="0">
                <a:solidFill>
                  <a:srgbClr val="0070C0"/>
                </a:solidFill>
                <a:latin typeface="Arial" panose="020B0604020202020204" pitchFamily="34" charset="0"/>
              </a:rPr>
              <a:t>For example:  </a:t>
            </a:r>
            <a:r>
              <a:rPr lang="en-US" altLang="en-US" sz="2400" dirty="0">
                <a:solidFill>
                  <a:srgbClr val="000000"/>
                </a:solidFill>
                <a:latin typeface="Arial" panose="020B0604020202020204" pitchFamily="34" charset="0"/>
              </a:rPr>
              <a:t>HCl gas and HCl in water</a:t>
            </a:r>
          </a:p>
          <a:p>
            <a:pPr algn="just">
              <a:spcBef>
                <a:spcPct val="0"/>
              </a:spcBef>
              <a:buFontTx/>
              <a:buNone/>
            </a:pPr>
            <a:endParaRPr lang="en-US" altLang="en-US" sz="2400" dirty="0">
              <a:solidFill>
                <a:srgbClr val="000000"/>
              </a:solidFill>
              <a:latin typeface="Arial" panose="020B0604020202020204" pitchFamily="34" charset="0"/>
            </a:endParaRPr>
          </a:p>
          <a:p>
            <a:pPr marL="457200" lvl="1" indent="0" algn="just">
              <a:spcBef>
                <a:spcPct val="0"/>
              </a:spcBef>
              <a:buNone/>
            </a:pPr>
            <a:r>
              <a:rPr lang="en-US" altLang="en-US" sz="2400" dirty="0">
                <a:solidFill>
                  <a:srgbClr val="000000"/>
                </a:solidFill>
                <a:latin typeface="Arial" panose="020B0604020202020204" pitchFamily="34" charset="0"/>
              </a:rPr>
              <a:t>Pure substance: hydrogen chloride</a:t>
            </a:r>
          </a:p>
          <a:p>
            <a:pPr marL="457200" lvl="1" indent="0" algn="just">
              <a:spcBef>
                <a:spcPct val="0"/>
              </a:spcBef>
              <a:buNone/>
            </a:pPr>
            <a:endParaRPr lang="en-US" altLang="en-US" sz="2400" dirty="0">
              <a:solidFill>
                <a:srgbClr val="000000"/>
              </a:solidFill>
              <a:latin typeface="Arial" panose="020B0604020202020204" pitchFamily="34" charset="0"/>
            </a:endParaRPr>
          </a:p>
          <a:p>
            <a:pPr marL="457200" lvl="1" indent="0" algn="just">
              <a:spcBef>
                <a:spcPct val="0"/>
              </a:spcBef>
              <a:buNone/>
            </a:pPr>
            <a:r>
              <a:rPr lang="en-US" altLang="en-US" sz="2400" dirty="0">
                <a:solidFill>
                  <a:srgbClr val="000000"/>
                </a:solidFill>
                <a:latin typeface="Arial" panose="020B0604020202020204" pitchFamily="34" charset="0"/>
              </a:rPr>
              <a:t>Dissolved in water (H</a:t>
            </a:r>
            <a:r>
              <a:rPr lang="en-US" altLang="en-US" sz="2400" baseline="-25000" dirty="0">
                <a:solidFill>
                  <a:srgbClr val="000000"/>
                </a:solidFill>
                <a:latin typeface="Arial" panose="020B0604020202020204" pitchFamily="34" charset="0"/>
              </a:rPr>
              <a:t>3</a:t>
            </a:r>
            <a:r>
              <a:rPr lang="en-US" altLang="en-US" sz="2400" dirty="0">
                <a:solidFill>
                  <a:srgbClr val="000000"/>
                </a:solidFill>
                <a:latin typeface="Arial" panose="020B0604020202020204" pitchFamily="34" charset="0"/>
              </a:rPr>
              <a:t>O</a:t>
            </a:r>
            <a:r>
              <a:rPr lang="en-US" altLang="en-US" sz="3600" baseline="25000" dirty="0">
                <a:solidFill>
                  <a:srgbClr val="000000"/>
                </a:solidFill>
                <a:latin typeface="Arial" panose="020B0604020202020204" pitchFamily="34" charset="0"/>
              </a:rPr>
              <a:t>+</a:t>
            </a:r>
            <a:r>
              <a:rPr lang="en-US" altLang="en-US" sz="2400" baseline="30000" dirty="0">
                <a:solidFill>
                  <a:srgbClr val="000000"/>
                </a:solidFill>
                <a:latin typeface="Arial" panose="020B0604020202020204" pitchFamily="34" charset="0"/>
              </a:rPr>
              <a:t> </a:t>
            </a:r>
            <a:r>
              <a:rPr lang="en-US" altLang="en-US" sz="2400" dirty="0">
                <a:solidFill>
                  <a:srgbClr val="000000"/>
                </a:solidFill>
                <a:latin typeface="Arial" panose="020B0604020202020204" pitchFamily="34" charset="0"/>
              </a:rPr>
              <a:t>and Cl</a:t>
            </a:r>
            <a:r>
              <a:rPr lang="en-US" altLang="en-US" sz="3600" baseline="25000" dirty="0">
                <a:solidFill>
                  <a:srgbClr val="000000"/>
                </a:solidFill>
                <a:latin typeface="Arial" panose="020B0604020202020204" pitchFamily="34" charset="0"/>
              </a:rPr>
              <a:t>−</a:t>
            </a:r>
            <a:r>
              <a:rPr lang="en-US" altLang="en-US" sz="2400" dirty="0">
                <a:solidFill>
                  <a:srgbClr val="000000"/>
                </a:solidFill>
                <a:latin typeface="Arial" panose="020B0604020202020204" pitchFamily="34" charset="0"/>
              </a:rPr>
              <a:t>), hydrochloric acid</a:t>
            </a:r>
          </a:p>
        </p:txBody>
      </p:sp>
      <p:sp>
        <p:nvSpPr>
          <p:cNvPr id="36870" name="Rectangle 8">
            <a:extLst>
              <a:ext uri="{FF2B5EF4-FFF2-40B4-BE49-F238E27FC236}">
                <a16:creationId xmlns:a16="http://schemas.microsoft.com/office/drawing/2014/main" id="{9D010062-8C61-4B52-962B-EC650AF71795}"/>
              </a:ext>
            </a:extLst>
          </p:cNvPr>
          <p:cNvSpPr>
            <a:spLocks noChangeArrowheads="1"/>
          </p:cNvSpPr>
          <p:nvPr/>
        </p:nvSpPr>
        <p:spPr bwMode="auto">
          <a:xfrm>
            <a:off x="3989388" y="161925"/>
            <a:ext cx="1165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b="1" dirty="0">
                <a:solidFill>
                  <a:srgbClr val="4F81BD"/>
                </a:solidFill>
                <a:latin typeface="Arial" panose="020B0604020202020204" pitchFamily="34" charset="0"/>
                <a:cs typeface="Arial" panose="020B0604020202020204" pitchFamily="34" charset="0"/>
              </a:rPr>
              <a:t>Acids</a:t>
            </a:r>
          </a:p>
        </p:txBody>
      </p:sp>
      <p:sp>
        <p:nvSpPr>
          <p:cNvPr id="10" name="Rectangle 9">
            <a:extLst>
              <a:ext uri="{FF2B5EF4-FFF2-40B4-BE49-F238E27FC236}">
                <a16:creationId xmlns:a16="http://schemas.microsoft.com/office/drawing/2014/main" id="{9741B07B-74CA-4E1B-8D05-73F19CF0867A}"/>
              </a:ext>
            </a:extLst>
          </p:cNvPr>
          <p:cNvSpPr>
            <a:spLocks noChangeArrowheads="1"/>
          </p:cNvSpPr>
          <p:nvPr/>
        </p:nvSpPr>
        <p:spPr bwMode="auto">
          <a:xfrm>
            <a:off x="523461" y="4579937"/>
            <a:ext cx="55344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indent="0" algn="just">
              <a:spcBef>
                <a:spcPct val="0"/>
              </a:spcBef>
              <a:buNone/>
            </a:pPr>
            <a:r>
              <a:rPr lang="en-US" altLang="en-US" sz="2000" dirty="0">
                <a:latin typeface="Arial" panose="020B0604020202020204" pitchFamily="34" charset="0"/>
                <a:cs typeface="Arial" panose="020B0604020202020204" pitchFamily="34" charset="0"/>
              </a:rPr>
              <a:t>Anions whose names end in “-ide” form acids with a “hydro-” prefix and an “-</a:t>
            </a:r>
            <a:r>
              <a:rPr lang="en-US" altLang="en-US" sz="2000" dirty="0" err="1">
                <a:latin typeface="Arial" panose="020B0604020202020204" pitchFamily="34" charset="0"/>
                <a:cs typeface="Arial" panose="020B0604020202020204" pitchFamily="34" charset="0"/>
              </a:rPr>
              <a:t>ic</a:t>
            </a:r>
            <a:r>
              <a:rPr lang="en-US" altLang="en-US" sz="2000" dirty="0">
                <a:latin typeface="Arial" panose="020B0604020202020204" pitchFamily="34" charset="0"/>
                <a:cs typeface="Arial" panose="020B0604020202020204" pitchFamily="34" charset="0"/>
              </a:rPr>
              <a:t>” ending.</a:t>
            </a:r>
          </a:p>
        </p:txBody>
      </p:sp>
      <p:sp>
        <p:nvSpPr>
          <p:cNvPr id="3" name="Rectangle 2">
            <a:extLst>
              <a:ext uri="{FF2B5EF4-FFF2-40B4-BE49-F238E27FC236}">
                <a16:creationId xmlns:a16="http://schemas.microsoft.com/office/drawing/2014/main" id="{3F73B092-96B7-4EEB-9CB6-5681E34B9AC4}"/>
              </a:ext>
            </a:extLst>
          </p:cNvPr>
          <p:cNvSpPr>
            <a:spLocks noChangeArrowheads="1"/>
          </p:cNvSpPr>
          <p:nvPr/>
        </p:nvSpPr>
        <p:spPr bwMode="auto">
          <a:xfrm>
            <a:off x="2530475" y="5448300"/>
            <a:ext cx="4305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latin typeface="Arial" panose="020B0604020202020204" pitchFamily="34" charset="0"/>
                <a:cs typeface="Arial" panose="020B0604020202020204" pitchFamily="34" charset="0"/>
              </a:rPr>
              <a:t>HCl	 hydrogen chloride</a:t>
            </a:r>
          </a:p>
          <a:p>
            <a:pPr>
              <a:spcBef>
                <a:spcPct val="0"/>
              </a:spcBef>
              <a:buFontTx/>
              <a:buNone/>
            </a:pPr>
            <a:r>
              <a:rPr lang="en-US" altLang="en-US" sz="2400" dirty="0">
                <a:latin typeface="Arial" panose="020B0604020202020204" pitchFamily="34" charset="0"/>
                <a:cs typeface="Arial" panose="020B0604020202020204" pitchFamily="34" charset="0"/>
              </a:rPr>
              <a:t>HCl	 hydrochloric acid</a:t>
            </a:r>
          </a:p>
        </p:txBody>
      </p:sp>
      <p:sp>
        <p:nvSpPr>
          <p:cNvPr id="9" name="Slide Number Placeholder 8">
            <a:extLst>
              <a:ext uri="{FF2B5EF4-FFF2-40B4-BE49-F238E27FC236}">
                <a16:creationId xmlns:a16="http://schemas.microsoft.com/office/drawing/2014/main" id="{847BA9A2-9F68-4120-B9EF-777655035844}"/>
              </a:ext>
            </a:extLst>
          </p:cNvPr>
          <p:cNvSpPr>
            <a:spLocks noGrp="1"/>
          </p:cNvSpPr>
          <p:nvPr>
            <p:ph type="sldNum" sz="quarter" idx="12"/>
          </p:nvPr>
        </p:nvSpPr>
        <p:spPr/>
        <p:txBody>
          <a:bodyPr/>
          <a:lstStyle/>
          <a:p>
            <a:pPr>
              <a:defRPr/>
            </a:pPr>
            <a:fld id="{B13CA24A-AEAF-4EC0-8335-D16DEABBCB7A}" type="slidenum">
              <a:rPr lang="en-US" altLang="en-US" smtClean="0"/>
              <a:pPr>
                <a:defRPr/>
              </a:pPr>
              <a:t>45</a:t>
            </a:fld>
            <a:endParaRPr lang="en-US" altLang="en-US"/>
          </a:p>
        </p:txBody>
      </p:sp>
      <p:pic>
        <p:nvPicPr>
          <p:cNvPr id="11" name="Picture 10" descr="H C L in water illustration">
            <a:extLst>
              <a:ext uri="{FF2B5EF4-FFF2-40B4-BE49-F238E27FC236}">
                <a16:creationId xmlns:a16="http://schemas.microsoft.com/office/drawing/2014/main" id="{95B78AFB-4DE5-4E1B-9A3A-99E506A3C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5501" y="1776981"/>
            <a:ext cx="1853526" cy="34808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1000"/>
                            </p:stCondLst>
                            <p:childTnLst>
                              <p:par>
                                <p:cTn id="29" presetID="42"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autoUpdateAnimBg="0"/>
      <p:bldP spid="10" grpId="0"/>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a:extLst>
              <a:ext uri="{FF2B5EF4-FFF2-40B4-BE49-F238E27FC236}">
                <a16:creationId xmlns:a16="http://schemas.microsoft.com/office/drawing/2014/main" id="{230C3A5C-C9D2-450C-AB26-9D2B6FD4C950}"/>
              </a:ext>
            </a:extLst>
          </p:cNvPr>
          <p:cNvSpPr>
            <a:spLocks noChangeArrowheads="1"/>
          </p:cNvSpPr>
          <p:nvPr/>
        </p:nvSpPr>
        <p:spPr bwMode="auto">
          <a:xfrm>
            <a:off x="2057400" y="254000"/>
            <a:ext cx="50434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b="1" dirty="0">
                <a:solidFill>
                  <a:srgbClr val="4F81BD"/>
                </a:solidFill>
                <a:latin typeface="Arial" panose="020B0604020202020204" pitchFamily="34" charset="0"/>
                <a:cs typeface="Arial" panose="020B0604020202020204" pitchFamily="34" charset="0"/>
              </a:rPr>
              <a:t>Some Examples of Acids</a:t>
            </a:r>
          </a:p>
        </p:txBody>
      </p:sp>
      <p:pic>
        <p:nvPicPr>
          <p:cNvPr id="37891" name="Picture 10">
            <a:extLst>
              <a:ext uri="{FF2B5EF4-FFF2-40B4-BE49-F238E27FC236}">
                <a16:creationId xmlns:a16="http://schemas.microsoft.com/office/drawing/2014/main" id="{49BAB48A-A8E4-4EAC-A20B-608584F36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7429" b="6572"/>
          <a:stretch>
            <a:fillRect/>
          </a:stretch>
        </p:blipFill>
        <p:spPr bwMode="auto">
          <a:xfrm>
            <a:off x="381000" y="1371600"/>
            <a:ext cx="8421688"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a:extLst>
              <a:ext uri="{FF2B5EF4-FFF2-40B4-BE49-F238E27FC236}">
                <a16:creationId xmlns:a16="http://schemas.microsoft.com/office/drawing/2014/main" id="{9F19A169-9225-4484-B9C8-D47B2630B622}"/>
              </a:ext>
            </a:extLst>
          </p:cNvPr>
          <p:cNvSpPr>
            <a:spLocks noGrp="1"/>
          </p:cNvSpPr>
          <p:nvPr>
            <p:ph type="sldNum" sz="quarter" idx="12"/>
          </p:nvPr>
        </p:nvSpPr>
        <p:spPr/>
        <p:txBody>
          <a:bodyPr/>
          <a:lstStyle/>
          <a:p>
            <a:pPr>
              <a:defRPr/>
            </a:pPr>
            <a:fld id="{B13CA24A-AEAF-4EC0-8335-D16DEABBCB7A}" type="slidenum">
              <a:rPr lang="en-US" altLang="en-US" smtClean="0"/>
              <a:pPr>
                <a:defRPr/>
              </a:pPr>
              <a:t>46</a:t>
            </a:fld>
            <a:endParaRPr lang="en-US"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4">
            <a:extLst>
              <a:ext uri="{FF2B5EF4-FFF2-40B4-BE49-F238E27FC236}">
                <a16:creationId xmlns:a16="http://schemas.microsoft.com/office/drawing/2014/main" id="{D43EE28B-1ABB-4FC5-8B9D-62403E5FF329}"/>
              </a:ext>
            </a:extLst>
          </p:cNvPr>
          <p:cNvSpPr txBox="1">
            <a:spLocks noChangeArrowheads="1"/>
          </p:cNvSpPr>
          <p:nvPr/>
        </p:nvSpPr>
        <p:spPr bwMode="auto">
          <a:xfrm>
            <a:off x="381000" y="838200"/>
            <a:ext cx="822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dirty="0">
                <a:latin typeface="Arial" panose="020B0604020202020204" pitchFamily="34" charset="0"/>
              </a:rPr>
              <a:t>An </a:t>
            </a:r>
            <a:r>
              <a:rPr lang="en-US" altLang="en-US" sz="2400" b="1" i="1" dirty="0">
                <a:latin typeface="Arial" panose="020B0604020202020204" pitchFamily="34" charset="0"/>
              </a:rPr>
              <a:t>oxoacid</a:t>
            </a:r>
            <a:r>
              <a:rPr lang="en-US" altLang="en-US" sz="2400" dirty="0">
                <a:latin typeface="Arial" panose="020B0604020202020204" pitchFamily="34" charset="0"/>
              </a:rPr>
              <a:t> is an acid that contains hydrogen, oxygen, and another element.</a:t>
            </a:r>
          </a:p>
        </p:txBody>
      </p:sp>
      <p:sp>
        <p:nvSpPr>
          <p:cNvPr id="38915" name="Text Box 7">
            <a:extLst>
              <a:ext uri="{FF2B5EF4-FFF2-40B4-BE49-F238E27FC236}">
                <a16:creationId xmlns:a16="http://schemas.microsoft.com/office/drawing/2014/main" id="{EFB3CBE0-C7F7-4F57-8409-2C85D1D6A9B6}"/>
              </a:ext>
            </a:extLst>
          </p:cNvPr>
          <p:cNvSpPr txBox="1">
            <a:spLocks noChangeArrowheads="1"/>
          </p:cNvSpPr>
          <p:nvPr/>
        </p:nvSpPr>
        <p:spPr bwMode="auto">
          <a:xfrm>
            <a:off x="639763" y="1663700"/>
            <a:ext cx="1485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latin typeface="Arial" panose="020B0604020202020204" pitchFamily="34" charset="0"/>
              </a:rPr>
              <a:t>nitric acid</a:t>
            </a:r>
          </a:p>
        </p:txBody>
      </p:sp>
      <p:sp>
        <p:nvSpPr>
          <p:cNvPr id="38916" name="Text Box 10">
            <a:extLst>
              <a:ext uri="{FF2B5EF4-FFF2-40B4-BE49-F238E27FC236}">
                <a16:creationId xmlns:a16="http://schemas.microsoft.com/office/drawing/2014/main" id="{3F4942CC-EE95-4DE3-95C0-840CD5282720}"/>
              </a:ext>
            </a:extLst>
          </p:cNvPr>
          <p:cNvSpPr txBox="1">
            <a:spLocks noChangeArrowheads="1"/>
          </p:cNvSpPr>
          <p:nvPr/>
        </p:nvSpPr>
        <p:spPr bwMode="auto">
          <a:xfrm>
            <a:off x="3089275" y="1622425"/>
            <a:ext cx="2000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latin typeface="Arial" panose="020B0604020202020204" pitchFamily="34" charset="0"/>
              </a:rPr>
              <a:t>carbonic acid</a:t>
            </a:r>
          </a:p>
        </p:txBody>
      </p:sp>
      <p:sp>
        <p:nvSpPr>
          <p:cNvPr id="38917" name="Text Box 13">
            <a:extLst>
              <a:ext uri="{FF2B5EF4-FFF2-40B4-BE49-F238E27FC236}">
                <a16:creationId xmlns:a16="http://schemas.microsoft.com/office/drawing/2014/main" id="{7A106B80-5FFC-44A5-B729-C4E8CA1BA371}"/>
              </a:ext>
            </a:extLst>
          </p:cNvPr>
          <p:cNvSpPr txBox="1">
            <a:spLocks noChangeArrowheads="1"/>
          </p:cNvSpPr>
          <p:nvPr/>
        </p:nvSpPr>
        <p:spPr bwMode="auto">
          <a:xfrm>
            <a:off x="5938838" y="1592263"/>
            <a:ext cx="2343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latin typeface="Arial" panose="020B0604020202020204" pitchFamily="34" charset="0"/>
              </a:rPr>
              <a:t>phosphoric acid</a:t>
            </a:r>
          </a:p>
        </p:txBody>
      </p:sp>
      <p:pic>
        <p:nvPicPr>
          <p:cNvPr id="52242" name="Picture 18">
            <a:extLst>
              <a:ext uri="{FF2B5EF4-FFF2-40B4-BE49-F238E27FC236}">
                <a16:creationId xmlns:a16="http://schemas.microsoft.com/office/drawing/2014/main" id="{EC1B7F69-7B11-4584-8639-8BE689CCFD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75" y="2049463"/>
            <a:ext cx="1368425"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3" name="Picture 19">
            <a:extLst>
              <a:ext uri="{FF2B5EF4-FFF2-40B4-BE49-F238E27FC236}">
                <a16:creationId xmlns:a16="http://schemas.microsoft.com/office/drawing/2014/main" id="{DE5F0FA1-9ED6-4C8B-A691-6729725732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8675" y="2049463"/>
            <a:ext cx="1585913"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4" name="Picture 20">
            <a:extLst>
              <a:ext uri="{FF2B5EF4-FFF2-40B4-BE49-F238E27FC236}">
                <a16:creationId xmlns:a16="http://schemas.microsoft.com/office/drawing/2014/main" id="{2717A548-452F-48A7-AEDA-64E3FE0016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3638" y="2049463"/>
            <a:ext cx="1833562"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Rectangle 1">
            <a:extLst>
              <a:ext uri="{FF2B5EF4-FFF2-40B4-BE49-F238E27FC236}">
                <a16:creationId xmlns:a16="http://schemas.microsoft.com/office/drawing/2014/main" id="{FCEB62DC-1665-4B03-9FD6-54614879D5DF}"/>
              </a:ext>
            </a:extLst>
          </p:cNvPr>
          <p:cNvSpPr>
            <a:spLocks noChangeArrowheads="1"/>
          </p:cNvSpPr>
          <p:nvPr/>
        </p:nvSpPr>
        <p:spPr bwMode="auto">
          <a:xfrm>
            <a:off x="1212850" y="177800"/>
            <a:ext cx="6718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b="1" dirty="0">
                <a:solidFill>
                  <a:srgbClr val="4F81BD"/>
                </a:solidFill>
                <a:latin typeface="Arial" panose="020B0604020202020204" pitchFamily="34" charset="0"/>
                <a:cs typeface="Arial" panose="020B0604020202020204" pitchFamily="34" charset="0"/>
              </a:rPr>
              <a:t>Naming Oxoacids and </a:t>
            </a:r>
            <a:r>
              <a:rPr lang="en-US" altLang="en-US" b="1" dirty="0" err="1">
                <a:solidFill>
                  <a:srgbClr val="4F81BD"/>
                </a:solidFill>
                <a:latin typeface="Arial" panose="020B0604020202020204" pitchFamily="34" charset="0"/>
                <a:cs typeface="Arial" panose="020B0604020202020204" pitchFamily="34" charset="0"/>
              </a:rPr>
              <a:t>Oxoanions</a:t>
            </a:r>
            <a:endParaRPr lang="en-US" altLang="en-US" b="1" dirty="0">
              <a:solidFill>
                <a:srgbClr val="4F81BD"/>
              </a:solidFill>
              <a:latin typeface="Arial" panose="020B0604020202020204" pitchFamily="34" charset="0"/>
              <a:cs typeface="Arial" panose="020B0604020202020204" pitchFamily="34" charset="0"/>
            </a:endParaRPr>
          </a:p>
        </p:txBody>
      </p:sp>
      <p:sp>
        <p:nvSpPr>
          <p:cNvPr id="17" name="Rectangle 2">
            <a:extLst>
              <a:ext uri="{FF2B5EF4-FFF2-40B4-BE49-F238E27FC236}">
                <a16:creationId xmlns:a16="http://schemas.microsoft.com/office/drawing/2014/main" id="{2B8BFB11-E871-4F98-816B-B75941FE6149}"/>
              </a:ext>
            </a:extLst>
          </p:cNvPr>
          <p:cNvSpPr>
            <a:spLocks noChangeArrowheads="1"/>
          </p:cNvSpPr>
          <p:nvPr/>
        </p:nvSpPr>
        <p:spPr bwMode="auto">
          <a:xfrm>
            <a:off x="381000" y="3810000"/>
            <a:ext cx="8153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FontTx/>
              <a:buNone/>
            </a:pPr>
            <a:r>
              <a:rPr lang="en-US" altLang="en-US" sz="2400" dirty="0">
                <a:latin typeface="Arial" panose="020B0604020202020204" pitchFamily="34" charset="0"/>
                <a:cs typeface="Arial" panose="020B0604020202020204" pitchFamily="34" charset="0"/>
              </a:rPr>
              <a:t>The formulas of </a:t>
            </a:r>
            <a:r>
              <a:rPr lang="en-US" altLang="en-US" sz="2400" b="1" i="1" dirty="0">
                <a:solidFill>
                  <a:srgbClr val="FF0000"/>
                </a:solidFill>
                <a:latin typeface="Arial" panose="020B0604020202020204" pitchFamily="34" charset="0"/>
                <a:cs typeface="Arial" panose="020B0604020202020204" pitchFamily="34" charset="0"/>
              </a:rPr>
              <a:t>oxoacids</a:t>
            </a:r>
            <a:r>
              <a:rPr lang="en-US" altLang="en-US" sz="2400" dirty="0">
                <a:latin typeface="Arial" panose="020B0604020202020204" pitchFamily="34" charset="0"/>
                <a:cs typeface="Arial" panose="020B0604020202020204" pitchFamily="34" charset="0"/>
              </a:rPr>
              <a:t> are usually written with the H first, followed by the central element and then O.</a:t>
            </a:r>
          </a:p>
        </p:txBody>
      </p:sp>
      <p:sp>
        <p:nvSpPr>
          <p:cNvPr id="18" name="Rectangle 3">
            <a:extLst>
              <a:ext uri="{FF2B5EF4-FFF2-40B4-BE49-F238E27FC236}">
                <a16:creationId xmlns:a16="http://schemas.microsoft.com/office/drawing/2014/main" id="{14975811-61E4-4100-BF41-EB6020B09EE9}"/>
              </a:ext>
            </a:extLst>
          </p:cNvPr>
          <p:cNvSpPr>
            <a:spLocks noChangeArrowheads="1"/>
          </p:cNvSpPr>
          <p:nvPr/>
        </p:nvSpPr>
        <p:spPr bwMode="auto">
          <a:xfrm>
            <a:off x="930275" y="4572000"/>
            <a:ext cx="69564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50000"/>
              </a:lnSpc>
              <a:spcBef>
                <a:spcPct val="0"/>
              </a:spcBef>
              <a:buFontTx/>
              <a:buNone/>
            </a:pPr>
            <a:r>
              <a:rPr lang="en-US" altLang="en-US" sz="2400" dirty="0">
                <a:latin typeface="Arial" panose="020B0604020202020204" pitchFamily="34" charset="0"/>
                <a:cs typeface="Arial" panose="020B0604020202020204" pitchFamily="34" charset="0"/>
              </a:rPr>
              <a:t>H</a:t>
            </a:r>
            <a:r>
              <a:rPr lang="en-US" altLang="en-US" sz="2400" baseline="-25000" dirty="0">
                <a:latin typeface="Arial" panose="020B0604020202020204" pitchFamily="34" charset="0"/>
                <a:cs typeface="Arial" panose="020B0604020202020204" pitchFamily="34" charset="0"/>
              </a:rPr>
              <a:t>2</a:t>
            </a:r>
            <a:r>
              <a:rPr lang="en-US" altLang="en-US" sz="2400" dirty="0">
                <a:latin typeface="Arial" panose="020B0604020202020204" pitchFamily="34" charset="0"/>
                <a:cs typeface="Arial" panose="020B0604020202020204" pitchFamily="34" charset="0"/>
              </a:rPr>
              <a:t>CO</a:t>
            </a:r>
            <a:r>
              <a:rPr lang="en-US" altLang="en-US" sz="2400" baseline="-25000" dirty="0">
                <a:latin typeface="Arial" panose="020B0604020202020204" pitchFamily="34" charset="0"/>
                <a:cs typeface="Arial" panose="020B0604020202020204" pitchFamily="34" charset="0"/>
              </a:rPr>
              <a:t>3</a:t>
            </a:r>
            <a:r>
              <a:rPr lang="en-US" altLang="en-US" sz="2400" dirty="0">
                <a:latin typeface="Arial" panose="020B0604020202020204" pitchFamily="34" charset="0"/>
                <a:cs typeface="Arial" panose="020B0604020202020204" pitchFamily="34" charset="0"/>
              </a:rPr>
              <a:t> (carbonic acid), HClO</a:t>
            </a:r>
            <a:r>
              <a:rPr lang="en-US" altLang="en-US" sz="2400" baseline="-25000" dirty="0">
                <a:latin typeface="Arial" panose="020B0604020202020204" pitchFamily="34" charset="0"/>
                <a:cs typeface="Arial" panose="020B0604020202020204" pitchFamily="34" charset="0"/>
              </a:rPr>
              <a:t>3</a:t>
            </a:r>
            <a:r>
              <a:rPr lang="en-US" altLang="en-US" sz="2400" dirty="0">
                <a:latin typeface="Arial" panose="020B0604020202020204" pitchFamily="34" charset="0"/>
                <a:cs typeface="Arial" panose="020B0604020202020204" pitchFamily="34" charset="0"/>
              </a:rPr>
              <a:t> (chloric acid), </a:t>
            </a:r>
          </a:p>
          <a:p>
            <a:pPr>
              <a:lnSpc>
                <a:spcPct val="150000"/>
              </a:lnSpc>
              <a:spcBef>
                <a:spcPct val="0"/>
              </a:spcBef>
              <a:buFontTx/>
              <a:buNone/>
            </a:pPr>
            <a:r>
              <a:rPr lang="en-US" altLang="en-US" sz="2400" dirty="0">
                <a:latin typeface="Arial" panose="020B0604020202020204" pitchFamily="34" charset="0"/>
                <a:cs typeface="Arial" panose="020B0604020202020204" pitchFamily="34" charset="0"/>
              </a:rPr>
              <a:t>HNO</a:t>
            </a:r>
            <a:r>
              <a:rPr lang="en-US" altLang="en-US" sz="2400" baseline="-25000" dirty="0">
                <a:latin typeface="Arial" panose="020B0604020202020204" pitchFamily="34" charset="0"/>
                <a:cs typeface="Arial" panose="020B0604020202020204" pitchFamily="34" charset="0"/>
              </a:rPr>
              <a:t>3</a:t>
            </a:r>
            <a:r>
              <a:rPr lang="en-US" altLang="en-US" sz="2400" dirty="0">
                <a:latin typeface="Arial" panose="020B0604020202020204" pitchFamily="34" charset="0"/>
                <a:cs typeface="Arial" panose="020B0604020202020204" pitchFamily="34" charset="0"/>
              </a:rPr>
              <a:t> (nitric acid), H</a:t>
            </a:r>
            <a:r>
              <a:rPr lang="en-US" altLang="en-US" sz="2400" baseline="-25000" dirty="0">
                <a:latin typeface="Arial" panose="020B0604020202020204" pitchFamily="34" charset="0"/>
                <a:cs typeface="Arial" panose="020B0604020202020204" pitchFamily="34" charset="0"/>
              </a:rPr>
              <a:t>3</a:t>
            </a:r>
            <a:r>
              <a:rPr lang="en-US" altLang="en-US" sz="2400" dirty="0">
                <a:latin typeface="Arial" panose="020B0604020202020204" pitchFamily="34" charset="0"/>
                <a:cs typeface="Arial" panose="020B0604020202020204" pitchFamily="34" charset="0"/>
              </a:rPr>
              <a:t>PO</a:t>
            </a:r>
            <a:r>
              <a:rPr lang="en-US" altLang="en-US" sz="2400" baseline="-25000" dirty="0">
                <a:latin typeface="Arial" panose="020B0604020202020204" pitchFamily="34" charset="0"/>
                <a:cs typeface="Arial" panose="020B0604020202020204" pitchFamily="34" charset="0"/>
              </a:rPr>
              <a:t>4</a:t>
            </a:r>
            <a:r>
              <a:rPr lang="en-US" altLang="en-US" sz="2400" dirty="0">
                <a:latin typeface="Arial" panose="020B0604020202020204" pitchFamily="34" charset="0"/>
                <a:cs typeface="Arial" panose="020B0604020202020204" pitchFamily="34" charset="0"/>
              </a:rPr>
              <a:t> (phosphoric acid), H</a:t>
            </a:r>
            <a:r>
              <a:rPr lang="en-US" altLang="en-US" sz="2400" baseline="-25000" dirty="0">
                <a:latin typeface="Arial" panose="020B0604020202020204" pitchFamily="34" charset="0"/>
                <a:cs typeface="Arial" panose="020B0604020202020204" pitchFamily="34" charset="0"/>
              </a:rPr>
              <a:t>2</a:t>
            </a:r>
            <a:r>
              <a:rPr lang="en-US" altLang="en-US" sz="2400" dirty="0">
                <a:latin typeface="Arial" panose="020B0604020202020204" pitchFamily="34" charset="0"/>
                <a:cs typeface="Arial" panose="020B0604020202020204" pitchFamily="34" charset="0"/>
              </a:rPr>
              <a:t>SO</a:t>
            </a:r>
            <a:r>
              <a:rPr lang="en-US" altLang="en-US" sz="2400" baseline="-25000" dirty="0">
                <a:latin typeface="Arial" panose="020B0604020202020204" pitchFamily="34" charset="0"/>
                <a:cs typeface="Arial" panose="020B0604020202020204" pitchFamily="34" charset="0"/>
              </a:rPr>
              <a:t>4</a:t>
            </a:r>
            <a:r>
              <a:rPr lang="en-US" altLang="en-US" sz="2400" dirty="0">
                <a:latin typeface="Arial" panose="020B0604020202020204" pitchFamily="34" charset="0"/>
                <a:cs typeface="Arial" panose="020B0604020202020204" pitchFamily="34" charset="0"/>
              </a:rPr>
              <a:t> (sulfuric acid)</a:t>
            </a:r>
          </a:p>
        </p:txBody>
      </p:sp>
      <p:sp>
        <p:nvSpPr>
          <p:cNvPr id="5" name="Slide Number Placeholder 4">
            <a:extLst>
              <a:ext uri="{FF2B5EF4-FFF2-40B4-BE49-F238E27FC236}">
                <a16:creationId xmlns:a16="http://schemas.microsoft.com/office/drawing/2014/main" id="{A6A71421-1B8D-49BB-ACBB-0AF56DAAD711}"/>
              </a:ext>
            </a:extLst>
          </p:cNvPr>
          <p:cNvSpPr>
            <a:spLocks noGrp="1"/>
          </p:cNvSpPr>
          <p:nvPr>
            <p:ph type="sldNum" sz="quarter" idx="12"/>
          </p:nvPr>
        </p:nvSpPr>
        <p:spPr/>
        <p:txBody>
          <a:bodyPr/>
          <a:lstStyle/>
          <a:p>
            <a:pPr>
              <a:defRPr/>
            </a:pPr>
            <a:fld id="{493E24EA-15E4-4E8D-9E25-87E0D1BB485B}" type="slidenum">
              <a:rPr lang="en-US" altLang="en-US" smtClean="0"/>
              <a:pPr>
                <a:defRPr/>
              </a:pPr>
              <a:t>47</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52242"/>
                                        </p:tgtEl>
                                        <p:attrNameLst>
                                          <p:attrName>style.visibility</p:attrName>
                                        </p:attrNameLst>
                                      </p:cBhvr>
                                      <p:to>
                                        <p:strVal val="visible"/>
                                      </p:to>
                                    </p:set>
                                    <p:anim calcmode="lin" valueType="num">
                                      <p:cBhvr>
                                        <p:cTn id="7" dur="500" fill="hold"/>
                                        <p:tgtEl>
                                          <p:spTgt spid="52242"/>
                                        </p:tgtEl>
                                        <p:attrNameLst>
                                          <p:attrName>ppt_w</p:attrName>
                                        </p:attrNameLst>
                                      </p:cBhvr>
                                      <p:tavLst>
                                        <p:tav tm="0">
                                          <p:val>
                                            <p:fltVal val="0"/>
                                          </p:val>
                                        </p:tav>
                                        <p:tav tm="100000">
                                          <p:val>
                                            <p:strVal val="#ppt_w"/>
                                          </p:val>
                                        </p:tav>
                                      </p:tavLst>
                                    </p:anim>
                                    <p:anim calcmode="lin" valueType="num">
                                      <p:cBhvr>
                                        <p:cTn id="8" dur="500" fill="hold"/>
                                        <p:tgtEl>
                                          <p:spTgt spid="52242"/>
                                        </p:tgtEl>
                                        <p:attrNameLst>
                                          <p:attrName>ppt_h</p:attrName>
                                        </p:attrNameLst>
                                      </p:cBhvr>
                                      <p:tavLst>
                                        <p:tav tm="0">
                                          <p:val>
                                            <p:fltVal val="0"/>
                                          </p:val>
                                        </p:tav>
                                        <p:tav tm="100000">
                                          <p:val>
                                            <p:strVal val="#ppt_h"/>
                                          </p:val>
                                        </p:tav>
                                      </p:tavLst>
                                    </p:anim>
                                    <p:animEffect transition="in" filter="fade">
                                      <p:cBhvr>
                                        <p:cTn id="9" dur="500"/>
                                        <p:tgtEl>
                                          <p:spTgt spid="52242"/>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52243"/>
                                        </p:tgtEl>
                                        <p:attrNameLst>
                                          <p:attrName>style.visibility</p:attrName>
                                        </p:attrNameLst>
                                      </p:cBhvr>
                                      <p:to>
                                        <p:strVal val="visible"/>
                                      </p:to>
                                    </p:set>
                                    <p:anim calcmode="lin" valueType="num">
                                      <p:cBhvr>
                                        <p:cTn id="13" dur="500" fill="hold"/>
                                        <p:tgtEl>
                                          <p:spTgt spid="52243"/>
                                        </p:tgtEl>
                                        <p:attrNameLst>
                                          <p:attrName>ppt_w</p:attrName>
                                        </p:attrNameLst>
                                      </p:cBhvr>
                                      <p:tavLst>
                                        <p:tav tm="0">
                                          <p:val>
                                            <p:fltVal val="0"/>
                                          </p:val>
                                        </p:tav>
                                        <p:tav tm="100000">
                                          <p:val>
                                            <p:strVal val="#ppt_w"/>
                                          </p:val>
                                        </p:tav>
                                      </p:tavLst>
                                    </p:anim>
                                    <p:anim calcmode="lin" valueType="num">
                                      <p:cBhvr>
                                        <p:cTn id="14" dur="500" fill="hold"/>
                                        <p:tgtEl>
                                          <p:spTgt spid="52243"/>
                                        </p:tgtEl>
                                        <p:attrNameLst>
                                          <p:attrName>ppt_h</p:attrName>
                                        </p:attrNameLst>
                                      </p:cBhvr>
                                      <p:tavLst>
                                        <p:tav tm="0">
                                          <p:val>
                                            <p:fltVal val="0"/>
                                          </p:val>
                                        </p:tav>
                                        <p:tav tm="100000">
                                          <p:val>
                                            <p:strVal val="#ppt_h"/>
                                          </p:val>
                                        </p:tav>
                                      </p:tavLst>
                                    </p:anim>
                                    <p:animEffect transition="in" filter="fade">
                                      <p:cBhvr>
                                        <p:cTn id="15" dur="500"/>
                                        <p:tgtEl>
                                          <p:spTgt spid="52243"/>
                                        </p:tgtEl>
                                      </p:cBhvr>
                                    </p:animEffect>
                                  </p:childTnLst>
                                </p:cTn>
                              </p:par>
                              <p:par>
                                <p:cTn id="16" presetID="53" presetClass="entr" presetSubtype="0" fill="hold" nodeType="withEffect">
                                  <p:stCondLst>
                                    <p:cond delay="0"/>
                                  </p:stCondLst>
                                  <p:childTnLst>
                                    <p:set>
                                      <p:cBhvr>
                                        <p:cTn id="17" dur="1" fill="hold">
                                          <p:stCondLst>
                                            <p:cond delay="0"/>
                                          </p:stCondLst>
                                        </p:cTn>
                                        <p:tgtEl>
                                          <p:spTgt spid="52244"/>
                                        </p:tgtEl>
                                        <p:attrNameLst>
                                          <p:attrName>style.visibility</p:attrName>
                                        </p:attrNameLst>
                                      </p:cBhvr>
                                      <p:to>
                                        <p:strVal val="visible"/>
                                      </p:to>
                                    </p:set>
                                    <p:anim calcmode="lin" valueType="num">
                                      <p:cBhvr>
                                        <p:cTn id="18" dur="500" fill="hold"/>
                                        <p:tgtEl>
                                          <p:spTgt spid="52244"/>
                                        </p:tgtEl>
                                        <p:attrNameLst>
                                          <p:attrName>ppt_w</p:attrName>
                                        </p:attrNameLst>
                                      </p:cBhvr>
                                      <p:tavLst>
                                        <p:tav tm="0">
                                          <p:val>
                                            <p:fltVal val="0"/>
                                          </p:val>
                                        </p:tav>
                                        <p:tav tm="100000">
                                          <p:val>
                                            <p:strVal val="#ppt_w"/>
                                          </p:val>
                                        </p:tav>
                                      </p:tavLst>
                                    </p:anim>
                                    <p:anim calcmode="lin" valueType="num">
                                      <p:cBhvr>
                                        <p:cTn id="19" dur="500" fill="hold"/>
                                        <p:tgtEl>
                                          <p:spTgt spid="52244"/>
                                        </p:tgtEl>
                                        <p:attrNameLst>
                                          <p:attrName>ppt_h</p:attrName>
                                        </p:attrNameLst>
                                      </p:cBhvr>
                                      <p:tavLst>
                                        <p:tav tm="0">
                                          <p:val>
                                            <p:fltVal val="0"/>
                                          </p:val>
                                        </p:tav>
                                        <p:tav tm="100000">
                                          <p:val>
                                            <p:strVal val="#ppt_h"/>
                                          </p:val>
                                        </p:tav>
                                      </p:tavLst>
                                    </p:anim>
                                    <p:animEffect transition="in" filter="fade">
                                      <p:cBhvr>
                                        <p:cTn id="20" dur="500"/>
                                        <p:tgtEl>
                                          <p:spTgt spid="5224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a:extLst>
              <a:ext uri="{FF2B5EF4-FFF2-40B4-BE49-F238E27FC236}">
                <a16:creationId xmlns:a16="http://schemas.microsoft.com/office/drawing/2014/main" id="{0A465BB5-17FD-4305-84A2-0C1DD80820E5}"/>
              </a:ext>
            </a:extLst>
          </p:cNvPr>
          <p:cNvSpPr>
            <a:spLocks noChangeArrowheads="1"/>
          </p:cNvSpPr>
          <p:nvPr/>
        </p:nvSpPr>
        <p:spPr bwMode="auto">
          <a:xfrm>
            <a:off x="180975" y="111125"/>
            <a:ext cx="86582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FontTx/>
              <a:buNone/>
            </a:pPr>
            <a:r>
              <a:rPr lang="en-US" altLang="en-US" sz="2200" b="1" dirty="0">
                <a:solidFill>
                  <a:srgbClr val="00B0F0"/>
                </a:solidFill>
                <a:latin typeface="Arial" panose="020B0604020202020204" pitchFamily="34" charset="0"/>
                <a:cs typeface="Arial" panose="020B0604020202020204" pitchFamily="34" charset="0"/>
              </a:rPr>
              <a:t>Two or more </a:t>
            </a:r>
            <a:r>
              <a:rPr lang="en-US" altLang="en-US" sz="2200" b="1" i="1" dirty="0">
                <a:solidFill>
                  <a:srgbClr val="FF0000"/>
                </a:solidFill>
                <a:latin typeface="Arial" panose="020B0604020202020204" pitchFamily="34" charset="0"/>
                <a:cs typeface="Arial" panose="020B0604020202020204" pitchFamily="34" charset="0"/>
              </a:rPr>
              <a:t>oxoacids</a:t>
            </a:r>
            <a:r>
              <a:rPr lang="en-US" altLang="en-US" sz="2200" b="1" dirty="0">
                <a:solidFill>
                  <a:srgbClr val="00B0F0"/>
                </a:solidFill>
                <a:latin typeface="Arial" panose="020B0604020202020204" pitchFamily="34" charset="0"/>
                <a:cs typeface="Arial" panose="020B0604020202020204" pitchFamily="34" charset="0"/>
              </a:rPr>
              <a:t> have the same central atom but </a:t>
            </a:r>
            <a:r>
              <a:rPr lang="en-US" altLang="en-US" sz="2200" b="1" i="1" u="sng" dirty="0">
                <a:solidFill>
                  <a:srgbClr val="00B0F0"/>
                </a:solidFill>
                <a:latin typeface="Arial" panose="020B0604020202020204" pitchFamily="34" charset="0"/>
                <a:cs typeface="Arial" panose="020B0604020202020204" pitchFamily="34" charset="0"/>
              </a:rPr>
              <a:t>a different number of O atoms</a:t>
            </a:r>
            <a:r>
              <a:rPr lang="en-US" altLang="en-US" sz="2200" b="1" dirty="0">
                <a:solidFill>
                  <a:srgbClr val="00B0F0"/>
                </a:solidFill>
                <a:latin typeface="Arial" panose="020B0604020202020204" pitchFamily="34" charset="0"/>
                <a:cs typeface="Arial" panose="020B0604020202020204" pitchFamily="34" charset="0"/>
              </a:rPr>
              <a:t>; the following rules to name these compounds.</a:t>
            </a:r>
          </a:p>
        </p:txBody>
      </p:sp>
      <p:sp>
        <p:nvSpPr>
          <p:cNvPr id="8" name="Rectangle 7">
            <a:extLst>
              <a:ext uri="{FF2B5EF4-FFF2-40B4-BE49-F238E27FC236}">
                <a16:creationId xmlns:a16="http://schemas.microsoft.com/office/drawing/2014/main" id="{8EFBD1A2-9135-4739-AC2F-62DDA8AA2B3A}"/>
              </a:ext>
            </a:extLst>
          </p:cNvPr>
          <p:cNvSpPr/>
          <p:nvPr/>
        </p:nvSpPr>
        <p:spPr>
          <a:xfrm>
            <a:off x="190500" y="1219200"/>
            <a:ext cx="8582025" cy="5262563"/>
          </a:xfrm>
          <a:prstGeom prst="rect">
            <a:avLst/>
          </a:prstGeom>
        </p:spPr>
        <p:txBody>
          <a:bodyPr>
            <a:spAutoFit/>
          </a:bodyPr>
          <a:lstStyle/>
          <a:p>
            <a:pPr marL="398463" indent="-398463" algn="just">
              <a:defRPr/>
            </a:pPr>
            <a:r>
              <a:rPr lang="en-US" sz="2400" dirty="0">
                <a:cs typeface="Arial" panose="020B0604020202020204" pitchFamily="34" charset="0"/>
              </a:rPr>
              <a:t>1. </a:t>
            </a:r>
            <a:r>
              <a:rPr lang="en-US" sz="2400" b="1" dirty="0">
                <a:solidFill>
                  <a:srgbClr val="0070C0"/>
                </a:solidFill>
                <a:cs typeface="Arial" panose="020B0604020202020204" pitchFamily="34" charset="0"/>
              </a:rPr>
              <a:t>Addition of one O atom to the “-</a:t>
            </a:r>
            <a:r>
              <a:rPr lang="en-US" sz="2400" b="1" dirty="0" err="1">
                <a:solidFill>
                  <a:srgbClr val="0070C0"/>
                </a:solidFill>
                <a:cs typeface="Arial" panose="020B0604020202020204" pitchFamily="34" charset="0"/>
              </a:rPr>
              <a:t>ic</a:t>
            </a:r>
            <a:r>
              <a:rPr lang="en-US" sz="2400" b="1" dirty="0">
                <a:solidFill>
                  <a:srgbClr val="0070C0"/>
                </a:solidFill>
                <a:cs typeface="Arial" panose="020B0604020202020204" pitchFamily="34" charset="0"/>
              </a:rPr>
              <a:t>” acid</a:t>
            </a:r>
            <a:r>
              <a:rPr lang="en-US" sz="2400" dirty="0">
                <a:cs typeface="Arial" panose="020B0604020202020204" pitchFamily="34" charset="0"/>
              </a:rPr>
              <a:t>: The acid is called “per . . -</a:t>
            </a:r>
            <a:r>
              <a:rPr lang="en-US" sz="2400" dirty="0" err="1">
                <a:cs typeface="Arial" panose="020B0604020202020204" pitchFamily="34" charset="0"/>
              </a:rPr>
              <a:t>ic</a:t>
            </a:r>
            <a:r>
              <a:rPr lang="en-US" sz="2400" dirty="0">
                <a:cs typeface="Arial" panose="020B0604020202020204" pitchFamily="34" charset="0"/>
              </a:rPr>
              <a:t>” acid. </a:t>
            </a:r>
            <a:r>
              <a:rPr lang="en-US" sz="2400" dirty="0">
                <a:solidFill>
                  <a:srgbClr val="FFC000"/>
                </a:solidFill>
                <a:cs typeface="Arial" panose="020B0604020202020204" pitchFamily="34" charset="0"/>
              </a:rPr>
              <a:t>( --ate)</a:t>
            </a:r>
          </a:p>
          <a:p>
            <a:pPr marL="1828800" algn="just">
              <a:defRPr/>
            </a:pPr>
            <a:r>
              <a:rPr lang="en-US" sz="2400" dirty="0">
                <a:cs typeface="Arial" panose="020B0604020202020204" pitchFamily="34" charset="0"/>
              </a:rPr>
              <a:t>HClO</a:t>
            </a:r>
            <a:r>
              <a:rPr lang="en-US" sz="2400" baseline="-25000" dirty="0">
                <a:solidFill>
                  <a:srgbClr val="FF0000"/>
                </a:solidFill>
                <a:cs typeface="Arial" panose="020B0604020202020204" pitchFamily="34" charset="0"/>
              </a:rPr>
              <a:t>3</a:t>
            </a:r>
            <a:r>
              <a:rPr lang="en-US" sz="2400" dirty="0">
                <a:cs typeface="Arial" panose="020B0604020202020204" pitchFamily="34" charset="0"/>
              </a:rPr>
              <a:t>        chlo</a:t>
            </a:r>
            <a:r>
              <a:rPr lang="en-US" sz="2400" dirty="0">
                <a:solidFill>
                  <a:srgbClr val="FF0000"/>
                </a:solidFill>
                <a:cs typeface="Arial" panose="020B0604020202020204" pitchFamily="34" charset="0"/>
              </a:rPr>
              <a:t>ric </a:t>
            </a:r>
            <a:r>
              <a:rPr lang="en-US" sz="2400" dirty="0">
                <a:cs typeface="Arial" panose="020B0604020202020204" pitchFamily="34" charset="0"/>
              </a:rPr>
              <a:t>acid</a:t>
            </a:r>
          </a:p>
          <a:p>
            <a:pPr marL="1828800" algn="just">
              <a:defRPr/>
            </a:pPr>
            <a:r>
              <a:rPr lang="en-US" sz="2400" dirty="0">
                <a:cs typeface="Arial" panose="020B0604020202020204" pitchFamily="34" charset="0"/>
              </a:rPr>
              <a:t>HClO</a:t>
            </a:r>
            <a:r>
              <a:rPr lang="en-US" sz="2400" baseline="-25000" dirty="0">
                <a:solidFill>
                  <a:srgbClr val="FF0000"/>
                </a:solidFill>
                <a:cs typeface="Arial" panose="020B0604020202020204" pitchFamily="34" charset="0"/>
              </a:rPr>
              <a:t>4	</a:t>
            </a:r>
            <a:r>
              <a:rPr lang="en-US" sz="2400" dirty="0">
                <a:solidFill>
                  <a:srgbClr val="FF0000"/>
                </a:solidFill>
                <a:cs typeface="Arial" panose="020B0604020202020204" pitchFamily="34" charset="0"/>
              </a:rPr>
              <a:t>       per</a:t>
            </a:r>
            <a:r>
              <a:rPr lang="en-US" sz="2400" dirty="0">
                <a:cs typeface="Arial" panose="020B0604020202020204" pitchFamily="34" charset="0"/>
              </a:rPr>
              <a:t>chlo</a:t>
            </a:r>
            <a:r>
              <a:rPr lang="en-US" sz="2400" dirty="0">
                <a:solidFill>
                  <a:srgbClr val="FF0000"/>
                </a:solidFill>
                <a:cs typeface="Arial" panose="020B0604020202020204" pitchFamily="34" charset="0"/>
              </a:rPr>
              <a:t>ric </a:t>
            </a:r>
            <a:r>
              <a:rPr lang="en-US" sz="2400" dirty="0">
                <a:cs typeface="Arial" panose="020B0604020202020204" pitchFamily="34" charset="0"/>
              </a:rPr>
              <a:t>acid</a:t>
            </a:r>
          </a:p>
          <a:p>
            <a:pPr marL="1828800" algn="just">
              <a:defRPr/>
            </a:pPr>
            <a:endParaRPr lang="en-US" sz="2400" dirty="0">
              <a:cs typeface="Arial" panose="020B0604020202020204" pitchFamily="34" charset="0"/>
            </a:endParaRPr>
          </a:p>
          <a:p>
            <a:pPr marL="341313" indent="-341313" algn="just">
              <a:defRPr/>
            </a:pPr>
            <a:r>
              <a:rPr lang="en-US" sz="2400" dirty="0">
                <a:cs typeface="Arial" panose="020B0604020202020204" pitchFamily="34" charset="0"/>
              </a:rPr>
              <a:t>2. </a:t>
            </a:r>
            <a:r>
              <a:rPr lang="en-US" sz="2400" b="1" dirty="0">
                <a:solidFill>
                  <a:srgbClr val="0070C0"/>
                </a:solidFill>
                <a:cs typeface="Arial" panose="020B0604020202020204" pitchFamily="34" charset="0"/>
              </a:rPr>
              <a:t>Removal of one O atom from the “-</a:t>
            </a:r>
            <a:r>
              <a:rPr lang="en-US" sz="2400" b="1" dirty="0" err="1">
                <a:solidFill>
                  <a:srgbClr val="0070C0"/>
                </a:solidFill>
                <a:cs typeface="Arial" panose="020B0604020202020204" pitchFamily="34" charset="0"/>
              </a:rPr>
              <a:t>ic</a:t>
            </a:r>
            <a:r>
              <a:rPr lang="en-US" sz="2400" b="1" dirty="0">
                <a:solidFill>
                  <a:srgbClr val="0070C0"/>
                </a:solidFill>
                <a:cs typeface="Arial" panose="020B0604020202020204" pitchFamily="34" charset="0"/>
              </a:rPr>
              <a:t>” acid</a:t>
            </a:r>
            <a:r>
              <a:rPr lang="en-US" sz="2400" dirty="0">
                <a:cs typeface="Arial" panose="020B0604020202020204" pitchFamily="34" charset="0"/>
              </a:rPr>
              <a:t>: The acid is called “-</a:t>
            </a:r>
            <a:r>
              <a:rPr lang="en-US" sz="2400" dirty="0" err="1">
                <a:cs typeface="Arial" panose="020B0604020202020204" pitchFamily="34" charset="0"/>
              </a:rPr>
              <a:t>ous</a:t>
            </a:r>
            <a:r>
              <a:rPr lang="en-US" sz="2400" dirty="0">
                <a:cs typeface="Arial" panose="020B0604020202020204" pitchFamily="34" charset="0"/>
              </a:rPr>
              <a:t>” acid. </a:t>
            </a:r>
            <a:r>
              <a:rPr lang="en-US" sz="2400" dirty="0">
                <a:solidFill>
                  <a:srgbClr val="FFC000"/>
                </a:solidFill>
                <a:cs typeface="Arial" panose="020B0604020202020204" pitchFamily="34" charset="0"/>
              </a:rPr>
              <a:t>( --</a:t>
            </a:r>
            <a:r>
              <a:rPr lang="en-US" sz="2400" dirty="0" err="1">
                <a:solidFill>
                  <a:srgbClr val="FFC000"/>
                </a:solidFill>
                <a:cs typeface="Arial" panose="020B0604020202020204" pitchFamily="34" charset="0"/>
              </a:rPr>
              <a:t>ite</a:t>
            </a:r>
            <a:r>
              <a:rPr lang="en-US" sz="2400" dirty="0">
                <a:solidFill>
                  <a:srgbClr val="FFC000"/>
                </a:solidFill>
                <a:cs typeface="Arial" panose="020B0604020202020204" pitchFamily="34" charset="0"/>
              </a:rPr>
              <a:t>)</a:t>
            </a:r>
          </a:p>
          <a:p>
            <a:pPr marL="1770063" algn="just">
              <a:defRPr/>
            </a:pPr>
            <a:r>
              <a:rPr lang="en-US" sz="2400" dirty="0">
                <a:cs typeface="Arial" panose="020B0604020202020204" pitchFamily="34" charset="0"/>
              </a:rPr>
              <a:t>HNO</a:t>
            </a:r>
            <a:r>
              <a:rPr lang="en-US" sz="2400" baseline="-25000" dirty="0">
                <a:solidFill>
                  <a:srgbClr val="FF0000"/>
                </a:solidFill>
                <a:cs typeface="Arial" panose="020B0604020202020204" pitchFamily="34" charset="0"/>
              </a:rPr>
              <a:t>3</a:t>
            </a:r>
            <a:r>
              <a:rPr lang="en-US" sz="2400" dirty="0">
                <a:cs typeface="Arial" panose="020B0604020202020204" pitchFamily="34" charset="0"/>
              </a:rPr>
              <a:t>	       nitr</a:t>
            </a:r>
            <a:r>
              <a:rPr lang="en-US" sz="2400" dirty="0">
                <a:solidFill>
                  <a:srgbClr val="FF0000"/>
                </a:solidFill>
                <a:cs typeface="Arial" panose="020B0604020202020204" pitchFamily="34" charset="0"/>
              </a:rPr>
              <a:t>ic </a:t>
            </a:r>
            <a:r>
              <a:rPr lang="en-US" sz="2400" dirty="0">
                <a:cs typeface="Arial" panose="020B0604020202020204" pitchFamily="34" charset="0"/>
              </a:rPr>
              <a:t>acid</a:t>
            </a:r>
            <a:r>
              <a:rPr lang="en-US" sz="2400" dirty="0">
                <a:solidFill>
                  <a:srgbClr val="FF0000"/>
                </a:solidFill>
                <a:cs typeface="Arial" panose="020B0604020202020204" pitchFamily="34" charset="0"/>
              </a:rPr>
              <a:t> </a:t>
            </a:r>
            <a:endParaRPr lang="en-US" sz="2400" dirty="0">
              <a:cs typeface="Arial" panose="020B0604020202020204" pitchFamily="34" charset="0"/>
            </a:endParaRPr>
          </a:p>
          <a:p>
            <a:pPr marL="1770063" algn="just">
              <a:defRPr/>
            </a:pPr>
            <a:r>
              <a:rPr lang="en-US" sz="2400" dirty="0">
                <a:cs typeface="Arial" panose="020B0604020202020204" pitchFamily="34" charset="0"/>
              </a:rPr>
              <a:t>HNO</a:t>
            </a:r>
            <a:r>
              <a:rPr lang="en-US" sz="2400" baseline="-25000" dirty="0">
                <a:solidFill>
                  <a:srgbClr val="FF0000"/>
                </a:solidFill>
                <a:cs typeface="Arial" panose="020B0604020202020204" pitchFamily="34" charset="0"/>
              </a:rPr>
              <a:t>2</a:t>
            </a:r>
            <a:r>
              <a:rPr lang="en-US" sz="2400" dirty="0">
                <a:cs typeface="Arial" panose="020B0604020202020204" pitchFamily="34" charset="0"/>
              </a:rPr>
              <a:t>	       nitr</a:t>
            </a:r>
            <a:r>
              <a:rPr lang="en-US" sz="2400" dirty="0">
                <a:solidFill>
                  <a:srgbClr val="FF0000"/>
                </a:solidFill>
                <a:cs typeface="Arial" panose="020B0604020202020204" pitchFamily="34" charset="0"/>
              </a:rPr>
              <a:t>ous </a:t>
            </a:r>
            <a:r>
              <a:rPr lang="en-US" sz="2400" dirty="0">
                <a:cs typeface="Arial" panose="020B0604020202020204" pitchFamily="34" charset="0"/>
              </a:rPr>
              <a:t>acid</a:t>
            </a:r>
          </a:p>
          <a:p>
            <a:pPr marL="1770063" algn="just">
              <a:defRPr/>
            </a:pPr>
            <a:endParaRPr lang="en-US" sz="2400" dirty="0">
              <a:cs typeface="Arial" panose="020B0604020202020204" pitchFamily="34" charset="0"/>
            </a:endParaRPr>
          </a:p>
          <a:p>
            <a:pPr marL="341313" indent="-341313" algn="just">
              <a:defRPr/>
            </a:pPr>
            <a:r>
              <a:rPr lang="en-US" sz="2400" dirty="0">
                <a:cs typeface="Arial" panose="020B0604020202020204" pitchFamily="34" charset="0"/>
              </a:rPr>
              <a:t>3. </a:t>
            </a:r>
            <a:r>
              <a:rPr lang="en-US" sz="2400" b="1" dirty="0">
                <a:solidFill>
                  <a:srgbClr val="0070C0"/>
                </a:solidFill>
                <a:cs typeface="Arial" panose="020B0604020202020204" pitchFamily="34" charset="0"/>
              </a:rPr>
              <a:t>Removal of two O atoms from the “-</a:t>
            </a:r>
            <a:r>
              <a:rPr lang="en-US" sz="2400" b="1" dirty="0" err="1">
                <a:solidFill>
                  <a:srgbClr val="0070C0"/>
                </a:solidFill>
                <a:cs typeface="Arial" panose="020B0604020202020204" pitchFamily="34" charset="0"/>
              </a:rPr>
              <a:t>ic</a:t>
            </a:r>
            <a:r>
              <a:rPr lang="en-US" sz="2400" b="1" dirty="0">
                <a:solidFill>
                  <a:srgbClr val="0070C0"/>
                </a:solidFill>
                <a:cs typeface="Arial" panose="020B0604020202020204" pitchFamily="34" charset="0"/>
              </a:rPr>
              <a:t>” acid: </a:t>
            </a:r>
            <a:r>
              <a:rPr lang="en-US" sz="2400" dirty="0">
                <a:cs typeface="Arial" panose="020B0604020202020204" pitchFamily="34" charset="0"/>
              </a:rPr>
              <a:t>The acid is called “hypo . . . -</a:t>
            </a:r>
            <a:r>
              <a:rPr lang="en-US" sz="2400" dirty="0" err="1">
                <a:cs typeface="Arial" panose="020B0604020202020204" pitchFamily="34" charset="0"/>
              </a:rPr>
              <a:t>ous</a:t>
            </a:r>
            <a:r>
              <a:rPr lang="en-US" sz="2400" dirty="0">
                <a:cs typeface="Arial" panose="020B0604020202020204" pitchFamily="34" charset="0"/>
              </a:rPr>
              <a:t>” acid. </a:t>
            </a:r>
          </a:p>
          <a:p>
            <a:pPr marL="1770063" algn="just">
              <a:defRPr/>
            </a:pPr>
            <a:r>
              <a:rPr lang="en-US" sz="2400" dirty="0">
                <a:cs typeface="Arial" panose="020B0604020202020204" pitchFamily="34" charset="0"/>
              </a:rPr>
              <a:t>HBrO</a:t>
            </a:r>
            <a:r>
              <a:rPr lang="en-US" sz="2400" baseline="-25000" dirty="0">
                <a:solidFill>
                  <a:srgbClr val="FF0000"/>
                </a:solidFill>
                <a:cs typeface="Arial" panose="020B0604020202020204" pitchFamily="34" charset="0"/>
              </a:rPr>
              <a:t>3</a:t>
            </a:r>
            <a:r>
              <a:rPr lang="en-US" sz="2400" dirty="0">
                <a:cs typeface="Arial" panose="020B0604020202020204" pitchFamily="34" charset="0"/>
              </a:rPr>
              <a:t>        Brom</a:t>
            </a:r>
            <a:r>
              <a:rPr lang="en-US" sz="2400" dirty="0">
                <a:solidFill>
                  <a:srgbClr val="FF0000"/>
                </a:solidFill>
                <a:cs typeface="Arial" panose="020B0604020202020204" pitchFamily="34" charset="0"/>
              </a:rPr>
              <a:t>ic</a:t>
            </a:r>
            <a:r>
              <a:rPr lang="en-US" sz="2400" dirty="0">
                <a:cs typeface="Arial" panose="020B0604020202020204" pitchFamily="34" charset="0"/>
              </a:rPr>
              <a:t> acid</a:t>
            </a:r>
          </a:p>
          <a:p>
            <a:pPr marL="1770063" algn="just">
              <a:defRPr/>
            </a:pPr>
            <a:r>
              <a:rPr lang="en-US" sz="2400" dirty="0" err="1">
                <a:cs typeface="Arial" panose="020B0604020202020204" pitchFamily="34" charset="0"/>
              </a:rPr>
              <a:t>HBr</a:t>
            </a:r>
            <a:r>
              <a:rPr lang="en-US" sz="2400" dirty="0" err="1">
                <a:solidFill>
                  <a:srgbClr val="FF0000"/>
                </a:solidFill>
                <a:cs typeface="Arial" panose="020B0604020202020204" pitchFamily="34" charset="0"/>
              </a:rPr>
              <a:t>O</a:t>
            </a:r>
            <a:r>
              <a:rPr lang="en-US" sz="2400" dirty="0">
                <a:cs typeface="Arial" panose="020B0604020202020204" pitchFamily="34" charset="0"/>
              </a:rPr>
              <a:t>	       </a:t>
            </a:r>
            <a:r>
              <a:rPr lang="en-US" sz="2400" dirty="0" err="1">
                <a:solidFill>
                  <a:srgbClr val="FF0000"/>
                </a:solidFill>
                <a:cs typeface="Arial" panose="020B0604020202020204" pitchFamily="34" charset="0"/>
              </a:rPr>
              <a:t>hypo</a:t>
            </a:r>
            <a:r>
              <a:rPr lang="en-US" sz="2400" dirty="0" err="1">
                <a:cs typeface="Arial" panose="020B0604020202020204" pitchFamily="34" charset="0"/>
              </a:rPr>
              <a:t>brom</a:t>
            </a:r>
            <a:r>
              <a:rPr lang="en-US" sz="2400" dirty="0" err="1">
                <a:solidFill>
                  <a:srgbClr val="FF0000"/>
                </a:solidFill>
                <a:cs typeface="Arial" panose="020B0604020202020204" pitchFamily="34" charset="0"/>
              </a:rPr>
              <a:t>ous</a:t>
            </a:r>
            <a:r>
              <a:rPr lang="en-US" sz="2400" dirty="0">
                <a:solidFill>
                  <a:srgbClr val="FF0000"/>
                </a:solidFill>
                <a:cs typeface="Arial" panose="020B0604020202020204" pitchFamily="34" charset="0"/>
              </a:rPr>
              <a:t> </a:t>
            </a:r>
            <a:r>
              <a:rPr lang="en-US" sz="2400" dirty="0">
                <a:cs typeface="Arial" panose="020B0604020202020204" pitchFamily="34" charset="0"/>
              </a:rPr>
              <a:t>acid.</a:t>
            </a:r>
          </a:p>
        </p:txBody>
      </p:sp>
      <p:sp>
        <p:nvSpPr>
          <p:cNvPr id="5" name="Slide Number Placeholder 4">
            <a:extLst>
              <a:ext uri="{FF2B5EF4-FFF2-40B4-BE49-F238E27FC236}">
                <a16:creationId xmlns:a16="http://schemas.microsoft.com/office/drawing/2014/main" id="{8EE00F7E-A8E9-4B25-8C81-D1977719EE88}"/>
              </a:ext>
            </a:extLst>
          </p:cNvPr>
          <p:cNvSpPr>
            <a:spLocks noGrp="1"/>
          </p:cNvSpPr>
          <p:nvPr>
            <p:ph type="sldNum" sz="quarter" idx="12"/>
          </p:nvPr>
        </p:nvSpPr>
        <p:spPr/>
        <p:txBody>
          <a:bodyPr/>
          <a:lstStyle/>
          <a:p>
            <a:pPr>
              <a:defRPr/>
            </a:pPr>
            <a:fld id="{B13CA24A-AEAF-4EC0-8335-D16DEABBCB7A}" type="slidenum">
              <a:rPr lang="en-US" altLang="en-US" smtClean="0"/>
              <a:pPr>
                <a:defRPr/>
              </a:pPr>
              <a:t>48</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1000"/>
                                        <p:tgtEl>
                                          <p:spTgt spid="8">
                                            <p:txEl>
                                              <p:pRg st="2" end="2"/>
                                            </p:txEl>
                                          </p:spTgt>
                                        </p:tgtEl>
                                      </p:cBhvr>
                                    </p:animEffect>
                                    <p:anim calcmode="lin" valueType="num">
                                      <p:cBhvr>
                                        <p:cTn id="2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animEffect transition="in" filter="fade">
                                      <p:cBhvr>
                                        <p:cTn id="26" dur="1000"/>
                                        <p:tgtEl>
                                          <p:spTgt spid="8">
                                            <p:txEl>
                                              <p:pRg st="4" end="4"/>
                                            </p:txEl>
                                          </p:spTgt>
                                        </p:tgtEl>
                                      </p:cBhvr>
                                    </p:animEffect>
                                    <p:anim calcmode="lin" valueType="num">
                                      <p:cBhvr>
                                        <p:cTn id="27"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8">
                                            <p:txEl>
                                              <p:pRg st="5" end="5"/>
                                            </p:txEl>
                                          </p:spTgt>
                                        </p:tgtEl>
                                        <p:attrNameLst>
                                          <p:attrName>style.visibility</p:attrName>
                                        </p:attrNameLst>
                                      </p:cBhvr>
                                      <p:to>
                                        <p:strVal val="visible"/>
                                      </p:to>
                                    </p:set>
                                    <p:animEffect transition="in" filter="fade">
                                      <p:cBhvr>
                                        <p:cTn id="33" dur="1000"/>
                                        <p:tgtEl>
                                          <p:spTgt spid="8">
                                            <p:txEl>
                                              <p:pRg st="5" end="5"/>
                                            </p:txEl>
                                          </p:spTgt>
                                        </p:tgtEl>
                                      </p:cBhvr>
                                    </p:animEffect>
                                    <p:anim calcmode="lin" valueType="num">
                                      <p:cBhvr>
                                        <p:cTn id="34"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8">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2" presetClass="entr" presetSubtype="0" fill="hold" nodeType="clickEffect">
                                  <p:stCondLst>
                                    <p:cond delay="0"/>
                                  </p:stCondLst>
                                  <p:childTnLst>
                                    <p:set>
                                      <p:cBhvr>
                                        <p:cTn id="44" dur="1" fill="hold">
                                          <p:stCondLst>
                                            <p:cond delay="0"/>
                                          </p:stCondLst>
                                        </p:cTn>
                                        <p:tgtEl>
                                          <p:spTgt spid="8">
                                            <p:txEl>
                                              <p:pRg st="8" end="8"/>
                                            </p:txEl>
                                          </p:spTgt>
                                        </p:tgtEl>
                                        <p:attrNameLst>
                                          <p:attrName>style.visibility</p:attrName>
                                        </p:attrNameLst>
                                      </p:cBhvr>
                                      <p:to>
                                        <p:strVal val="visible"/>
                                      </p:to>
                                    </p:set>
                                    <p:animEffect transition="in" filter="fade">
                                      <p:cBhvr>
                                        <p:cTn id="45" dur="1000"/>
                                        <p:tgtEl>
                                          <p:spTgt spid="8">
                                            <p:txEl>
                                              <p:pRg st="8" end="8"/>
                                            </p:txEl>
                                          </p:spTgt>
                                        </p:tgtEl>
                                      </p:cBhvr>
                                    </p:animEffect>
                                    <p:anim calcmode="lin" valueType="num">
                                      <p:cBhvr>
                                        <p:cTn id="46"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47"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2" presetClass="entr" presetSubtype="0" fill="hold"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fade">
                                      <p:cBhvr>
                                        <p:cTn id="52" dur="1000"/>
                                        <p:tgtEl>
                                          <p:spTgt spid="8">
                                            <p:txEl>
                                              <p:pRg st="9" end="9"/>
                                            </p:txEl>
                                          </p:spTgt>
                                        </p:tgtEl>
                                      </p:cBhvr>
                                    </p:animEffect>
                                    <p:anim calcmode="lin" valueType="num">
                                      <p:cBhvr>
                                        <p:cTn id="53"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8">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8">
                                            <p:txEl>
                                              <p:pRg st="10" end="10"/>
                                            </p:txEl>
                                          </p:spTgt>
                                        </p:tgtEl>
                                        <p:attrNameLst>
                                          <p:attrName>style.visibility</p:attrName>
                                        </p:attrNameLst>
                                      </p:cBhvr>
                                      <p:to>
                                        <p:strVal val="visible"/>
                                      </p:to>
                                    </p:set>
                                    <p:animEffect transition="in" filter="fade">
                                      <p:cBhvr>
                                        <p:cTn id="57" dur="1000"/>
                                        <p:tgtEl>
                                          <p:spTgt spid="8">
                                            <p:txEl>
                                              <p:pRg st="10" end="10"/>
                                            </p:txEl>
                                          </p:spTgt>
                                        </p:tgtEl>
                                      </p:cBhvr>
                                    </p:animEffect>
                                    <p:anim calcmode="lin" valueType="num">
                                      <p:cBhvr>
                                        <p:cTn id="58" dur="1000" fill="hold"/>
                                        <p:tgtEl>
                                          <p:spTgt spid="8">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8">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46D8B8EA-04B6-488E-B348-3B0F182314A5}"/>
              </a:ext>
            </a:extLst>
          </p:cNvPr>
          <p:cNvSpPr txBox="1">
            <a:spLocks noChangeArrowheads="1"/>
          </p:cNvSpPr>
          <p:nvPr/>
        </p:nvSpPr>
        <p:spPr bwMode="auto">
          <a:xfrm>
            <a:off x="304800" y="419100"/>
            <a:ext cx="8489950" cy="5676900"/>
          </a:xfrm>
          <a:prstGeom prst="rect">
            <a:avLst/>
          </a:prstGeom>
          <a:noFill/>
          <a:ln>
            <a:noFill/>
          </a:ln>
          <a:effectLst/>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buFontTx/>
              <a:buNone/>
              <a:defRPr/>
            </a:pPr>
            <a:r>
              <a:rPr lang="en-US" altLang="en-US" sz="2400" b="1" kern="0" dirty="0">
                <a:latin typeface="Arial" charset="0"/>
              </a:rPr>
              <a:t>The rules for naming </a:t>
            </a:r>
            <a:r>
              <a:rPr lang="en-US" altLang="en-US" sz="2400" b="1" i="1" kern="0" dirty="0" err="1">
                <a:solidFill>
                  <a:srgbClr val="FF0000"/>
                </a:solidFill>
                <a:latin typeface="Arial" charset="0"/>
              </a:rPr>
              <a:t>oxoanions</a:t>
            </a:r>
            <a:r>
              <a:rPr lang="en-US" altLang="en-US" sz="2400" b="1" i="1" kern="0" dirty="0">
                <a:solidFill>
                  <a:srgbClr val="FF0000"/>
                </a:solidFill>
                <a:latin typeface="Arial" charset="0"/>
              </a:rPr>
              <a:t>, anions of oxoacids</a:t>
            </a:r>
            <a:r>
              <a:rPr lang="en-US" altLang="en-US" sz="2400" b="1" i="1" kern="0" dirty="0">
                <a:latin typeface="Arial" charset="0"/>
              </a:rPr>
              <a:t>, </a:t>
            </a:r>
            <a:r>
              <a:rPr lang="en-US" altLang="en-US" sz="2400" b="1" kern="0" dirty="0">
                <a:latin typeface="Arial" charset="0"/>
              </a:rPr>
              <a:t>are as follows:</a:t>
            </a:r>
          </a:p>
          <a:p>
            <a:pPr marL="573088" algn="just">
              <a:buFontTx/>
              <a:buNone/>
              <a:defRPr/>
            </a:pPr>
            <a:r>
              <a:rPr lang="en-US" altLang="en-US" sz="2400" kern="0" dirty="0">
                <a:latin typeface="Arial" charset="0"/>
              </a:rPr>
              <a:t>1. When all the </a:t>
            </a:r>
            <a:r>
              <a:rPr lang="en-US" altLang="en-US" sz="2400" b="1" kern="0" dirty="0">
                <a:solidFill>
                  <a:srgbClr val="0070C0"/>
                </a:solidFill>
                <a:latin typeface="Arial" charset="0"/>
              </a:rPr>
              <a:t>H ions are removed </a:t>
            </a:r>
            <a:r>
              <a:rPr lang="en-US" altLang="en-US" sz="2400" kern="0" dirty="0">
                <a:latin typeface="Arial" charset="0"/>
              </a:rPr>
              <a:t>from the </a:t>
            </a:r>
            <a:r>
              <a:rPr lang="en-US" altLang="en-US" sz="2400" b="1" kern="0" dirty="0">
                <a:solidFill>
                  <a:srgbClr val="FF0000"/>
                </a:solidFill>
                <a:latin typeface="Arial" charset="0"/>
              </a:rPr>
              <a:t>“-</a:t>
            </a:r>
            <a:r>
              <a:rPr lang="en-US" altLang="en-US" sz="2400" b="1" kern="0" dirty="0" err="1">
                <a:solidFill>
                  <a:srgbClr val="FF0000"/>
                </a:solidFill>
                <a:latin typeface="Arial" charset="0"/>
              </a:rPr>
              <a:t>ic</a:t>
            </a:r>
            <a:r>
              <a:rPr lang="en-US" altLang="en-US" sz="2400" b="1" kern="0" dirty="0">
                <a:solidFill>
                  <a:srgbClr val="FF0000"/>
                </a:solidFill>
                <a:latin typeface="Arial" charset="0"/>
              </a:rPr>
              <a:t>” acid</a:t>
            </a:r>
            <a:r>
              <a:rPr lang="en-US" altLang="en-US" sz="2400" kern="0" dirty="0">
                <a:latin typeface="Arial" charset="0"/>
              </a:rPr>
              <a:t>, the anion’s name ends with </a:t>
            </a:r>
            <a:r>
              <a:rPr lang="en-US" altLang="en-US" sz="2400" b="1" kern="0" dirty="0">
                <a:solidFill>
                  <a:srgbClr val="FF0000"/>
                </a:solidFill>
                <a:latin typeface="Arial" charset="0"/>
              </a:rPr>
              <a:t>“-ate.” </a:t>
            </a:r>
          </a:p>
          <a:p>
            <a:pPr marL="573088" algn="just">
              <a:buFontTx/>
              <a:buNone/>
              <a:defRPr/>
            </a:pPr>
            <a:r>
              <a:rPr lang="en-US" altLang="en-US" sz="2400" kern="0" dirty="0">
                <a:latin typeface="Arial" charset="0"/>
              </a:rPr>
              <a:t>2. When all the </a:t>
            </a:r>
            <a:r>
              <a:rPr lang="en-US" altLang="en-US" sz="2400" b="1" kern="0" dirty="0">
                <a:solidFill>
                  <a:srgbClr val="0070C0"/>
                </a:solidFill>
                <a:latin typeface="Arial" charset="0"/>
              </a:rPr>
              <a:t>H ions are removed </a:t>
            </a:r>
            <a:r>
              <a:rPr lang="en-US" altLang="en-US" sz="2400" kern="0" dirty="0">
                <a:latin typeface="Arial" charset="0"/>
              </a:rPr>
              <a:t>from the </a:t>
            </a:r>
            <a:r>
              <a:rPr lang="en-US" altLang="en-US" sz="2400" b="1" kern="0" dirty="0">
                <a:solidFill>
                  <a:srgbClr val="FF0000"/>
                </a:solidFill>
                <a:latin typeface="Arial" charset="0"/>
              </a:rPr>
              <a:t>“-</a:t>
            </a:r>
            <a:r>
              <a:rPr lang="en-US" altLang="en-US" sz="2400" b="1" kern="0" dirty="0" err="1">
                <a:solidFill>
                  <a:srgbClr val="FF0000"/>
                </a:solidFill>
                <a:latin typeface="Arial" charset="0"/>
              </a:rPr>
              <a:t>ous</a:t>
            </a:r>
            <a:r>
              <a:rPr lang="en-US" altLang="en-US" sz="2400" b="1" kern="0" dirty="0">
                <a:solidFill>
                  <a:srgbClr val="FF0000"/>
                </a:solidFill>
                <a:latin typeface="Arial" charset="0"/>
              </a:rPr>
              <a:t>” acid</a:t>
            </a:r>
            <a:r>
              <a:rPr lang="en-US" altLang="en-US" sz="2400" kern="0" dirty="0">
                <a:latin typeface="Arial" charset="0"/>
              </a:rPr>
              <a:t>, the anion’s name ends with </a:t>
            </a:r>
            <a:r>
              <a:rPr lang="en-US" altLang="en-US" sz="2400" b="1" kern="0" dirty="0">
                <a:solidFill>
                  <a:srgbClr val="FF0000"/>
                </a:solidFill>
                <a:latin typeface="Arial" charset="0"/>
              </a:rPr>
              <a:t>“-</a:t>
            </a:r>
            <a:r>
              <a:rPr lang="en-US" altLang="en-US" sz="2400" b="1" kern="0" dirty="0" err="1">
                <a:solidFill>
                  <a:srgbClr val="FF0000"/>
                </a:solidFill>
                <a:latin typeface="Arial" charset="0"/>
              </a:rPr>
              <a:t>ite</a:t>
            </a:r>
            <a:r>
              <a:rPr lang="en-US" altLang="en-US" sz="2400" b="1" kern="0" dirty="0">
                <a:solidFill>
                  <a:srgbClr val="FF0000"/>
                </a:solidFill>
                <a:latin typeface="Arial" charset="0"/>
              </a:rPr>
              <a:t>.”</a:t>
            </a:r>
          </a:p>
          <a:p>
            <a:pPr marL="573088" algn="just">
              <a:buFontTx/>
              <a:buNone/>
              <a:defRPr/>
            </a:pPr>
            <a:r>
              <a:rPr lang="en-US" altLang="en-US" sz="2400" kern="0" dirty="0">
                <a:latin typeface="Arial" charset="0"/>
              </a:rPr>
              <a:t>3. The names of anions in which one or more but not all the hydrogen ions have been removed must indicate the number of H ions present. </a:t>
            </a:r>
          </a:p>
          <a:p>
            <a:pPr algn="just">
              <a:buFontTx/>
              <a:buNone/>
              <a:defRPr/>
            </a:pPr>
            <a:r>
              <a:rPr lang="en-US" altLang="en-US" sz="2400" b="1" kern="0" dirty="0">
                <a:solidFill>
                  <a:srgbClr val="0070C0"/>
                </a:solidFill>
                <a:latin typeface="Arial" charset="0"/>
              </a:rPr>
              <a:t>    For example:</a:t>
            </a:r>
          </a:p>
          <a:p>
            <a:pPr marL="1196975" lvl="1" indent="-282575" algn="just">
              <a:defRPr/>
            </a:pPr>
            <a:r>
              <a:rPr lang="en-US" altLang="en-US" sz="2400" kern="0" dirty="0">
                <a:latin typeface="Arial" charset="0"/>
              </a:rPr>
              <a:t>H</a:t>
            </a:r>
            <a:r>
              <a:rPr lang="en-US" altLang="en-US" sz="2400" kern="0" baseline="-25000" dirty="0">
                <a:latin typeface="Arial" charset="0"/>
              </a:rPr>
              <a:t>3</a:t>
            </a:r>
            <a:r>
              <a:rPr lang="en-US" altLang="en-US" sz="2400" kern="0" dirty="0">
                <a:latin typeface="Arial" charset="0"/>
              </a:rPr>
              <a:t>PO</a:t>
            </a:r>
            <a:r>
              <a:rPr lang="en-US" altLang="en-US" sz="2400" kern="0" baseline="-25000" dirty="0">
                <a:latin typeface="Arial" charset="0"/>
              </a:rPr>
              <a:t>4</a:t>
            </a:r>
            <a:r>
              <a:rPr lang="en-US" altLang="en-US" sz="2400" kern="0" dirty="0">
                <a:latin typeface="Arial" charset="0"/>
              </a:rPr>
              <a:t> 	phosphoric acid</a:t>
            </a:r>
          </a:p>
          <a:p>
            <a:pPr marL="1196975" lvl="1" indent="-282575" algn="just">
              <a:defRPr/>
            </a:pPr>
            <a:r>
              <a:rPr lang="en-US" altLang="en-US" sz="2400" kern="0" dirty="0">
                <a:latin typeface="Arial" charset="0"/>
              </a:rPr>
              <a:t>H</a:t>
            </a:r>
            <a:r>
              <a:rPr lang="en-US" altLang="en-US" sz="2400" kern="0" baseline="-25000" dirty="0">
                <a:latin typeface="Arial" charset="0"/>
              </a:rPr>
              <a:t>2</a:t>
            </a:r>
            <a:r>
              <a:rPr lang="en-US" altLang="en-US" sz="2400" kern="0" dirty="0">
                <a:latin typeface="Arial" charset="0"/>
              </a:rPr>
              <a:t>PO</a:t>
            </a:r>
            <a:r>
              <a:rPr lang="en-US" altLang="en-US" sz="2400" kern="0" baseline="-25000" dirty="0">
                <a:latin typeface="Arial" charset="0"/>
              </a:rPr>
              <a:t>4</a:t>
            </a:r>
            <a:r>
              <a:rPr lang="en-US" altLang="en-US" sz="2400" kern="0" baseline="30000" dirty="0">
                <a:latin typeface="Arial" charset="0"/>
              </a:rPr>
              <a:t>-</a:t>
            </a:r>
            <a:r>
              <a:rPr lang="en-US" altLang="en-US" sz="2400" kern="0" dirty="0">
                <a:latin typeface="Arial" charset="0"/>
              </a:rPr>
              <a:t> 	dihydrogen phosphate</a:t>
            </a:r>
          </a:p>
          <a:p>
            <a:pPr marL="1196975" lvl="1" indent="-282575" algn="just">
              <a:defRPr/>
            </a:pPr>
            <a:r>
              <a:rPr lang="en-US" altLang="en-US" sz="2400" kern="0" dirty="0">
                <a:latin typeface="Arial" charset="0"/>
              </a:rPr>
              <a:t>HPO</a:t>
            </a:r>
            <a:r>
              <a:rPr lang="en-US" altLang="en-US" sz="2400" kern="0" baseline="-25000" dirty="0">
                <a:latin typeface="Arial" charset="0"/>
              </a:rPr>
              <a:t>4</a:t>
            </a:r>
            <a:r>
              <a:rPr lang="en-US" altLang="en-US" sz="2400" kern="0" dirty="0">
                <a:latin typeface="Arial" charset="0"/>
              </a:rPr>
              <a:t> </a:t>
            </a:r>
            <a:r>
              <a:rPr lang="en-US" altLang="en-US" sz="2400" kern="0" baseline="30000" dirty="0">
                <a:latin typeface="Arial" charset="0"/>
              </a:rPr>
              <a:t>2-</a:t>
            </a:r>
            <a:r>
              <a:rPr lang="en-US" altLang="en-US" sz="2400" kern="0" dirty="0">
                <a:latin typeface="Arial" charset="0"/>
              </a:rPr>
              <a:t> 	hydrogen phosphate</a:t>
            </a:r>
          </a:p>
          <a:p>
            <a:pPr marL="1196975" lvl="1" indent="-282575" algn="just">
              <a:defRPr/>
            </a:pPr>
            <a:r>
              <a:rPr lang="en-US" altLang="en-US" sz="2400" kern="0" dirty="0">
                <a:latin typeface="Arial" charset="0"/>
              </a:rPr>
              <a:t>PO</a:t>
            </a:r>
            <a:r>
              <a:rPr lang="en-US" altLang="en-US" sz="2400" kern="0" baseline="-25000" dirty="0">
                <a:latin typeface="Arial" charset="0"/>
              </a:rPr>
              <a:t>4</a:t>
            </a:r>
            <a:r>
              <a:rPr lang="en-US" altLang="en-US" sz="2400" kern="0" baseline="30000" dirty="0">
                <a:latin typeface="Arial" charset="0"/>
              </a:rPr>
              <a:t>3-</a:t>
            </a:r>
            <a:r>
              <a:rPr lang="en-US" altLang="en-US" sz="2400" kern="0" dirty="0">
                <a:latin typeface="Arial" charset="0"/>
              </a:rPr>
              <a:t> 	phosphate</a:t>
            </a:r>
          </a:p>
        </p:txBody>
      </p:sp>
      <p:sp>
        <p:nvSpPr>
          <p:cNvPr id="5" name="Slide Number Placeholder 4">
            <a:extLst>
              <a:ext uri="{FF2B5EF4-FFF2-40B4-BE49-F238E27FC236}">
                <a16:creationId xmlns:a16="http://schemas.microsoft.com/office/drawing/2014/main" id="{5C3B76FE-3A37-4024-B696-B2E352A6BADC}"/>
              </a:ext>
            </a:extLst>
          </p:cNvPr>
          <p:cNvSpPr>
            <a:spLocks noGrp="1"/>
          </p:cNvSpPr>
          <p:nvPr>
            <p:ph type="sldNum" sz="quarter" idx="12"/>
          </p:nvPr>
        </p:nvSpPr>
        <p:spPr/>
        <p:txBody>
          <a:bodyPr/>
          <a:lstStyle/>
          <a:p>
            <a:pPr>
              <a:defRPr/>
            </a:pPr>
            <a:fld id="{B13CA24A-AEAF-4EC0-8335-D16DEABBCB7A}" type="slidenum">
              <a:rPr lang="en-US" altLang="en-US" smtClean="0"/>
              <a:pPr>
                <a:defRPr/>
              </a:pPr>
              <a:t>49</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2" presetClass="entr" presetSubtype="8" fill="hold" nodeType="afterEffect">
                                  <p:stCondLst>
                                    <p:cond delay="0"/>
                                  </p:stCondLst>
                                  <p:childTnLst>
                                    <p:set>
                                      <p:cBhvr>
                                        <p:cTn id="29" dur="1" fill="hold">
                                          <p:stCondLst>
                                            <p:cond delay="0"/>
                                          </p:stCondLst>
                                        </p:cTn>
                                        <p:tgtEl>
                                          <p:spTgt spid="8">
                                            <p:txEl>
                                              <p:pRg st="5" end="5"/>
                                            </p:txEl>
                                          </p:spTgt>
                                        </p:tgtEl>
                                        <p:attrNameLst>
                                          <p:attrName>style.visibility</p:attrName>
                                        </p:attrNameLst>
                                      </p:cBhvr>
                                      <p:to>
                                        <p:strVal val="visible"/>
                                      </p:to>
                                    </p:set>
                                    <p:anim calcmode="lin" valueType="num">
                                      <p:cBhvr additive="base">
                                        <p:cTn id="30" dur="50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8">
                                            <p:txEl>
                                              <p:pRg st="5" end="5"/>
                                            </p:txEl>
                                          </p:spTgt>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1000"/>
                            </p:stCondLst>
                            <p:childTnLst>
                              <p:par>
                                <p:cTn id="33" presetID="2" presetClass="entr" presetSubtype="8" fill="hold"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 calcmode="lin" valueType="num">
                                      <p:cBhvr additive="base">
                                        <p:cTn id="35" dur="500" fill="hold"/>
                                        <p:tgtEl>
                                          <p:spTgt spid="8">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8">
                                            <p:txEl>
                                              <p:pRg st="6" end="6"/>
                                            </p:txEl>
                                          </p:spTgt>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1500"/>
                            </p:stCondLst>
                            <p:childTnLst>
                              <p:par>
                                <p:cTn id="38" presetID="2" presetClass="entr" presetSubtype="8" fill="hold" nodeType="afterEffect">
                                  <p:stCondLst>
                                    <p:cond delay="0"/>
                                  </p:stCondLst>
                                  <p:childTnLst>
                                    <p:set>
                                      <p:cBhvr>
                                        <p:cTn id="39" dur="1" fill="hold">
                                          <p:stCondLst>
                                            <p:cond delay="0"/>
                                          </p:stCondLst>
                                        </p:cTn>
                                        <p:tgtEl>
                                          <p:spTgt spid="8">
                                            <p:txEl>
                                              <p:pRg st="7" end="7"/>
                                            </p:txEl>
                                          </p:spTgt>
                                        </p:tgtEl>
                                        <p:attrNameLst>
                                          <p:attrName>style.visibility</p:attrName>
                                        </p:attrNameLst>
                                      </p:cBhvr>
                                      <p:to>
                                        <p:strVal val="visible"/>
                                      </p:to>
                                    </p:set>
                                    <p:anim calcmode="lin" valueType="num">
                                      <p:cBhvr additive="base">
                                        <p:cTn id="40" dur="500" fill="hold"/>
                                        <p:tgtEl>
                                          <p:spTgt spid="8">
                                            <p:txEl>
                                              <p:pRg st="7" end="7"/>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8">
                                            <p:txEl>
                                              <p:pRg st="7" end="7"/>
                                            </p:txEl>
                                          </p:spTgt>
                                        </p:tgtEl>
                                        <p:attrNameLst>
                                          <p:attrName>ppt_y</p:attrName>
                                        </p:attrNameLst>
                                      </p:cBhvr>
                                      <p:tavLst>
                                        <p:tav tm="0">
                                          <p:val>
                                            <p:strVal val="#ppt_y"/>
                                          </p:val>
                                        </p:tav>
                                        <p:tav tm="100000">
                                          <p:val>
                                            <p:strVal val="#ppt_y"/>
                                          </p:val>
                                        </p:tav>
                                      </p:tavLst>
                                    </p:anim>
                                  </p:childTnLst>
                                </p:cTn>
                              </p:par>
                            </p:childTnLst>
                          </p:cTn>
                        </p:par>
                        <p:par>
                          <p:cTn id="42" fill="hold" nodeType="afterGroup">
                            <p:stCondLst>
                              <p:cond delay="2000"/>
                            </p:stCondLst>
                            <p:childTnLst>
                              <p:par>
                                <p:cTn id="43" presetID="2" presetClass="entr" presetSubtype="8" fill="hold" nodeType="afterEffect">
                                  <p:stCondLst>
                                    <p:cond delay="0"/>
                                  </p:stCondLst>
                                  <p:childTnLst>
                                    <p:set>
                                      <p:cBhvr>
                                        <p:cTn id="44" dur="1" fill="hold">
                                          <p:stCondLst>
                                            <p:cond delay="0"/>
                                          </p:stCondLst>
                                        </p:cTn>
                                        <p:tgtEl>
                                          <p:spTgt spid="8">
                                            <p:txEl>
                                              <p:pRg st="8" end="8"/>
                                            </p:txEl>
                                          </p:spTgt>
                                        </p:tgtEl>
                                        <p:attrNameLst>
                                          <p:attrName>style.visibility</p:attrName>
                                        </p:attrNameLst>
                                      </p:cBhvr>
                                      <p:to>
                                        <p:strVal val="visible"/>
                                      </p:to>
                                    </p:set>
                                    <p:anim calcmode="lin" valueType="num">
                                      <p:cBhvr additive="base">
                                        <p:cTn id="45" dur="500" fill="hold"/>
                                        <p:tgtEl>
                                          <p:spTgt spid="8">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8">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9474C0-7318-4443-8673-B8CD3932972A}"/>
              </a:ext>
            </a:extLst>
          </p:cNvPr>
          <p:cNvSpPr>
            <a:spLocks noGrp="1"/>
          </p:cNvSpPr>
          <p:nvPr>
            <p:ph type="title"/>
          </p:nvPr>
        </p:nvSpPr>
        <p:spPr/>
        <p:txBody>
          <a:bodyPr/>
          <a:lstStyle/>
          <a:p>
            <a:r>
              <a:rPr lang="en-US" b="1" dirty="0"/>
              <a:t>Cathode Ray Tube </a:t>
            </a:r>
            <a:r>
              <a:rPr lang="en-US" sz="1600" b="1" dirty="0"/>
              <a:t>1</a:t>
            </a:r>
          </a:p>
        </p:txBody>
      </p:sp>
      <p:pic>
        <p:nvPicPr>
          <p:cNvPr id="13" name="Picture 12" descr="A cathode ray tube is a glass tube that accelerates cathode rays through a magnetic field and onto a fluorescent screen. ">
            <a:extLst>
              <a:ext uri="{FF2B5EF4-FFF2-40B4-BE49-F238E27FC236}">
                <a16:creationId xmlns:a16="http://schemas.microsoft.com/office/drawing/2014/main" id="{D31D9D9F-8B60-4116-BCE3-FFE0EDE403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2072" y="1749362"/>
            <a:ext cx="5047120" cy="3040620"/>
          </a:xfrm>
          <a:prstGeom prst="rect">
            <a:avLst/>
          </a:prstGeom>
        </p:spPr>
      </p:pic>
      <p:sp>
        <p:nvSpPr>
          <p:cNvPr id="8" name="Content Placeholder 7">
            <a:extLst>
              <a:ext uri="{FF2B5EF4-FFF2-40B4-BE49-F238E27FC236}">
                <a16:creationId xmlns:a16="http://schemas.microsoft.com/office/drawing/2014/main" id="{21DB73BF-7404-4336-B23A-AA055E5DC5D1}"/>
              </a:ext>
            </a:extLst>
          </p:cNvPr>
          <p:cNvSpPr>
            <a:spLocks noGrp="1"/>
          </p:cNvSpPr>
          <p:nvPr>
            <p:ph idx="1"/>
          </p:nvPr>
        </p:nvSpPr>
        <p:spPr>
          <a:xfrm>
            <a:off x="3276600" y="4873752"/>
            <a:ext cx="5143500" cy="536448"/>
          </a:xfrm>
        </p:spPr>
        <p:txBody>
          <a:bodyPr>
            <a:normAutofit/>
          </a:bodyPr>
          <a:lstStyle/>
          <a:p>
            <a:pPr marL="457200"/>
            <a:r>
              <a:rPr lang="en-US" sz="2000" dirty="0"/>
              <a:t>J.J. Thomson, </a:t>
            </a:r>
            <a:r>
              <a:rPr lang="en-US" sz="2000" b="1" dirty="0"/>
              <a:t>measured mass/charge of </a:t>
            </a:r>
          </a:p>
        </p:txBody>
      </p:sp>
      <p:graphicFrame>
        <p:nvGraphicFramePr>
          <p:cNvPr id="5" name="Object 4">
            <a:extLst>
              <a:ext uri="{FF2B5EF4-FFF2-40B4-BE49-F238E27FC236}">
                <a16:creationId xmlns:a16="http://schemas.microsoft.com/office/drawing/2014/main" id="{4742EF7D-7DD9-4AED-BE61-7FEC305A938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95559737"/>
              </p:ext>
            </p:extLst>
          </p:nvPr>
        </p:nvGraphicFramePr>
        <p:xfrm>
          <a:off x="8058150" y="4838920"/>
          <a:ext cx="336550" cy="384175"/>
        </p:xfrm>
        <a:graphic>
          <a:graphicData uri="http://schemas.openxmlformats.org/presentationml/2006/ole">
            <mc:AlternateContent xmlns:mc="http://schemas.openxmlformats.org/markup-compatibility/2006">
              <mc:Choice xmlns:v="urn:schemas-microsoft-com:vml" Requires="v">
                <p:oleObj spid="_x0000_s2052" name="Equation" r:id="rId4" imgW="177480" imgH="203040" progId="Equation.DSMT4">
                  <p:embed/>
                </p:oleObj>
              </mc:Choice>
              <mc:Fallback>
                <p:oleObj name="Equation" r:id="rId4" imgW="177480" imgH="203040" progId="Equation.DSMT4">
                  <p:embed/>
                  <p:pic>
                    <p:nvPicPr>
                      <p:cNvPr id="0" name=""/>
                      <p:cNvPicPr/>
                      <p:nvPr/>
                    </p:nvPicPr>
                    <p:blipFill>
                      <a:blip r:embed="rId5"/>
                      <a:stretch>
                        <a:fillRect/>
                      </a:stretch>
                    </p:blipFill>
                    <p:spPr>
                      <a:xfrm>
                        <a:off x="8058150" y="4838920"/>
                        <a:ext cx="336550" cy="384175"/>
                      </a:xfrm>
                      <a:prstGeom prst="rect">
                        <a:avLst/>
                      </a:prstGeom>
                    </p:spPr>
                  </p:pic>
                </p:oleObj>
              </mc:Fallback>
            </mc:AlternateContent>
          </a:graphicData>
        </a:graphic>
      </p:graphicFrame>
      <p:sp>
        <p:nvSpPr>
          <p:cNvPr id="2" name="Content Placeholder 1">
            <a:extLst>
              <a:ext uri="{FF2B5EF4-FFF2-40B4-BE49-F238E27FC236}">
                <a16:creationId xmlns:a16="http://schemas.microsoft.com/office/drawing/2014/main" id="{7C2B4ABB-19F2-42A4-AD1F-09E850FA8ED2}"/>
              </a:ext>
            </a:extLst>
          </p:cNvPr>
          <p:cNvSpPr>
            <a:spLocks noGrp="1"/>
          </p:cNvSpPr>
          <p:nvPr>
            <p:ph idx="13"/>
          </p:nvPr>
        </p:nvSpPr>
        <p:spPr>
          <a:xfrm>
            <a:off x="4076700" y="5410200"/>
            <a:ext cx="4305300" cy="536448"/>
          </a:xfrm>
        </p:spPr>
        <p:txBody>
          <a:bodyPr>
            <a:normAutofit/>
          </a:bodyPr>
          <a:lstStyle/>
          <a:p>
            <a:pPr marL="457200"/>
            <a:r>
              <a:rPr lang="en-US" sz="2000" dirty="0"/>
              <a:t>(1906 Nobel Prize in Physics)</a:t>
            </a:r>
          </a:p>
        </p:txBody>
      </p:sp>
      <p:sp>
        <p:nvSpPr>
          <p:cNvPr id="9" name="Text Placeholder 8">
            <a:extLst>
              <a:ext uri="{FF2B5EF4-FFF2-40B4-BE49-F238E27FC236}">
                <a16:creationId xmlns:a16="http://schemas.microsoft.com/office/drawing/2014/main" id="{8A3EE613-A79A-46D3-AB5A-6BC9BC1E8F5B}"/>
              </a:ext>
            </a:extLst>
          </p:cNvPr>
          <p:cNvSpPr>
            <a:spLocks noGrp="1"/>
          </p:cNvSpPr>
          <p:nvPr>
            <p:ph type="body" sz="quarter" idx="22"/>
          </p:nvPr>
        </p:nvSpPr>
        <p:spPr>
          <a:xfrm>
            <a:off x="3200400" y="6092952"/>
            <a:ext cx="2743200" cy="323723"/>
          </a:xfrm>
        </p:spPr>
        <p:txBody>
          <a:bodyPr anchor="ctr"/>
          <a:lstStyle/>
          <a:p>
            <a:r>
              <a:rPr lang="en-US" dirty="0">
                <a:hlinkClick r:id="" action="ppaction://noaction"/>
              </a:rPr>
              <a:t>Access the text alternative for slide images.</a:t>
            </a:r>
            <a:endParaRPr lang="en-US" dirty="0"/>
          </a:p>
        </p:txBody>
      </p:sp>
      <p:sp>
        <p:nvSpPr>
          <p:cNvPr id="11" name="Slide Number Placeholder 5">
            <a:extLst>
              <a:ext uri="{FF2B5EF4-FFF2-40B4-BE49-F238E27FC236}">
                <a16:creationId xmlns:a16="http://schemas.microsoft.com/office/drawing/2014/main" id="{BB787EDD-2595-466B-A271-AD65CB2A0E71}"/>
              </a:ext>
            </a:extLst>
          </p:cNvPr>
          <p:cNvSpPr>
            <a:spLocks noGrp="1"/>
          </p:cNvSpPr>
          <p:nvPr>
            <p:ph type="sldNum" sz="quarter" idx="4"/>
          </p:nvPr>
        </p:nvSpPr>
        <p:spPr>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5</a:t>
            </a:fld>
            <a:endParaRPr lang="en-US" dirty="0"/>
          </a:p>
        </p:txBody>
      </p:sp>
    </p:spTree>
    <p:extLst>
      <p:ext uri="{BB962C8B-B14F-4D97-AF65-F5344CB8AC3E}">
        <p14:creationId xmlns:p14="http://schemas.microsoft.com/office/powerpoint/2010/main" val="18020861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9">
            <a:extLst>
              <a:ext uri="{FF2B5EF4-FFF2-40B4-BE49-F238E27FC236}">
                <a16:creationId xmlns:a16="http://schemas.microsoft.com/office/drawing/2014/main" id="{7078F9C0-532A-46ED-9C66-C94AB6973B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8505"/>
          <a:stretch>
            <a:fillRect/>
          </a:stretch>
        </p:blipFill>
        <p:spPr bwMode="auto">
          <a:xfrm>
            <a:off x="307861" y="1143000"/>
            <a:ext cx="8528277" cy="283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8" name="TextBox 2">
            <a:extLst>
              <a:ext uri="{FF2B5EF4-FFF2-40B4-BE49-F238E27FC236}">
                <a16:creationId xmlns:a16="http://schemas.microsoft.com/office/drawing/2014/main" id="{20A32B48-2EB3-490A-AC6B-CCB5586B5A2F}"/>
              </a:ext>
            </a:extLst>
          </p:cNvPr>
          <p:cNvSpPr txBox="1">
            <a:spLocks noChangeArrowheads="1"/>
          </p:cNvSpPr>
          <p:nvPr/>
        </p:nvSpPr>
        <p:spPr bwMode="auto">
          <a:xfrm>
            <a:off x="1219200" y="4419600"/>
            <a:ext cx="6705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dirty="0">
                <a:solidFill>
                  <a:srgbClr val="FF0000"/>
                </a:solidFill>
                <a:latin typeface="Arial" panose="020B0604020202020204" pitchFamily="34" charset="0"/>
                <a:cs typeface="Arial" panose="020B0604020202020204" pitchFamily="34" charset="0"/>
              </a:rPr>
              <a:t>parent acid for all halogenic acids is:</a:t>
            </a:r>
          </a:p>
          <a:p>
            <a:pPr algn="ctr">
              <a:spcBef>
                <a:spcPct val="0"/>
              </a:spcBef>
              <a:buFontTx/>
              <a:buNone/>
            </a:pPr>
            <a:r>
              <a:rPr lang="en-US" altLang="en-US" dirty="0">
                <a:latin typeface="Arial" panose="020B0604020202020204" pitchFamily="34" charset="0"/>
                <a:cs typeface="Arial" panose="020B0604020202020204" pitchFamily="34" charset="0"/>
              </a:rPr>
              <a:t>HXO</a:t>
            </a:r>
            <a:r>
              <a:rPr lang="en-US" altLang="en-US" baseline="-25000" dirty="0">
                <a:latin typeface="Arial" panose="020B0604020202020204" pitchFamily="34" charset="0"/>
                <a:cs typeface="Arial" panose="020B0604020202020204" pitchFamily="34" charset="0"/>
              </a:rPr>
              <a:t>3</a:t>
            </a:r>
            <a:r>
              <a:rPr lang="en-US" altLang="en-US" dirty="0">
                <a:latin typeface="Arial" panose="020B0604020202020204" pitchFamily="34" charset="0"/>
                <a:cs typeface="Arial" panose="020B0604020202020204" pitchFamily="34" charset="0"/>
              </a:rPr>
              <a:t>  Halogenic acid</a:t>
            </a:r>
            <a:endParaRPr lang="en-US" alt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A027FD01-FD64-4B8C-8CCF-D82241030A45}"/>
              </a:ext>
            </a:extLst>
          </p:cNvPr>
          <p:cNvSpPr>
            <a:spLocks noGrp="1"/>
          </p:cNvSpPr>
          <p:nvPr>
            <p:ph type="sldNum" sz="quarter" idx="12"/>
          </p:nvPr>
        </p:nvSpPr>
        <p:spPr/>
        <p:txBody>
          <a:bodyPr/>
          <a:lstStyle/>
          <a:p>
            <a:pPr>
              <a:defRPr/>
            </a:pPr>
            <a:fld id="{B13CA24A-AEAF-4EC0-8335-D16DEABBCB7A}" type="slidenum">
              <a:rPr lang="en-US" altLang="en-US" smtClean="0"/>
              <a:pPr>
                <a:defRPr/>
              </a:pPr>
              <a:t>50</a:t>
            </a:fld>
            <a:endParaRPr lang="en-US"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a:extLst>
              <a:ext uri="{FF2B5EF4-FFF2-40B4-BE49-F238E27FC236}">
                <a16:creationId xmlns:a16="http://schemas.microsoft.com/office/drawing/2014/main" id="{85AB4302-3D34-48DE-A1FD-9F11FD6C27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78" y="495300"/>
            <a:ext cx="2796659" cy="598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7">
            <a:extLst>
              <a:ext uri="{FF2B5EF4-FFF2-40B4-BE49-F238E27FC236}">
                <a16:creationId xmlns:a16="http://schemas.microsoft.com/office/drawing/2014/main" id="{37921852-5FC6-4207-B864-165E2D90C7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5481" y="382402"/>
            <a:ext cx="4455694" cy="601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F934F1C0-0741-4753-87C7-9C94A0530674}"/>
              </a:ext>
            </a:extLst>
          </p:cNvPr>
          <p:cNvSpPr>
            <a:spLocks noGrp="1"/>
          </p:cNvSpPr>
          <p:nvPr>
            <p:ph type="sldNum" sz="quarter" idx="12"/>
          </p:nvPr>
        </p:nvSpPr>
        <p:spPr/>
        <p:txBody>
          <a:bodyPr/>
          <a:lstStyle/>
          <a:p>
            <a:pPr>
              <a:defRPr/>
            </a:pPr>
            <a:fld id="{493E24EA-15E4-4E8D-9E25-87E0D1BB485B}" type="slidenum">
              <a:rPr lang="en-US" altLang="en-US" smtClean="0"/>
              <a:pPr>
                <a:defRPr/>
              </a:pPr>
              <a:t>51</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4823"/>
                                        </p:tgtEl>
                                        <p:attrNameLst>
                                          <p:attrName>style.visibility</p:attrName>
                                        </p:attrNameLst>
                                      </p:cBhvr>
                                      <p:to>
                                        <p:strVal val="visible"/>
                                      </p:to>
                                    </p:set>
                                    <p:anim calcmode="lin" valueType="num">
                                      <p:cBhvr>
                                        <p:cTn id="7" dur="1000" fill="hold"/>
                                        <p:tgtEl>
                                          <p:spTgt spid="34823"/>
                                        </p:tgtEl>
                                        <p:attrNameLst>
                                          <p:attrName>ppt_w</p:attrName>
                                        </p:attrNameLst>
                                      </p:cBhvr>
                                      <p:tavLst>
                                        <p:tav tm="0">
                                          <p:val>
                                            <p:strVal val="#ppt_w*0.70"/>
                                          </p:val>
                                        </p:tav>
                                        <p:tav tm="100000">
                                          <p:val>
                                            <p:strVal val="#ppt_w"/>
                                          </p:val>
                                        </p:tav>
                                      </p:tavLst>
                                    </p:anim>
                                    <p:anim calcmode="lin" valueType="num">
                                      <p:cBhvr>
                                        <p:cTn id="8" dur="1000" fill="hold"/>
                                        <p:tgtEl>
                                          <p:spTgt spid="34823"/>
                                        </p:tgtEl>
                                        <p:attrNameLst>
                                          <p:attrName>ppt_h</p:attrName>
                                        </p:attrNameLst>
                                      </p:cBhvr>
                                      <p:tavLst>
                                        <p:tav tm="0">
                                          <p:val>
                                            <p:strVal val="#ppt_h"/>
                                          </p:val>
                                        </p:tav>
                                        <p:tav tm="100000">
                                          <p:val>
                                            <p:strVal val="#ppt_h"/>
                                          </p:val>
                                        </p:tav>
                                      </p:tavLst>
                                    </p:anim>
                                    <p:animEffect transition="in" filter="fade">
                                      <p:cBhvr>
                                        <p:cTn id="9" dur="1000"/>
                                        <p:tgtEl>
                                          <p:spTgt spid="34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3FBC9FE-E1F3-4376-98FB-103DE4706FBB}"/>
              </a:ext>
            </a:extLst>
          </p:cNvPr>
          <p:cNvSpPr>
            <a:spLocks noGrp="1"/>
          </p:cNvSpPr>
          <p:nvPr>
            <p:ph type="sldNum" sz="quarter" idx="12"/>
          </p:nvPr>
        </p:nvSpPr>
        <p:spPr/>
        <p:txBody>
          <a:bodyPr/>
          <a:lstStyle/>
          <a:p>
            <a:pPr>
              <a:defRPr/>
            </a:pPr>
            <a:fld id="{493E24EA-15E4-4E8D-9E25-87E0D1BB485B}" type="slidenum">
              <a:rPr lang="en-US" altLang="en-US" smtClean="0"/>
              <a:pPr>
                <a:defRPr/>
              </a:pPr>
              <a:t>52</a:t>
            </a:fld>
            <a:endParaRPr lang="en-US" altLang="en-US"/>
          </a:p>
        </p:txBody>
      </p:sp>
      <p:pic>
        <p:nvPicPr>
          <p:cNvPr id="3" name="Picture 2">
            <a:extLst>
              <a:ext uri="{FF2B5EF4-FFF2-40B4-BE49-F238E27FC236}">
                <a16:creationId xmlns:a16="http://schemas.microsoft.com/office/drawing/2014/main" id="{2FF7AB3A-3444-4091-B2F6-89F6D177FCB0}"/>
              </a:ext>
            </a:extLst>
          </p:cNvPr>
          <p:cNvPicPr>
            <a:picLocks noChangeAspect="1"/>
          </p:cNvPicPr>
          <p:nvPr/>
        </p:nvPicPr>
        <p:blipFill rotWithShape="1">
          <a:blip r:embed="rId2"/>
          <a:srcRect b="69997"/>
          <a:stretch/>
        </p:blipFill>
        <p:spPr>
          <a:xfrm>
            <a:off x="342900" y="1016302"/>
            <a:ext cx="8572500" cy="1041098"/>
          </a:xfrm>
          <a:prstGeom prst="rect">
            <a:avLst/>
          </a:prstGeom>
        </p:spPr>
      </p:pic>
      <p:pic>
        <p:nvPicPr>
          <p:cNvPr id="6" name="Picture 5">
            <a:extLst>
              <a:ext uri="{FF2B5EF4-FFF2-40B4-BE49-F238E27FC236}">
                <a16:creationId xmlns:a16="http://schemas.microsoft.com/office/drawing/2014/main" id="{6DBDD939-8562-4EFB-B5C0-58178BA8D94B}"/>
              </a:ext>
            </a:extLst>
          </p:cNvPr>
          <p:cNvPicPr>
            <a:picLocks noChangeAspect="1"/>
          </p:cNvPicPr>
          <p:nvPr/>
        </p:nvPicPr>
        <p:blipFill rotWithShape="1">
          <a:blip r:embed="rId2"/>
          <a:srcRect t="55586"/>
          <a:stretch/>
        </p:blipFill>
        <p:spPr>
          <a:xfrm>
            <a:off x="342900" y="2051204"/>
            <a:ext cx="8572500" cy="1541161"/>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a:extLst>
              <a:ext uri="{FF2B5EF4-FFF2-40B4-BE49-F238E27FC236}">
                <a16:creationId xmlns:a16="http://schemas.microsoft.com/office/drawing/2014/main" id="{B5B6C2BD-A3A3-4FDA-ADB4-34DE6BD88DC3}"/>
              </a:ext>
            </a:extLst>
          </p:cNvPr>
          <p:cNvSpPr txBox="1">
            <a:spLocks noChangeArrowheads="1"/>
          </p:cNvSpPr>
          <p:nvPr/>
        </p:nvSpPr>
        <p:spPr bwMode="auto">
          <a:xfrm>
            <a:off x="304800" y="1303337"/>
            <a:ext cx="8458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latin typeface="Arial" panose="020B0604020202020204" pitchFamily="34" charset="0"/>
              </a:rPr>
              <a:t>A </a:t>
            </a:r>
            <a:r>
              <a:rPr lang="en-US" altLang="en-US" sz="2400" b="1" i="1" dirty="0">
                <a:latin typeface="Arial" panose="020B0604020202020204" pitchFamily="34" charset="0"/>
              </a:rPr>
              <a:t>base</a:t>
            </a:r>
            <a:r>
              <a:rPr lang="en-US" altLang="en-US" sz="2400" dirty="0">
                <a:latin typeface="Arial" panose="020B0604020202020204" pitchFamily="34" charset="0"/>
              </a:rPr>
              <a:t> can be defined as a substance that yields hydroxide ions (</a:t>
            </a:r>
            <a:r>
              <a:rPr lang="en-US" altLang="en-US" sz="2400" b="1" dirty="0">
                <a:latin typeface="Arial" panose="020B0604020202020204" pitchFamily="34" charset="0"/>
              </a:rPr>
              <a:t>OH</a:t>
            </a:r>
            <a:r>
              <a:rPr lang="en-US" altLang="en-US" sz="2400" b="1" baseline="30000" dirty="0">
                <a:latin typeface="Arial" panose="020B0604020202020204" pitchFamily="34" charset="0"/>
              </a:rPr>
              <a:t>-</a:t>
            </a:r>
            <a:r>
              <a:rPr lang="en-US" altLang="en-US" sz="2400" dirty="0">
                <a:latin typeface="Arial" panose="020B0604020202020204" pitchFamily="34" charset="0"/>
              </a:rPr>
              <a:t>) when dissolved in water.</a:t>
            </a:r>
          </a:p>
        </p:txBody>
      </p:sp>
      <p:sp>
        <p:nvSpPr>
          <p:cNvPr id="45059" name="Text Box 6">
            <a:extLst>
              <a:ext uri="{FF2B5EF4-FFF2-40B4-BE49-F238E27FC236}">
                <a16:creationId xmlns:a16="http://schemas.microsoft.com/office/drawing/2014/main" id="{3B289755-9611-4EBA-B656-860A876361BF}"/>
              </a:ext>
            </a:extLst>
          </p:cNvPr>
          <p:cNvSpPr txBox="1">
            <a:spLocks noChangeArrowheads="1"/>
          </p:cNvSpPr>
          <p:nvPr/>
        </p:nvSpPr>
        <p:spPr bwMode="auto">
          <a:xfrm>
            <a:off x="1752600" y="2427287"/>
            <a:ext cx="1293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dirty="0">
                <a:latin typeface="Arial" panose="020B0604020202020204" pitchFamily="34" charset="0"/>
              </a:rPr>
              <a:t>NaOH</a:t>
            </a:r>
          </a:p>
        </p:txBody>
      </p:sp>
      <p:sp>
        <p:nvSpPr>
          <p:cNvPr id="45060" name="Text Box 9">
            <a:extLst>
              <a:ext uri="{FF2B5EF4-FFF2-40B4-BE49-F238E27FC236}">
                <a16:creationId xmlns:a16="http://schemas.microsoft.com/office/drawing/2014/main" id="{D8BC7BF5-493D-401B-98C3-8A1C5735479F}"/>
              </a:ext>
            </a:extLst>
          </p:cNvPr>
          <p:cNvSpPr txBox="1">
            <a:spLocks noChangeArrowheads="1"/>
          </p:cNvSpPr>
          <p:nvPr/>
        </p:nvSpPr>
        <p:spPr bwMode="auto">
          <a:xfrm>
            <a:off x="1752600" y="3116262"/>
            <a:ext cx="850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latin typeface="Arial" panose="020B0604020202020204" pitchFamily="34" charset="0"/>
              </a:rPr>
              <a:t>KOH</a:t>
            </a:r>
          </a:p>
        </p:txBody>
      </p:sp>
      <p:sp>
        <p:nvSpPr>
          <p:cNvPr id="45061" name="Text Box 12">
            <a:extLst>
              <a:ext uri="{FF2B5EF4-FFF2-40B4-BE49-F238E27FC236}">
                <a16:creationId xmlns:a16="http://schemas.microsoft.com/office/drawing/2014/main" id="{C8A982EF-C3C2-4E8D-9043-80B2910829F7}"/>
              </a:ext>
            </a:extLst>
          </p:cNvPr>
          <p:cNvSpPr txBox="1">
            <a:spLocks noChangeArrowheads="1"/>
          </p:cNvSpPr>
          <p:nvPr/>
        </p:nvSpPr>
        <p:spPr bwMode="auto">
          <a:xfrm>
            <a:off x="1752600" y="3805237"/>
            <a:ext cx="1341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latin typeface="Arial" panose="020B0604020202020204" pitchFamily="34" charset="0"/>
              </a:rPr>
              <a:t>Ba(OH)</a:t>
            </a:r>
            <a:r>
              <a:rPr lang="en-US" altLang="en-US" sz="2400" baseline="-25000">
                <a:latin typeface="Arial" panose="020B0604020202020204" pitchFamily="34" charset="0"/>
              </a:rPr>
              <a:t>2</a:t>
            </a:r>
            <a:endParaRPr lang="en-US" altLang="en-US" sz="2400">
              <a:latin typeface="Arial" panose="020B0604020202020204" pitchFamily="34" charset="0"/>
            </a:endParaRPr>
          </a:p>
        </p:txBody>
      </p:sp>
      <p:sp>
        <p:nvSpPr>
          <p:cNvPr id="45062" name="Rectangle 8">
            <a:extLst>
              <a:ext uri="{FF2B5EF4-FFF2-40B4-BE49-F238E27FC236}">
                <a16:creationId xmlns:a16="http://schemas.microsoft.com/office/drawing/2014/main" id="{A59A0CC1-55D5-49DB-88AD-89FC00652E59}"/>
              </a:ext>
            </a:extLst>
          </p:cNvPr>
          <p:cNvSpPr>
            <a:spLocks noChangeArrowheads="1"/>
          </p:cNvSpPr>
          <p:nvPr/>
        </p:nvSpPr>
        <p:spPr bwMode="auto">
          <a:xfrm>
            <a:off x="3733800" y="470694"/>
            <a:ext cx="1390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b="1" dirty="0">
                <a:solidFill>
                  <a:srgbClr val="4F81BD"/>
                </a:solidFill>
                <a:latin typeface="Arial" panose="020B0604020202020204" pitchFamily="34" charset="0"/>
                <a:cs typeface="Arial" panose="020B0604020202020204" pitchFamily="34" charset="0"/>
              </a:rPr>
              <a:t>Bases</a:t>
            </a:r>
          </a:p>
        </p:txBody>
      </p:sp>
      <p:sp>
        <p:nvSpPr>
          <p:cNvPr id="5" name="TextBox 4">
            <a:extLst>
              <a:ext uri="{FF2B5EF4-FFF2-40B4-BE49-F238E27FC236}">
                <a16:creationId xmlns:a16="http://schemas.microsoft.com/office/drawing/2014/main" id="{E527BF4D-4A37-4113-AC7F-242DDC9D1ED9}"/>
              </a:ext>
            </a:extLst>
          </p:cNvPr>
          <p:cNvSpPr txBox="1">
            <a:spLocks noChangeArrowheads="1"/>
          </p:cNvSpPr>
          <p:nvPr/>
        </p:nvSpPr>
        <p:spPr bwMode="auto">
          <a:xfrm>
            <a:off x="3962400" y="2427287"/>
            <a:ext cx="3084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en-US" sz="2400" dirty="0"/>
              <a:t>sodium hydroxide</a:t>
            </a:r>
          </a:p>
        </p:txBody>
      </p:sp>
      <p:sp>
        <p:nvSpPr>
          <p:cNvPr id="15" name="TextBox 14">
            <a:extLst>
              <a:ext uri="{FF2B5EF4-FFF2-40B4-BE49-F238E27FC236}">
                <a16:creationId xmlns:a16="http://schemas.microsoft.com/office/drawing/2014/main" id="{36AE46A6-BAA2-4E1D-9F8E-1561E2AA9F23}"/>
              </a:ext>
            </a:extLst>
          </p:cNvPr>
          <p:cNvSpPr txBox="1">
            <a:spLocks noChangeArrowheads="1"/>
          </p:cNvSpPr>
          <p:nvPr/>
        </p:nvSpPr>
        <p:spPr bwMode="auto">
          <a:xfrm>
            <a:off x="3979863" y="3116262"/>
            <a:ext cx="3084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en-US" sz="2400"/>
              <a:t>potassium hydroxide</a:t>
            </a:r>
          </a:p>
        </p:txBody>
      </p:sp>
      <p:sp>
        <p:nvSpPr>
          <p:cNvPr id="16" name="TextBox 15">
            <a:extLst>
              <a:ext uri="{FF2B5EF4-FFF2-40B4-BE49-F238E27FC236}">
                <a16:creationId xmlns:a16="http://schemas.microsoft.com/office/drawing/2014/main" id="{9F8C2A8F-B5B4-4E7D-B80F-FEB7070B19B7}"/>
              </a:ext>
            </a:extLst>
          </p:cNvPr>
          <p:cNvSpPr txBox="1">
            <a:spLocks noChangeArrowheads="1"/>
          </p:cNvSpPr>
          <p:nvPr/>
        </p:nvSpPr>
        <p:spPr bwMode="auto">
          <a:xfrm>
            <a:off x="3979863" y="3805237"/>
            <a:ext cx="3084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en-US" sz="2400"/>
              <a:t>barium hydroxide</a:t>
            </a:r>
          </a:p>
        </p:txBody>
      </p:sp>
      <p:sp>
        <p:nvSpPr>
          <p:cNvPr id="6" name="Slide Number Placeholder 5">
            <a:extLst>
              <a:ext uri="{FF2B5EF4-FFF2-40B4-BE49-F238E27FC236}">
                <a16:creationId xmlns:a16="http://schemas.microsoft.com/office/drawing/2014/main" id="{2535AFE9-E045-48A3-B942-A2C6F324531C}"/>
              </a:ext>
            </a:extLst>
          </p:cNvPr>
          <p:cNvSpPr>
            <a:spLocks noGrp="1"/>
          </p:cNvSpPr>
          <p:nvPr>
            <p:ph type="sldNum" sz="quarter" idx="12"/>
          </p:nvPr>
        </p:nvSpPr>
        <p:spPr/>
        <p:txBody>
          <a:bodyPr/>
          <a:lstStyle/>
          <a:p>
            <a:pPr>
              <a:defRPr/>
            </a:pPr>
            <a:fld id="{493E24EA-15E4-4E8D-9E25-87E0D1BB485B}" type="slidenum">
              <a:rPr lang="en-US" altLang="en-US" smtClean="0"/>
              <a:pPr>
                <a:defRPr/>
              </a:pPr>
              <a:t>53</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a:extLst>
              <a:ext uri="{FF2B5EF4-FFF2-40B4-BE49-F238E27FC236}">
                <a16:creationId xmlns:a16="http://schemas.microsoft.com/office/drawing/2014/main" id="{52A9B15B-B81D-4CF2-AA3B-06ECE2F4E42D}"/>
              </a:ext>
            </a:extLst>
          </p:cNvPr>
          <p:cNvSpPr txBox="1">
            <a:spLocks noChangeArrowheads="1"/>
          </p:cNvSpPr>
          <p:nvPr/>
        </p:nvSpPr>
        <p:spPr bwMode="auto">
          <a:xfrm>
            <a:off x="533400" y="922338"/>
            <a:ext cx="7696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i="1" dirty="0">
                <a:latin typeface="Arial" panose="020B0604020202020204" pitchFamily="34" charset="0"/>
              </a:rPr>
              <a:t>Hydrates</a:t>
            </a:r>
            <a:r>
              <a:rPr lang="en-US" altLang="en-US" sz="2400" dirty="0">
                <a:latin typeface="Arial" panose="020B0604020202020204" pitchFamily="34" charset="0"/>
              </a:rPr>
              <a:t> are compounds that have a specific number of water molecules attached to them.</a:t>
            </a:r>
          </a:p>
        </p:txBody>
      </p:sp>
      <p:sp>
        <p:nvSpPr>
          <p:cNvPr id="46084" name="Text Box 4">
            <a:extLst>
              <a:ext uri="{FF2B5EF4-FFF2-40B4-BE49-F238E27FC236}">
                <a16:creationId xmlns:a16="http://schemas.microsoft.com/office/drawing/2014/main" id="{A578D5E1-4EED-4F0B-8CAF-2C3D2D2C4B79}"/>
              </a:ext>
            </a:extLst>
          </p:cNvPr>
          <p:cNvSpPr txBox="1">
            <a:spLocks noChangeArrowheads="1"/>
          </p:cNvSpPr>
          <p:nvPr/>
        </p:nvSpPr>
        <p:spPr bwMode="auto">
          <a:xfrm>
            <a:off x="495300" y="1844675"/>
            <a:ext cx="2362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dirty="0">
                <a:latin typeface="Arial" panose="020B0604020202020204" pitchFamily="34" charset="0"/>
              </a:rPr>
              <a:t>BaCl</a:t>
            </a:r>
            <a:r>
              <a:rPr lang="en-US" altLang="en-US" sz="2400" baseline="-25000" dirty="0">
                <a:latin typeface="Arial" panose="020B0604020202020204" pitchFamily="34" charset="0"/>
              </a:rPr>
              <a:t>2</a:t>
            </a:r>
            <a:r>
              <a:rPr lang="en-US" altLang="en-US" sz="2400" dirty="0">
                <a:latin typeface="Arial" panose="020B0604020202020204" pitchFamily="34" charset="0"/>
                <a:cs typeface="Arial" panose="020B0604020202020204" pitchFamily="34" charset="0"/>
              </a:rPr>
              <a:t>•2H</a:t>
            </a:r>
            <a:r>
              <a:rPr lang="en-US" altLang="en-US" sz="2400" baseline="-25000" dirty="0">
                <a:latin typeface="Arial" panose="020B0604020202020204" pitchFamily="34" charset="0"/>
                <a:cs typeface="Arial" panose="020B0604020202020204" pitchFamily="34" charset="0"/>
              </a:rPr>
              <a:t>2</a:t>
            </a:r>
            <a:r>
              <a:rPr lang="en-US" altLang="en-US" sz="2400" dirty="0">
                <a:latin typeface="Arial" panose="020B0604020202020204" pitchFamily="34" charset="0"/>
                <a:cs typeface="Arial" panose="020B0604020202020204" pitchFamily="34" charset="0"/>
              </a:rPr>
              <a:t>O</a:t>
            </a:r>
            <a:endParaRPr lang="en-US" altLang="en-US" sz="2400" dirty="0">
              <a:latin typeface="Arial" panose="020B0604020202020204" pitchFamily="34" charset="0"/>
            </a:endParaRPr>
          </a:p>
        </p:txBody>
      </p:sp>
      <p:sp>
        <p:nvSpPr>
          <p:cNvPr id="46094" name="Text Box 14">
            <a:extLst>
              <a:ext uri="{FF2B5EF4-FFF2-40B4-BE49-F238E27FC236}">
                <a16:creationId xmlns:a16="http://schemas.microsoft.com/office/drawing/2014/main" id="{F3AAE720-8B01-40BC-ACA7-EC7BA75CFC05}"/>
              </a:ext>
            </a:extLst>
          </p:cNvPr>
          <p:cNvSpPr txBox="1">
            <a:spLocks noChangeArrowheads="1"/>
          </p:cNvSpPr>
          <p:nvPr/>
        </p:nvSpPr>
        <p:spPr bwMode="auto">
          <a:xfrm>
            <a:off x="495300" y="2382837"/>
            <a:ext cx="2362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latin typeface="Arial" panose="020B0604020202020204" pitchFamily="34" charset="0"/>
              </a:rPr>
              <a:t>LiCl</a:t>
            </a:r>
            <a:r>
              <a:rPr lang="en-US" altLang="en-US" sz="2400">
                <a:latin typeface="Arial" panose="020B0604020202020204" pitchFamily="34" charset="0"/>
                <a:cs typeface="Arial" panose="020B0604020202020204" pitchFamily="34" charset="0"/>
              </a:rPr>
              <a:t>•H</a:t>
            </a:r>
            <a:r>
              <a:rPr lang="en-US" altLang="en-US" sz="2400" baseline="-25000">
                <a:latin typeface="Arial" panose="020B0604020202020204" pitchFamily="34" charset="0"/>
                <a:cs typeface="Arial" panose="020B0604020202020204" pitchFamily="34" charset="0"/>
              </a:rPr>
              <a:t>2</a:t>
            </a:r>
            <a:r>
              <a:rPr lang="en-US" altLang="en-US" sz="2400">
                <a:latin typeface="Arial" panose="020B0604020202020204" pitchFamily="34" charset="0"/>
                <a:cs typeface="Arial" panose="020B0604020202020204" pitchFamily="34" charset="0"/>
              </a:rPr>
              <a:t>O</a:t>
            </a:r>
            <a:endParaRPr lang="en-US" altLang="en-US" sz="2400">
              <a:latin typeface="Arial" panose="020B0604020202020204" pitchFamily="34" charset="0"/>
            </a:endParaRPr>
          </a:p>
        </p:txBody>
      </p:sp>
      <p:sp>
        <p:nvSpPr>
          <p:cNvPr id="46095" name="Text Box 15">
            <a:extLst>
              <a:ext uri="{FF2B5EF4-FFF2-40B4-BE49-F238E27FC236}">
                <a16:creationId xmlns:a16="http://schemas.microsoft.com/office/drawing/2014/main" id="{22CA2AEB-96EB-40DD-9A8B-AE80EFD02C36}"/>
              </a:ext>
            </a:extLst>
          </p:cNvPr>
          <p:cNvSpPr txBox="1">
            <a:spLocks noChangeArrowheads="1"/>
          </p:cNvSpPr>
          <p:nvPr/>
        </p:nvSpPr>
        <p:spPr bwMode="auto">
          <a:xfrm>
            <a:off x="495300" y="2916237"/>
            <a:ext cx="2362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latin typeface="Arial" panose="020B0604020202020204" pitchFamily="34" charset="0"/>
              </a:rPr>
              <a:t>MgSO</a:t>
            </a:r>
            <a:r>
              <a:rPr lang="en-US" altLang="en-US" sz="2400" baseline="-25000">
                <a:latin typeface="Arial" panose="020B0604020202020204" pitchFamily="34" charset="0"/>
              </a:rPr>
              <a:t>4</a:t>
            </a:r>
            <a:r>
              <a:rPr lang="en-US" altLang="en-US" sz="2400">
                <a:latin typeface="Arial" panose="020B0604020202020204" pitchFamily="34" charset="0"/>
                <a:cs typeface="Arial" panose="020B0604020202020204" pitchFamily="34" charset="0"/>
              </a:rPr>
              <a:t>•7H</a:t>
            </a:r>
            <a:r>
              <a:rPr lang="en-US" altLang="en-US" sz="2400" baseline="-25000">
                <a:latin typeface="Arial" panose="020B0604020202020204" pitchFamily="34" charset="0"/>
                <a:cs typeface="Arial" panose="020B0604020202020204" pitchFamily="34" charset="0"/>
              </a:rPr>
              <a:t>2</a:t>
            </a:r>
            <a:r>
              <a:rPr lang="en-US" altLang="en-US" sz="2400">
                <a:latin typeface="Arial" panose="020B0604020202020204" pitchFamily="34" charset="0"/>
                <a:cs typeface="Arial" panose="020B0604020202020204" pitchFamily="34" charset="0"/>
              </a:rPr>
              <a:t>O</a:t>
            </a:r>
            <a:endParaRPr lang="en-US" altLang="en-US" sz="2400">
              <a:latin typeface="Arial" panose="020B0604020202020204" pitchFamily="34" charset="0"/>
            </a:endParaRPr>
          </a:p>
        </p:txBody>
      </p:sp>
      <p:sp>
        <p:nvSpPr>
          <p:cNvPr id="46096" name="Text Box 16">
            <a:extLst>
              <a:ext uri="{FF2B5EF4-FFF2-40B4-BE49-F238E27FC236}">
                <a16:creationId xmlns:a16="http://schemas.microsoft.com/office/drawing/2014/main" id="{E5BDF6E2-BE3F-4D25-B02F-8F99EF48EA9E}"/>
              </a:ext>
            </a:extLst>
          </p:cNvPr>
          <p:cNvSpPr txBox="1">
            <a:spLocks noChangeArrowheads="1"/>
          </p:cNvSpPr>
          <p:nvPr/>
        </p:nvSpPr>
        <p:spPr bwMode="auto">
          <a:xfrm>
            <a:off x="495300" y="3462337"/>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dirty="0">
                <a:latin typeface="Arial" panose="020B0604020202020204" pitchFamily="34" charset="0"/>
              </a:rPr>
              <a:t>Sr(NO</a:t>
            </a:r>
            <a:r>
              <a:rPr lang="en-US" altLang="en-US" sz="2400" baseline="-25000" dirty="0">
                <a:latin typeface="Arial" panose="020B0604020202020204" pitchFamily="34" charset="0"/>
              </a:rPr>
              <a:t>3</a:t>
            </a:r>
            <a:r>
              <a:rPr lang="en-US" altLang="en-US" sz="2400" dirty="0">
                <a:latin typeface="Arial" panose="020B0604020202020204" pitchFamily="34" charset="0"/>
              </a:rPr>
              <a:t>)</a:t>
            </a:r>
            <a:r>
              <a:rPr lang="en-US" altLang="en-US" sz="2400" baseline="-25000" dirty="0">
                <a:latin typeface="Arial" panose="020B0604020202020204" pitchFamily="34" charset="0"/>
              </a:rPr>
              <a:t>2</a:t>
            </a:r>
            <a:r>
              <a:rPr lang="en-US" altLang="en-US" sz="2400" dirty="0">
                <a:latin typeface="Arial" panose="020B0604020202020204" pitchFamily="34" charset="0"/>
                <a:cs typeface="Arial" panose="020B0604020202020204" pitchFamily="34" charset="0"/>
              </a:rPr>
              <a:t>•4H</a:t>
            </a:r>
            <a:r>
              <a:rPr lang="en-US" altLang="en-US" sz="2400" baseline="-25000" dirty="0">
                <a:latin typeface="Arial" panose="020B0604020202020204" pitchFamily="34" charset="0"/>
                <a:cs typeface="Arial" panose="020B0604020202020204" pitchFamily="34" charset="0"/>
              </a:rPr>
              <a:t>2</a:t>
            </a:r>
            <a:r>
              <a:rPr lang="en-US" altLang="en-US" sz="2400" dirty="0">
                <a:latin typeface="Arial" panose="020B0604020202020204" pitchFamily="34" charset="0"/>
                <a:cs typeface="Arial" panose="020B0604020202020204" pitchFamily="34" charset="0"/>
              </a:rPr>
              <a:t>O</a:t>
            </a:r>
            <a:endParaRPr lang="en-US" altLang="en-US" sz="2400" dirty="0">
              <a:latin typeface="Arial" panose="020B0604020202020204" pitchFamily="34" charset="0"/>
            </a:endParaRPr>
          </a:p>
        </p:txBody>
      </p:sp>
      <p:sp>
        <p:nvSpPr>
          <p:cNvPr id="46097" name="Text Box 17">
            <a:extLst>
              <a:ext uri="{FF2B5EF4-FFF2-40B4-BE49-F238E27FC236}">
                <a16:creationId xmlns:a16="http://schemas.microsoft.com/office/drawing/2014/main" id="{E814F3A5-6027-4F49-A392-9319BD1464B7}"/>
              </a:ext>
            </a:extLst>
          </p:cNvPr>
          <p:cNvSpPr txBox="1">
            <a:spLocks noChangeArrowheads="1"/>
          </p:cNvSpPr>
          <p:nvPr/>
        </p:nvSpPr>
        <p:spPr bwMode="auto">
          <a:xfrm>
            <a:off x="3346450" y="1843088"/>
            <a:ext cx="3644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latin typeface="Arial" panose="020B0604020202020204" pitchFamily="34" charset="0"/>
              </a:rPr>
              <a:t>barium chloride dihydrate</a:t>
            </a:r>
          </a:p>
        </p:txBody>
      </p:sp>
      <p:sp>
        <p:nvSpPr>
          <p:cNvPr id="46098" name="Text Box 18">
            <a:extLst>
              <a:ext uri="{FF2B5EF4-FFF2-40B4-BE49-F238E27FC236}">
                <a16:creationId xmlns:a16="http://schemas.microsoft.com/office/drawing/2014/main" id="{61EFEC95-0832-46D3-BD4B-B34963C6C5BF}"/>
              </a:ext>
            </a:extLst>
          </p:cNvPr>
          <p:cNvSpPr txBox="1">
            <a:spLocks noChangeArrowheads="1"/>
          </p:cNvSpPr>
          <p:nvPr/>
        </p:nvSpPr>
        <p:spPr bwMode="auto">
          <a:xfrm>
            <a:off x="3346450" y="2376488"/>
            <a:ext cx="4124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latin typeface="Arial" panose="020B0604020202020204" pitchFamily="34" charset="0"/>
              </a:rPr>
              <a:t>lithium chloride monohydrate</a:t>
            </a:r>
          </a:p>
        </p:txBody>
      </p:sp>
      <p:sp>
        <p:nvSpPr>
          <p:cNvPr id="46099" name="Text Box 19">
            <a:extLst>
              <a:ext uri="{FF2B5EF4-FFF2-40B4-BE49-F238E27FC236}">
                <a16:creationId xmlns:a16="http://schemas.microsoft.com/office/drawing/2014/main" id="{AF2CC210-62F9-447C-9FBE-B4E1D39CEDF7}"/>
              </a:ext>
            </a:extLst>
          </p:cNvPr>
          <p:cNvSpPr txBox="1">
            <a:spLocks noChangeArrowheads="1"/>
          </p:cNvSpPr>
          <p:nvPr/>
        </p:nvSpPr>
        <p:spPr bwMode="auto">
          <a:xfrm>
            <a:off x="3346450" y="2909888"/>
            <a:ext cx="4654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latin typeface="Arial" panose="020B0604020202020204" pitchFamily="34" charset="0"/>
              </a:rPr>
              <a:t>magnesium sulfate heptahydrate</a:t>
            </a:r>
          </a:p>
        </p:txBody>
      </p:sp>
      <p:sp>
        <p:nvSpPr>
          <p:cNvPr id="46100" name="Text Box 20">
            <a:extLst>
              <a:ext uri="{FF2B5EF4-FFF2-40B4-BE49-F238E27FC236}">
                <a16:creationId xmlns:a16="http://schemas.microsoft.com/office/drawing/2014/main" id="{2E17B221-9B1A-42A7-B21C-B4C1D2EFF645}"/>
              </a:ext>
            </a:extLst>
          </p:cNvPr>
          <p:cNvSpPr txBox="1">
            <a:spLocks noChangeArrowheads="1"/>
          </p:cNvSpPr>
          <p:nvPr/>
        </p:nvSpPr>
        <p:spPr bwMode="auto">
          <a:xfrm>
            <a:off x="3346450" y="3462338"/>
            <a:ext cx="4119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latin typeface="Arial" panose="020B0604020202020204" pitchFamily="34" charset="0"/>
              </a:rPr>
              <a:t>strontium nitrate tetrahydrate</a:t>
            </a:r>
          </a:p>
        </p:txBody>
      </p:sp>
      <p:pic>
        <p:nvPicPr>
          <p:cNvPr id="46101" name="Picture 21" descr="02_16">
            <a:extLst>
              <a:ext uri="{FF2B5EF4-FFF2-40B4-BE49-F238E27FC236}">
                <a16:creationId xmlns:a16="http://schemas.microsoft.com/office/drawing/2014/main" id="{9D142E37-3AFC-4D34-91AE-32F646AE61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813" t="13077" r="7813" b="10237"/>
          <a:stretch>
            <a:fillRect/>
          </a:stretch>
        </p:blipFill>
        <p:spPr bwMode="auto">
          <a:xfrm>
            <a:off x="2705100" y="4189413"/>
            <a:ext cx="3962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7">
            <a:extLst>
              <a:ext uri="{FF2B5EF4-FFF2-40B4-BE49-F238E27FC236}">
                <a16:creationId xmlns:a16="http://schemas.microsoft.com/office/drawing/2014/main" id="{8F95CCCD-59D3-4B3E-9026-8ED37CFB6276}"/>
              </a:ext>
            </a:extLst>
          </p:cNvPr>
          <p:cNvGrpSpPr>
            <a:grpSpLocks/>
          </p:cNvGrpSpPr>
          <p:nvPr/>
        </p:nvGrpSpPr>
        <p:grpSpPr bwMode="auto">
          <a:xfrm>
            <a:off x="269875" y="4986338"/>
            <a:ext cx="2397125" cy="461962"/>
            <a:chOff x="51" y="3413"/>
            <a:chExt cx="1510" cy="291"/>
          </a:xfrm>
        </p:grpSpPr>
        <p:sp>
          <p:nvSpPr>
            <p:cNvPr id="4" name="Text Box 22">
              <a:extLst>
                <a:ext uri="{FF2B5EF4-FFF2-40B4-BE49-F238E27FC236}">
                  <a16:creationId xmlns:a16="http://schemas.microsoft.com/office/drawing/2014/main" id="{C4081343-2AD9-47AD-AABF-4643996DDF8B}"/>
                </a:ext>
              </a:extLst>
            </p:cNvPr>
            <p:cNvSpPr txBox="1">
              <a:spLocks noChangeArrowheads="1"/>
            </p:cNvSpPr>
            <p:nvPr/>
          </p:nvSpPr>
          <p:spPr bwMode="auto">
            <a:xfrm>
              <a:off x="51" y="3413"/>
              <a:ext cx="125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latin typeface="Arial" panose="020B0604020202020204" pitchFamily="34" charset="0"/>
                </a:rPr>
                <a:t>CuSO</a:t>
              </a:r>
              <a:r>
                <a:rPr lang="en-US" altLang="en-US" sz="2400" baseline="-25000" dirty="0">
                  <a:latin typeface="Arial" panose="020B0604020202020204" pitchFamily="34" charset="0"/>
                </a:rPr>
                <a:t>4</a:t>
              </a:r>
              <a:r>
                <a:rPr lang="en-US" altLang="en-US" sz="2400" dirty="0">
                  <a:latin typeface="Arial" panose="020B0604020202020204" pitchFamily="34" charset="0"/>
                </a:rPr>
                <a:t>•5H</a:t>
              </a:r>
              <a:r>
                <a:rPr lang="en-US" altLang="en-US" sz="2400" baseline="-25000" dirty="0">
                  <a:latin typeface="Arial" panose="020B0604020202020204" pitchFamily="34" charset="0"/>
                </a:rPr>
                <a:t>2</a:t>
              </a:r>
              <a:r>
                <a:rPr lang="en-US" altLang="en-US" sz="2400" dirty="0">
                  <a:latin typeface="Arial" panose="020B0604020202020204" pitchFamily="34" charset="0"/>
                </a:rPr>
                <a:t>O</a:t>
              </a:r>
            </a:p>
          </p:txBody>
        </p:sp>
        <p:sp>
          <p:nvSpPr>
            <p:cNvPr id="5" name="Line 24">
              <a:extLst>
                <a:ext uri="{FF2B5EF4-FFF2-40B4-BE49-F238E27FC236}">
                  <a16:creationId xmlns:a16="http://schemas.microsoft.com/office/drawing/2014/main" id="{BAB18B2A-ACF4-41AB-AF64-65C2922BE896}"/>
                </a:ext>
              </a:extLst>
            </p:cNvPr>
            <p:cNvSpPr>
              <a:spLocks noChangeShapeType="1"/>
            </p:cNvSpPr>
            <p:nvPr/>
          </p:nvSpPr>
          <p:spPr bwMode="auto">
            <a:xfrm>
              <a:off x="1273" y="3562"/>
              <a:ext cx="28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26">
            <a:extLst>
              <a:ext uri="{FF2B5EF4-FFF2-40B4-BE49-F238E27FC236}">
                <a16:creationId xmlns:a16="http://schemas.microsoft.com/office/drawing/2014/main" id="{5A40B6F7-E5E5-4E27-ABE3-503DBA5D72A7}"/>
              </a:ext>
            </a:extLst>
          </p:cNvPr>
          <p:cNvGrpSpPr>
            <a:grpSpLocks/>
          </p:cNvGrpSpPr>
          <p:nvPr/>
        </p:nvGrpSpPr>
        <p:grpSpPr bwMode="auto">
          <a:xfrm>
            <a:off x="6664325" y="4986338"/>
            <a:ext cx="1576388" cy="461962"/>
            <a:chOff x="4368" y="3412"/>
            <a:chExt cx="993" cy="291"/>
          </a:xfrm>
        </p:grpSpPr>
        <p:sp>
          <p:nvSpPr>
            <p:cNvPr id="6" name="Text Box 23">
              <a:extLst>
                <a:ext uri="{FF2B5EF4-FFF2-40B4-BE49-F238E27FC236}">
                  <a16:creationId xmlns:a16="http://schemas.microsoft.com/office/drawing/2014/main" id="{96CA0AC5-4354-415B-B7E8-8A094BBAF1EF}"/>
                </a:ext>
              </a:extLst>
            </p:cNvPr>
            <p:cNvSpPr txBox="1">
              <a:spLocks noChangeArrowheads="1"/>
            </p:cNvSpPr>
            <p:nvPr/>
          </p:nvSpPr>
          <p:spPr bwMode="auto">
            <a:xfrm>
              <a:off x="4645" y="3412"/>
              <a:ext cx="71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latin typeface="Arial" panose="020B0604020202020204" pitchFamily="34" charset="0"/>
                </a:rPr>
                <a:t>CuSO</a:t>
              </a:r>
              <a:r>
                <a:rPr lang="en-US" altLang="en-US" sz="2400" baseline="-25000">
                  <a:latin typeface="Arial" panose="020B0604020202020204" pitchFamily="34" charset="0"/>
                </a:rPr>
                <a:t>4</a:t>
              </a:r>
            </a:p>
          </p:txBody>
        </p:sp>
        <p:sp>
          <p:nvSpPr>
            <p:cNvPr id="7" name="Line 25">
              <a:extLst>
                <a:ext uri="{FF2B5EF4-FFF2-40B4-BE49-F238E27FC236}">
                  <a16:creationId xmlns:a16="http://schemas.microsoft.com/office/drawing/2014/main" id="{B47D347E-D7B0-4CC7-98D2-A46049AFD404}"/>
                </a:ext>
              </a:extLst>
            </p:cNvPr>
            <p:cNvSpPr>
              <a:spLocks noChangeShapeType="1"/>
            </p:cNvSpPr>
            <p:nvPr/>
          </p:nvSpPr>
          <p:spPr bwMode="auto">
            <a:xfrm flipH="1">
              <a:off x="4368" y="3576"/>
              <a:ext cx="28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8" name="Rectangle 8">
            <a:extLst>
              <a:ext uri="{FF2B5EF4-FFF2-40B4-BE49-F238E27FC236}">
                <a16:creationId xmlns:a16="http://schemas.microsoft.com/office/drawing/2014/main" id="{23694B46-6339-49B6-B4DC-DD59760BD254}"/>
              </a:ext>
            </a:extLst>
          </p:cNvPr>
          <p:cNvSpPr>
            <a:spLocks noChangeArrowheads="1"/>
          </p:cNvSpPr>
          <p:nvPr/>
        </p:nvSpPr>
        <p:spPr bwMode="auto">
          <a:xfrm>
            <a:off x="2339975" y="254000"/>
            <a:ext cx="4464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b="1" dirty="0">
                <a:solidFill>
                  <a:srgbClr val="4F81BD"/>
                </a:solidFill>
                <a:latin typeface="Arial" panose="020B0604020202020204" pitchFamily="34" charset="0"/>
                <a:cs typeface="Arial" panose="020B0604020202020204" pitchFamily="34" charset="0"/>
              </a:rPr>
              <a:t>Hydrated Compounds</a:t>
            </a:r>
          </a:p>
        </p:txBody>
      </p:sp>
      <p:sp>
        <p:nvSpPr>
          <p:cNvPr id="13" name="Slide Number Placeholder 12">
            <a:extLst>
              <a:ext uri="{FF2B5EF4-FFF2-40B4-BE49-F238E27FC236}">
                <a16:creationId xmlns:a16="http://schemas.microsoft.com/office/drawing/2014/main" id="{D05A177F-E9BC-4F14-930F-EDA5D680E9D6}"/>
              </a:ext>
            </a:extLst>
          </p:cNvPr>
          <p:cNvSpPr>
            <a:spLocks noGrp="1"/>
          </p:cNvSpPr>
          <p:nvPr>
            <p:ph type="sldNum" sz="quarter" idx="12"/>
          </p:nvPr>
        </p:nvSpPr>
        <p:spPr/>
        <p:txBody>
          <a:bodyPr/>
          <a:lstStyle/>
          <a:p>
            <a:pPr>
              <a:defRPr/>
            </a:pPr>
            <a:fld id="{493E24EA-15E4-4E8D-9E25-87E0D1BB485B}" type="slidenum">
              <a:rPr lang="en-US" altLang="en-US" smtClean="0"/>
              <a:pPr>
                <a:defRPr/>
              </a:pPr>
              <a:t>54</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09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09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09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6097"/>
                                        </p:tgtEl>
                                        <p:attrNameLst>
                                          <p:attrName>style.visibility</p:attrName>
                                        </p:attrNameLst>
                                      </p:cBhvr>
                                      <p:to>
                                        <p:strVal val="visible"/>
                                      </p:to>
                                    </p:set>
                                    <p:anim calcmode="lin" valueType="num">
                                      <p:cBhvr additive="base">
                                        <p:cTn id="17" dur="500" fill="hold"/>
                                        <p:tgtEl>
                                          <p:spTgt spid="46097"/>
                                        </p:tgtEl>
                                        <p:attrNameLst>
                                          <p:attrName>ppt_x</p:attrName>
                                        </p:attrNameLst>
                                      </p:cBhvr>
                                      <p:tavLst>
                                        <p:tav tm="0">
                                          <p:val>
                                            <p:strVal val="1+#ppt_w/2"/>
                                          </p:val>
                                        </p:tav>
                                        <p:tav tm="100000">
                                          <p:val>
                                            <p:strVal val="#ppt_x"/>
                                          </p:val>
                                        </p:tav>
                                      </p:tavLst>
                                    </p:anim>
                                    <p:anim calcmode="lin" valueType="num">
                                      <p:cBhvr additive="base">
                                        <p:cTn id="18" dur="500" fill="hold"/>
                                        <p:tgtEl>
                                          <p:spTgt spid="46097"/>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46098"/>
                                        </p:tgtEl>
                                        <p:attrNameLst>
                                          <p:attrName>style.visibility</p:attrName>
                                        </p:attrNameLst>
                                      </p:cBhvr>
                                      <p:to>
                                        <p:strVal val="visible"/>
                                      </p:to>
                                    </p:set>
                                    <p:anim calcmode="lin" valueType="num">
                                      <p:cBhvr additive="base">
                                        <p:cTn id="23" dur="500" fill="hold"/>
                                        <p:tgtEl>
                                          <p:spTgt spid="46098"/>
                                        </p:tgtEl>
                                        <p:attrNameLst>
                                          <p:attrName>ppt_x</p:attrName>
                                        </p:attrNameLst>
                                      </p:cBhvr>
                                      <p:tavLst>
                                        <p:tav tm="0">
                                          <p:val>
                                            <p:strVal val="1+#ppt_w/2"/>
                                          </p:val>
                                        </p:tav>
                                        <p:tav tm="100000">
                                          <p:val>
                                            <p:strVal val="#ppt_x"/>
                                          </p:val>
                                        </p:tav>
                                      </p:tavLst>
                                    </p:anim>
                                    <p:anim calcmode="lin" valueType="num">
                                      <p:cBhvr additive="base">
                                        <p:cTn id="24" dur="500" fill="hold"/>
                                        <p:tgtEl>
                                          <p:spTgt spid="46098"/>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46099"/>
                                        </p:tgtEl>
                                        <p:attrNameLst>
                                          <p:attrName>style.visibility</p:attrName>
                                        </p:attrNameLst>
                                      </p:cBhvr>
                                      <p:to>
                                        <p:strVal val="visible"/>
                                      </p:to>
                                    </p:set>
                                    <p:anim calcmode="lin" valueType="num">
                                      <p:cBhvr additive="base">
                                        <p:cTn id="29" dur="500" fill="hold"/>
                                        <p:tgtEl>
                                          <p:spTgt spid="46099"/>
                                        </p:tgtEl>
                                        <p:attrNameLst>
                                          <p:attrName>ppt_x</p:attrName>
                                        </p:attrNameLst>
                                      </p:cBhvr>
                                      <p:tavLst>
                                        <p:tav tm="0">
                                          <p:val>
                                            <p:strVal val="1+#ppt_w/2"/>
                                          </p:val>
                                        </p:tav>
                                        <p:tav tm="100000">
                                          <p:val>
                                            <p:strVal val="#ppt_x"/>
                                          </p:val>
                                        </p:tav>
                                      </p:tavLst>
                                    </p:anim>
                                    <p:anim calcmode="lin" valueType="num">
                                      <p:cBhvr additive="base">
                                        <p:cTn id="30" dur="500" fill="hold"/>
                                        <p:tgtEl>
                                          <p:spTgt spid="46099"/>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46100"/>
                                        </p:tgtEl>
                                        <p:attrNameLst>
                                          <p:attrName>style.visibility</p:attrName>
                                        </p:attrNameLst>
                                      </p:cBhvr>
                                      <p:to>
                                        <p:strVal val="visible"/>
                                      </p:to>
                                    </p:set>
                                    <p:anim calcmode="lin" valueType="num">
                                      <p:cBhvr additive="base">
                                        <p:cTn id="35" dur="500" fill="hold"/>
                                        <p:tgtEl>
                                          <p:spTgt spid="46100"/>
                                        </p:tgtEl>
                                        <p:attrNameLst>
                                          <p:attrName>ppt_x</p:attrName>
                                        </p:attrNameLst>
                                      </p:cBhvr>
                                      <p:tavLst>
                                        <p:tav tm="0">
                                          <p:val>
                                            <p:strVal val="1+#ppt_w/2"/>
                                          </p:val>
                                        </p:tav>
                                        <p:tav tm="100000">
                                          <p:val>
                                            <p:strVal val="#ppt_x"/>
                                          </p:val>
                                        </p:tav>
                                      </p:tavLst>
                                    </p:anim>
                                    <p:anim calcmode="lin" valueType="num">
                                      <p:cBhvr additive="base">
                                        <p:cTn id="36" dur="500" fill="hold"/>
                                        <p:tgtEl>
                                          <p:spTgt spid="46100"/>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nodeType="clickEffect">
                                  <p:stCondLst>
                                    <p:cond delay="0"/>
                                  </p:stCondLst>
                                  <p:childTnLst>
                                    <p:set>
                                      <p:cBhvr>
                                        <p:cTn id="40" dur="1" fill="hold">
                                          <p:stCondLst>
                                            <p:cond delay="0"/>
                                          </p:stCondLst>
                                        </p:cTn>
                                        <p:tgtEl>
                                          <p:spTgt spid="46101"/>
                                        </p:tgtEl>
                                        <p:attrNameLst>
                                          <p:attrName>style.visibility</p:attrName>
                                        </p:attrNameLst>
                                      </p:cBhvr>
                                      <p:to>
                                        <p:strVal val="visible"/>
                                      </p:to>
                                    </p:set>
                                    <p:anim calcmode="lin" valueType="num">
                                      <p:cBhvr>
                                        <p:cTn id="41" dur="500" fill="hold"/>
                                        <p:tgtEl>
                                          <p:spTgt spid="46101"/>
                                        </p:tgtEl>
                                        <p:attrNameLst>
                                          <p:attrName>ppt_w</p:attrName>
                                        </p:attrNameLst>
                                      </p:cBhvr>
                                      <p:tavLst>
                                        <p:tav tm="0">
                                          <p:val>
                                            <p:fltVal val="0"/>
                                          </p:val>
                                        </p:tav>
                                        <p:tav tm="100000">
                                          <p:val>
                                            <p:strVal val="#ppt_w"/>
                                          </p:val>
                                        </p:tav>
                                      </p:tavLst>
                                    </p:anim>
                                    <p:anim calcmode="lin" valueType="num">
                                      <p:cBhvr>
                                        <p:cTn id="42" dur="500" fill="hold"/>
                                        <p:tgtEl>
                                          <p:spTgt spid="46101"/>
                                        </p:tgtEl>
                                        <p:attrNameLst>
                                          <p:attrName>ppt_h</p:attrName>
                                        </p:attrNameLst>
                                      </p:cBhvr>
                                      <p:tavLst>
                                        <p:tav tm="0">
                                          <p:val>
                                            <p:fltVal val="0"/>
                                          </p:val>
                                        </p:tav>
                                        <p:tav tm="100000">
                                          <p:val>
                                            <p:strVal val="#ppt_h"/>
                                          </p:val>
                                        </p:tav>
                                      </p:tavLst>
                                    </p:anim>
                                    <p:animEffect transition="in" filter="fade">
                                      <p:cBhvr>
                                        <p:cTn id="43" dur="500"/>
                                        <p:tgtEl>
                                          <p:spTgt spid="46101"/>
                                        </p:tgtEl>
                                      </p:cBhvr>
                                    </p:animEffect>
                                  </p:childTnLst>
                                </p:cTn>
                              </p:par>
                            </p:childTnLst>
                          </p:cTn>
                        </p:par>
                        <p:par>
                          <p:cTn id="44" fill="hold" nodeType="afterGroup">
                            <p:stCondLst>
                              <p:cond delay="500"/>
                            </p:stCondLst>
                            <p:childTnLst>
                              <p:par>
                                <p:cTn id="45" presetID="2" presetClass="entr" presetSubtype="8"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0-#ppt_w/2"/>
                                          </p:val>
                                        </p:tav>
                                        <p:tav tm="100000">
                                          <p:val>
                                            <p:strVal val="#ppt_x"/>
                                          </p:val>
                                        </p:tav>
                                      </p:tavLst>
                                    </p:anim>
                                    <p:anim calcmode="lin" valueType="num">
                                      <p:cBhvr additive="base">
                                        <p:cTn id="48" dur="500" fill="hold"/>
                                        <p:tgtEl>
                                          <p:spTgt spid="2"/>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500" fill="hold"/>
                                        <p:tgtEl>
                                          <p:spTgt spid="3"/>
                                        </p:tgtEl>
                                        <p:attrNameLst>
                                          <p:attrName>ppt_x</p:attrName>
                                        </p:attrNameLst>
                                      </p:cBhvr>
                                      <p:tavLst>
                                        <p:tav tm="0">
                                          <p:val>
                                            <p:strVal val="1+#ppt_w/2"/>
                                          </p:val>
                                        </p:tav>
                                        <p:tav tm="100000">
                                          <p:val>
                                            <p:strVal val="#ppt_x"/>
                                          </p:val>
                                        </p:tav>
                                      </p:tavLst>
                                    </p:anim>
                                    <p:anim calcmode="lin" valueType="num">
                                      <p:cBhvr additive="base">
                                        <p:cTn id="5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p:bldP spid="46094" grpId="0"/>
      <p:bldP spid="46095" grpId="0"/>
      <p:bldP spid="46096" grpId="0"/>
      <p:bldP spid="46097" grpId="0" autoUpdateAnimBg="0"/>
      <p:bldP spid="46098" grpId="0" autoUpdateAnimBg="0"/>
      <p:bldP spid="46099" grpId="0" autoUpdateAnimBg="0"/>
      <p:bldP spid="46100"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9030DAF-B918-4EC5-9308-A1CBE762530F}"/>
              </a:ext>
            </a:extLst>
          </p:cNvPr>
          <p:cNvSpPr>
            <a:spLocks noGrp="1"/>
          </p:cNvSpPr>
          <p:nvPr>
            <p:ph type="title"/>
          </p:nvPr>
        </p:nvSpPr>
        <p:spPr>
          <a:xfrm>
            <a:off x="457200" y="356236"/>
            <a:ext cx="8229600" cy="977264"/>
          </a:xfrm>
        </p:spPr>
        <p:txBody>
          <a:bodyPr>
            <a:noAutofit/>
          </a:bodyPr>
          <a:lstStyle/>
          <a:p>
            <a:r>
              <a:rPr lang="en-US" sz="3200" b="1" dirty="0">
                <a:solidFill>
                  <a:srgbClr val="4F81BD"/>
                </a:solidFill>
                <a:latin typeface="+mn-lt"/>
              </a:rPr>
              <a:t>Common and Systematic Names of Compounds</a:t>
            </a:r>
          </a:p>
        </p:txBody>
      </p:sp>
      <p:sp>
        <p:nvSpPr>
          <p:cNvPr id="10" name="Content Placeholder 9">
            <a:extLst>
              <a:ext uri="{FF2B5EF4-FFF2-40B4-BE49-F238E27FC236}">
                <a16:creationId xmlns:a16="http://schemas.microsoft.com/office/drawing/2014/main" id="{F7681F3A-E1B9-41A3-99E2-F573E82918D4}"/>
              </a:ext>
            </a:extLst>
          </p:cNvPr>
          <p:cNvSpPr>
            <a:spLocks noGrp="1"/>
          </p:cNvSpPr>
          <p:nvPr>
            <p:ph idx="1"/>
          </p:nvPr>
        </p:nvSpPr>
        <p:spPr>
          <a:xfrm>
            <a:off x="457200" y="1444752"/>
            <a:ext cx="8229600" cy="498348"/>
          </a:xfrm>
        </p:spPr>
        <p:txBody>
          <a:bodyPr/>
          <a:lstStyle/>
          <a:p>
            <a:r>
              <a:rPr lang="en-US" b="1" dirty="0"/>
              <a:t>Table 2.7</a:t>
            </a:r>
            <a:r>
              <a:rPr lang="en-US" dirty="0"/>
              <a:t> Common and Systematic Names of Some Compounds</a:t>
            </a:r>
          </a:p>
        </p:txBody>
      </p:sp>
      <p:sp>
        <p:nvSpPr>
          <p:cNvPr id="11" name="Content Placeholder 10" hidden="1">
            <a:extLst>
              <a:ext uri="{FF2B5EF4-FFF2-40B4-BE49-F238E27FC236}">
                <a16:creationId xmlns:a16="http://schemas.microsoft.com/office/drawing/2014/main" id="{94CED3E2-BB10-43C7-A59B-A4579711E6D9}"/>
              </a:ext>
            </a:extLst>
          </p:cNvPr>
          <p:cNvSpPr>
            <a:spLocks noGrp="1"/>
          </p:cNvSpPr>
          <p:nvPr>
            <p:ph idx="13"/>
          </p:nvPr>
        </p:nvSpPr>
        <p:spPr>
          <a:xfrm>
            <a:off x="2362200" y="3238500"/>
            <a:ext cx="4000500" cy="2362200"/>
          </a:xfrm>
        </p:spPr>
        <p:txBody>
          <a:bodyPr>
            <a:normAutofit/>
          </a:bodyPr>
          <a:lstStyle/>
          <a:p>
            <a:r>
              <a:rPr lang="en-US" sz="2000" dirty="0"/>
              <a:t>Table divided into 3 columns summarizes common and systematic names of some compounds. The column headers are marked from left to right as: Formula, common name, and systematic name.</a:t>
            </a:r>
          </a:p>
        </p:txBody>
      </p:sp>
      <p:graphicFrame>
        <p:nvGraphicFramePr>
          <p:cNvPr id="15" name="Table 14">
            <a:extLst>
              <a:ext uri="{FF2B5EF4-FFF2-40B4-BE49-F238E27FC236}">
                <a16:creationId xmlns:a16="http://schemas.microsoft.com/office/drawing/2014/main" id="{708E6BCE-1608-44D3-8F73-D29BD255B475}"/>
              </a:ext>
            </a:extLst>
          </p:cNvPr>
          <p:cNvGraphicFramePr>
            <a:graphicFrameLocks noGrp="1"/>
          </p:cNvGraphicFramePr>
          <p:nvPr>
            <p:extLst>
              <p:ext uri="{D42A27DB-BD31-4B8C-83A1-F6EECF244321}">
                <p14:modId xmlns:p14="http://schemas.microsoft.com/office/powerpoint/2010/main" val="3917131381"/>
              </p:ext>
            </p:extLst>
          </p:nvPr>
        </p:nvGraphicFramePr>
        <p:xfrm>
          <a:off x="1124816" y="2057400"/>
          <a:ext cx="7180984" cy="4343402"/>
        </p:xfrm>
        <a:graphic>
          <a:graphicData uri="http://schemas.openxmlformats.org/drawingml/2006/table">
            <a:tbl>
              <a:tblPr firstRow="1" bandRow="1">
                <a:tableStyleId>{F5AB1C69-6EDB-4FF4-983F-18BD219EF322}</a:tableStyleId>
              </a:tblPr>
              <a:tblGrid>
                <a:gridCol w="1863340">
                  <a:extLst>
                    <a:ext uri="{9D8B030D-6E8A-4147-A177-3AD203B41FA5}">
                      <a16:colId xmlns:a16="http://schemas.microsoft.com/office/drawing/2014/main" val="671008215"/>
                    </a:ext>
                  </a:extLst>
                </a:gridCol>
                <a:gridCol w="2369610">
                  <a:extLst>
                    <a:ext uri="{9D8B030D-6E8A-4147-A177-3AD203B41FA5}">
                      <a16:colId xmlns:a16="http://schemas.microsoft.com/office/drawing/2014/main" val="4263065874"/>
                    </a:ext>
                  </a:extLst>
                </a:gridCol>
                <a:gridCol w="2948034">
                  <a:extLst>
                    <a:ext uri="{9D8B030D-6E8A-4147-A177-3AD203B41FA5}">
                      <a16:colId xmlns:a16="http://schemas.microsoft.com/office/drawing/2014/main" val="2593966816"/>
                    </a:ext>
                  </a:extLst>
                </a:gridCol>
              </a:tblGrid>
              <a:tr h="310243">
                <a:tc>
                  <a:txBody>
                    <a:bodyPr/>
                    <a:lstStyle/>
                    <a:p>
                      <a:r>
                        <a:rPr lang="en-US" sz="1400" dirty="0">
                          <a:latin typeface="Times New Roman" panose="02020603050405020304" pitchFamily="18" charset="0"/>
                          <a:cs typeface="Times New Roman" panose="02020603050405020304" pitchFamily="18" charset="0"/>
                        </a:rPr>
                        <a:t>Formula</a:t>
                      </a:r>
                    </a:p>
                  </a:txBody>
                  <a:tcPr>
                    <a:solidFill>
                      <a:srgbClr val="4F81BD"/>
                    </a:solidFill>
                  </a:tcPr>
                </a:tc>
                <a:tc>
                  <a:txBody>
                    <a:bodyPr/>
                    <a:lstStyle/>
                    <a:p>
                      <a:r>
                        <a:rPr lang="en-US" sz="1400" dirty="0">
                          <a:latin typeface="Times New Roman" panose="02020603050405020304" pitchFamily="18" charset="0"/>
                          <a:cs typeface="Times New Roman" panose="02020603050405020304" pitchFamily="18" charset="0"/>
                        </a:rPr>
                        <a:t>Common Name</a:t>
                      </a:r>
                    </a:p>
                  </a:txBody>
                  <a:tcPr>
                    <a:solidFill>
                      <a:srgbClr val="4F81BD"/>
                    </a:solidFill>
                  </a:tcPr>
                </a:tc>
                <a:tc>
                  <a:txBody>
                    <a:bodyPr/>
                    <a:lstStyle/>
                    <a:p>
                      <a:r>
                        <a:rPr lang="en-US" sz="1400" dirty="0">
                          <a:latin typeface="Times New Roman" panose="02020603050405020304" pitchFamily="18" charset="0"/>
                          <a:cs typeface="Times New Roman" panose="02020603050405020304" pitchFamily="18" charset="0"/>
                        </a:rPr>
                        <a:t>Systematic Name</a:t>
                      </a:r>
                    </a:p>
                  </a:txBody>
                  <a:tcPr>
                    <a:solidFill>
                      <a:srgbClr val="4F81BD"/>
                    </a:solidFill>
                  </a:tcPr>
                </a:tc>
                <a:extLst>
                  <a:ext uri="{0D108BD9-81ED-4DB2-BD59-A6C34878D82A}">
                    <a16:rowId xmlns:a16="http://schemas.microsoft.com/office/drawing/2014/main" val="3132187135"/>
                  </a:ext>
                </a:extLst>
              </a:tr>
              <a:tr h="310243">
                <a:tc>
                  <a:txBody>
                    <a:bodyPr/>
                    <a:lstStyle/>
                    <a:p>
                      <a:r>
                        <a:rPr lang="en-US" sz="1400" dirty="0">
                          <a:latin typeface="Times New Roman" panose="02020603050405020304" pitchFamily="18" charset="0"/>
                          <a:cs typeface="Times New Roman" panose="02020603050405020304" pitchFamily="18" charset="0"/>
                        </a:rPr>
                        <a:t>H</a:t>
                      </a:r>
                      <a:r>
                        <a:rPr lang="en-US" sz="1400" baseline="-25000" dirty="0">
                          <a:latin typeface="Times New Roman" panose="02020603050405020304" pitchFamily="18" charset="0"/>
                          <a:cs typeface="Times New Roman" panose="02020603050405020304" pitchFamily="18" charset="0"/>
                        </a:rPr>
                        <a:t>2</a:t>
                      </a:r>
                      <a:r>
                        <a:rPr lang="en-US" sz="1400" dirty="0">
                          <a:latin typeface="Times New Roman" panose="02020603050405020304" pitchFamily="18" charset="0"/>
                          <a:cs typeface="Times New Roman" panose="02020603050405020304" pitchFamily="18" charset="0"/>
                        </a:rPr>
                        <a:t>O</a:t>
                      </a:r>
                    </a:p>
                  </a:txBody>
                  <a:tcPr>
                    <a:solidFill>
                      <a:srgbClr val="D0D8E8"/>
                    </a:solidFill>
                  </a:tcPr>
                </a:tc>
                <a:tc>
                  <a:txBody>
                    <a:bodyPr/>
                    <a:lstStyle/>
                    <a:p>
                      <a:r>
                        <a:rPr lang="en-US" sz="1400" dirty="0">
                          <a:latin typeface="Times New Roman" panose="02020603050405020304" pitchFamily="18" charset="0"/>
                          <a:cs typeface="Times New Roman" panose="02020603050405020304" pitchFamily="18" charset="0"/>
                        </a:rPr>
                        <a:t>Water</a:t>
                      </a:r>
                    </a:p>
                  </a:txBody>
                  <a:tcPr>
                    <a:solidFill>
                      <a:srgbClr val="D0D8E8"/>
                    </a:solidFill>
                  </a:tcPr>
                </a:tc>
                <a:tc>
                  <a:txBody>
                    <a:bodyPr/>
                    <a:lstStyle/>
                    <a:p>
                      <a:r>
                        <a:rPr lang="en-US" sz="1400" dirty="0">
                          <a:latin typeface="Times New Roman" panose="02020603050405020304" pitchFamily="18" charset="0"/>
                          <a:cs typeface="Times New Roman" panose="02020603050405020304" pitchFamily="18" charset="0"/>
                        </a:rPr>
                        <a:t>Dihydrogen monoxide</a:t>
                      </a:r>
                    </a:p>
                  </a:txBody>
                  <a:tcPr>
                    <a:solidFill>
                      <a:srgbClr val="D0D8E8"/>
                    </a:solidFill>
                  </a:tcPr>
                </a:tc>
                <a:extLst>
                  <a:ext uri="{0D108BD9-81ED-4DB2-BD59-A6C34878D82A}">
                    <a16:rowId xmlns:a16="http://schemas.microsoft.com/office/drawing/2014/main" val="3328961461"/>
                  </a:ext>
                </a:extLst>
              </a:tr>
              <a:tr h="310243">
                <a:tc>
                  <a:txBody>
                    <a:bodyPr/>
                    <a:lstStyle/>
                    <a:p>
                      <a:r>
                        <a:rPr lang="en-US" sz="1400" dirty="0">
                          <a:latin typeface="Times New Roman" panose="02020603050405020304" pitchFamily="18" charset="0"/>
                          <a:cs typeface="Times New Roman" panose="02020603050405020304" pitchFamily="18" charset="0"/>
                        </a:rPr>
                        <a:t>NH</a:t>
                      </a:r>
                      <a:r>
                        <a:rPr lang="en-US" sz="1400" baseline="-25000" dirty="0">
                          <a:latin typeface="Times New Roman" panose="02020603050405020304" pitchFamily="18" charset="0"/>
                          <a:cs typeface="Times New Roman" panose="02020603050405020304" pitchFamily="18" charset="0"/>
                        </a:rPr>
                        <a:t>3</a:t>
                      </a:r>
                    </a:p>
                  </a:txBody>
                  <a:tcPr>
                    <a:solidFill>
                      <a:srgbClr val="E9EDF4"/>
                    </a:solidFill>
                  </a:tcPr>
                </a:tc>
                <a:tc>
                  <a:txBody>
                    <a:bodyPr/>
                    <a:lstStyle/>
                    <a:p>
                      <a:r>
                        <a:rPr lang="en-US" sz="1400" dirty="0">
                          <a:latin typeface="Times New Roman" panose="02020603050405020304" pitchFamily="18" charset="0"/>
                          <a:cs typeface="Times New Roman" panose="02020603050405020304" pitchFamily="18" charset="0"/>
                        </a:rPr>
                        <a:t>Ammonia</a:t>
                      </a:r>
                    </a:p>
                  </a:txBody>
                  <a:tcPr>
                    <a:solidFill>
                      <a:srgbClr val="E9EDF4"/>
                    </a:solidFill>
                  </a:tcPr>
                </a:tc>
                <a:tc>
                  <a:txBody>
                    <a:bodyPr/>
                    <a:lstStyle/>
                    <a:p>
                      <a:r>
                        <a:rPr lang="en-US" sz="1400" dirty="0">
                          <a:latin typeface="Times New Roman" panose="02020603050405020304" pitchFamily="18" charset="0"/>
                          <a:cs typeface="Times New Roman" panose="02020603050405020304" pitchFamily="18" charset="0"/>
                        </a:rPr>
                        <a:t>Trihydrogen nitride</a:t>
                      </a:r>
                    </a:p>
                  </a:txBody>
                  <a:tcPr>
                    <a:solidFill>
                      <a:srgbClr val="E9EDF4"/>
                    </a:solidFill>
                  </a:tcPr>
                </a:tc>
                <a:extLst>
                  <a:ext uri="{0D108BD9-81ED-4DB2-BD59-A6C34878D82A}">
                    <a16:rowId xmlns:a16="http://schemas.microsoft.com/office/drawing/2014/main" val="1661784197"/>
                  </a:ext>
                </a:extLst>
              </a:tr>
              <a:tr h="310243">
                <a:tc>
                  <a:txBody>
                    <a:bodyPr/>
                    <a:lstStyle/>
                    <a:p>
                      <a:r>
                        <a:rPr lang="en-US" sz="1400" dirty="0">
                          <a:latin typeface="Times New Roman" panose="02020603050405020304" pitchFamily="18" charset="0"/>
                          <a:cs typeface="Times New Roman" panose="02020603050405020304" pitchFamily="18" charset="0"/>
                        </a:rPr>
                        <a:t>C</a:t>
                      </a:r>
                      <a:r>
                        <a:rPr lang="en-US" sz="1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O</a:t>
                      </a:r>
                      <a:r>
                        <a:rPr lang="en-US" sz="1400" baseline="-25000" dirty="0">
                          <a:latin typeface="Times New Roman" panose="02020603050405020304" pitchFamily="18" charset="0"/>
                          <a:cs typeface="Times New Roman" panose="02020603050405020304" pitchFamily="18" charset="0"/>
                        </a:rPr>
                        <a:t>2</a:t>
                      </a:r>
                    </a:p>
                  </a:txBody>
                  <a:tcPr>
                    <a:solidFill>
                      <a:srgbClr val="D0D8E8"/>
                    </a:solidFill>
                  </a:tcPr>
                </a:tc>
                <a:tc>
                  <a:txBody>
                    <a:bodyPr/>
                    <a:lstStyle/>
                    <a:p>
                      <a:r>
                        <a:rPr lang="en-US" sz="1400" dirty="0">
                          <a:latin typeface="Times New Roman" panose="02020603050405020304" pitchFamily="18" charset="0"/>
                          <a:cs typeface="Times New Roman" panose="02020603050405020304" pitchFamily="18" charset="0"/>
                        </a:rPr>
                        <a:t>Dry ice</a:t>
                      </a:r>
                    </a:p>
                  </a:txBody>
                  <a:tcPr>
                    <a:solidFill>
                      <a:srgbClr val="D0D8E8"/>
                    </a:solidFill>
                  </a:tcPr>
                </a:tc>
                <a:tc>
                  <a:txBody>
                    <a:bodyPr/>
                    <a:lstStyle/>
                    <a:p>
                      <a:r>
                        <a:rPr lang="en-US" sz="1400" dirty="0">
                          <a:latin typeface="Times New Roman" panose="02020603050405020304" pitchFamily="18" charset="0"/>
                          <a:cs typeface="Times New Roman" panose="02020603050405020304" pitchFamily="18" charset="0"/>
                        </a:rPr>
                        <a:t>Solid carbon dioxide </a:t>
                      </a:r>
                    </a:p>
                  </a:txBody>
                  <a:tcPr>
                    <a:solidFill>
                      <a:srgbClr val="D0D8E8"/>
                    </a:solidFill>
                  </a:tcPr>
                </a:tc>
                <a:extLst>
                  <a:ext uri="{0D108BD9-81ED-4DB2-BD59-A6C34878D82A}">
                    <a16:rowId xmlns:a16="http://schemas.microsoft.com/office/drawing/2014/main" val="2093854359"/>
                  </a:ext>
                </a:extLst>
              </a:tr>
              <a:tr h="310243">
                <a:tc>
                  <a:txBody>
                    <a:bodyPr/>
                    <a:lstStyle/>
                    <a:p>
                      <a:r>
                        <a:rPr lang="en-US" sz="1400" dirty="0">
                          <a:latin typeface="Times New Roman" panose="02020603050405020304" pitchFamily="18" charset="0"/>
                          <a:cs typeface="Times New Roman" panose="02020603050405020304" pitchFamily="18" charset="0"/>
                        </a:rPr>
                        <a:t>NaCl</a:t>
                      </a:r>
                    </a:p>
                  </a:txBody>
                  <a:tcPr>
                    <a:solidFill>
                      <a:srgbClr val="E9EDF4"/>
                    </a:solidFill>
                  </a:tcPr>
                </a:tc>
                <a:tc>
                  <a:txBody>
                    <a:bodyPr/>
                    <a:lstStyle/>
                    <a:p>
                      <a:r>
                        <a:rPr lang="en-US" sz="1400" dirty="0">
                          <a:latin typeface="Times New Roman" panose="02020603050405020304" pitchFamily="18" charset="0"/>
                          <a:cs typeface="Times New Roman" panose="02020603050405020304" pitchFamily="18" charset="0"/>
                        </a:rPr>
                        <a:t>Table salt</a:t>
                      </a:r>
                    </a:p>
                  </a:txBody>
                  <a:tcPr>
                    <a:solidFill>
                      <a:srgbClr val="E9EDF4"/>
                    </a:solidFill>
                  </a:tcPr>
                </a:tc>
                <a:tc>
                  <a:txBody>
                    <a:bodyPr/>
                    <a:lstStyle/>
                    <a:p>
                      <a:r>
                        <a:rPr lang="en-US" sz="1400" dirty="0">
                          <a:latin typeface="Times New Roman" panose="02020603050405020304" pitchFamily="18" charset="0"/>
                          <a:cs typeface="Times New Roman" panose="02020603050405020304" pitchFamily="18" charset="0"/>
                        </a:rPr>
                        <a:t>Sodium chloride</a:t>
                      </a:r>
                    </a:p>
                  </a:txBody>
                  <a:tcPr>
                    <a:solidFill>
                      <a:srgbClr val="E9EDF4"/>
                    </a:solidFill>
                  </a:tcPr>
                </a:tc>
                <a:extLst>
                  <a:ext uri="{0D108BD9-81ED-4DB2-BD59-A6C34878D82A}">
                    <a16:rowId xmlns:a16="http://schemas.microsoft.com/office/drawing/2014/main" val="4150192321"/>
                  </a:ext>
                </a:extLst>
              </a:tr>
              <a:tr h="310243">
                <a:tc>
                  <a:txBody>
                    <a:bodyPr/>
                    <a:lstStyle/>
                    <a:p>
                      <a:r>
                        <a:rPr lang="en-US" sz="1400" dirty="0">
                          <a:latin typeface="Times New Roman" panose="02020603050405020304" pitchFamily="18" charset="0"/>
                          <a:cs typeface="Times New Roman" panose="02020603050405020304" pitchFamily="18" charset="0"/>
                        </a:rPr>
                        <a:t>N</a:t>
                      </a:r>
                      <a:r>
                        <a:rPr lang="en-US" sz="1400" baseline="-25000" dirty="0">
                          <a:latin typeface="Times New Roman" panose="02020603050405020304" pitchFamily="18" charset="0"/>
                          <a:cs typeface="Times New Roman" panose="02020603050405020304" pitchFamily="18" charset="0"/>
                        </a:rPr>
                        <a:t>2</a:t>
                      </a:r>
                      <a:r>
                        <a:rPr lang="en-US" sz="1400" baseline="0" dirty="0">
                          <a:latin typeface="Times New Roman" panose="02020603050405020304" pitchFamily="18" charset="0"/>
                          <a:cs typeface="Times New Roman" panose="02020603050405020304" pitchFamily="18" charset="0"/>
                        </a:rPr>
                        <a:t>O</a:t>
                      </a:r>
                      <a:endParaRPr lang="en-US" sz="1400" dirty="0">
                        <a:latin typeface="Times New Roman" panose="02020603050405020304" pitchFamily="18" charset="0"/>
                        <a:cs typeface="Times New Roman" panose="02020603050405020304" pitchFamily="18" charset="0"/>
                      </a:endParaRPr>
                    </a:p>
                  </a:txBody>
                  <a:tcPr>
                    <a:solidFill>
                      <a:srgbClr val="D0D8E8"/>
                    </a:solidFill>
                  </a:tcPr>
                </a:tc>
                <a:tc>
                  <a:txBody>
                    <a:bodyPr/>
                    <a:lstStyle/>
                    <a:p>
                      <a:r>
                        <a:rPr lang="en-US" sz="1400" dirty="0">
                          <a:latin typeface="Times New Roman" panose="02020603050405020304" pitchFamily="18" charset="0"/>
                          <a:cs typeface="Times New Roman" panose="02020603050405020304" pitchFamily="18" charset="0"/>
                        </a:rPr>
                        <a:t>Laughing gas</a:t>
                      </a:r>
                    </a:p>
                  </a:txBody>
                  <a:tcPr>
                    <a:solidFill>
                      <a:srgbClr val="D0D8E8"/>
                    </a:solidFill>
                  </a:tcPr>
                </a:tc>
                <a:tc>
                  <a:txBody>
                    <a:bodyPr/>
                    <a:lstStyle/>
                    <a:p>
                      <a:r>
                        <a:rPr lang="en-US" sz="1400" dirty="0">
                          <a:latin typeface="Times New Roman" panose="02020603050405020304" pitchFamily="18" charset="0"/>
                          <a:cs typeface="Times New Roman" panose="02020603050405020304" pitchFamily="18" charset="0"/>
                        </a:rPr>
                        <a:t>Dinitrogen monoxide</a:t>
                      </a:r>
                    </a:p>
                  </a:txBody>
                  <a:tcPr>
                    <a:solidFill>
                      <a:srgbClr val="D0D8E8"/>
                    </a:solidFill>
                  </a:tcPr>
                </a:tc>
                <a:extLst>
                  <a:ext uri="{0D108BD9-81ED-4DB2-BD59-A6C34878D82A}">
                    <a16:rowId xmlns:a16="http://schemas.microsoft.com/office/drawing/2014/main" val="882424647"/>
                  </a:ext>
                </a:extLst>
              </a:tr>
              <a:tr h="310243">
                <a:tc>
                  <a:txBody>
                    <a:bodyPr/>
                    <a:lstStyle/>
                    <a:p>
                      <a:r>
                        <a:rPr lang="en-US" sz="1400" dirty="0">
                          <a:latin typeface="Times New Roman" panose="02020603050405020304" pitchFamily="18" charset="0"/>
                          <a:cs typeface="Times New Roman" panose="02020603050405020304" pitchFamily="18" charset="0"/>
                        </a:rPr>
                        <a:t>CaC</a:t>
                      </a:r>
                      <a:r>
                        <a:rPr lang="en-US" sz="1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O</a:t>
                      </a:r>
                      <a:r>
                        <a:rPr lang="en-US" sz="1400" baseline="-25000" dirty="0">
                          <a:latin typeface="Times New Roman" panose="02020603050405020304" pitchFamily="18" charset="0"/>
                          <a:cs typeface="Times New Roman" panose="02020603050405020304" pitchFamily="18" charset="0"/>
                        </a:rPr>
                        <a:t>3</a:t>
                      </a:r>
                    </a:p>
                  </a:txBody>
                  <a:tcPr>
                    <a:solidFill>
                      <a:srgbClr val="E9EDF4"/>
                    </a:solidFill>
                  </a:tcPr>
                </a:tc>
                <a:tc>
                  <a:txBody>
                    <a:bodyPr/>
                    <a:lstStyle/>
                    <a:p>
                      <a:r>
                        <a:rPr lang="en-US" sz="1400" dirty="0">
                          <a:latin typeface="Times New Roman" panose="02020603050405020304" pitchFamily="18" charset="0"/>
                          <a:cs typeface="Times New Roman" panose="02020603050405020304" pitchFamily="18" charset="0"/>
                        </a:rPr>
                        <a:t>Marble, chalk, limestone</a:t>
                      </a:r>
                    </a:p>
                  </a:txBody>
                  <a:tcPr>
                    <a:solidFill>
                      <a:srgbClr val="E9EDF4"/>
                    </a:solidFill>
                  </a:tcPr>
                </a:tc>
                <a:tc>
                  <a:txBody>
                    <a:bodyPr/>
                    <a:lstStyle/>
                    <a:p>
                      <a:r>
                        <a:rPr lang="en-US" sz="1400" dirty="0">
                          <a:latin typeface="Times New Roman" panose="02020603050405020304" pitchFamily="18" charset="0"/>
                          <a:cs typeface="Times New Roman" panose="02020603050405020304" pitchFamily="18" charset="0"/>
                        </a:rPr>
                        <a:t>Calcium carbonate</a:t>
                      </a:r>
                    </a:p>
                  </a:txBody>
                  <a:tcPr>
                    <a:solidFill>
                      <a:srgbClr val="E9EDF4"/>
                    </a:solidFill>
                  </a:tcPr>
                </a:tc>
                <a:extLst>
                  <a:ext uri="{0D108BD9-81ED-4DB2-BD59-A6C34878D82A}">
                    <a16:rowId xmlns:a16="http://schemas.microsoft.com/office/drawing/2014/main" val="285187009"/>
                  </a:ext>
                </a:extLst>
              </a:tr>
              <a:tr h="310243">
                <a:tc>
                  <a:txBody>
                    <a:bodyPr/>
                    <a:lstStyle/>
                    <a:p>
                      <a:r>
                        <a:rPr lang="en-US" sz="1400" dirty="0">
                          <a:latin typeface="Times New Roman" panose="02020603050405020304" pitchFamily="18" charset="0"/>
                          <a:cs typeface="Times New Roman" panose="02020603050405020304" pitchFamily="18" charset="0"/>
                        </a:rPr>
                        <a:t>CaO</a:t>
                      </a:r>
                    </a:p>
                  </a:txBody>
                  <a:tcPr>
                    <a:solidFill>
                      <a:srgbClr val="D0D8E8"/>
                    </a:solidFill>
                  </a:tcPr>
                </a:tc>
                <a:tc>
                  <a:txBody>
                    <a:bodyPr/>
                    <a:lstStyle/>
                    <a:p>
                      <a:r>
                        <a:rPr lang="en-US" sz="1400" dirty="0">
                          <a:latin typeface="Times New Roman" panose="02020603050405020304" pitchFamily="18" charset="0"/>
                          <a:cs typeface="Times New Roman" panose="02020603050405020304" pitchFamily="18" charset="0"/>
                        </a:rPr>
                        <a:t>Quicklime</a:t>
                      </a:r>
                    </a:p>
                  </a:txBody>
                  <a:tcPr>
                    <a:solidFill>
                      <a:srgbClr val="D0D8E8"/>
                    </a:solidFill>
                  </a:tcPr>
                </a:tc>
                <a:tc>
                  <a:txBody>
                    <a:bodyPr/>
                    <a:lstStyle/>
                    <a:p>
                      <a:r>
                        <a:rPr lang="en-US" sz="1400" dirty="0">
                          <a:latin typeface="Times New Roman" panose="02020603050405020304" pitchFamily="18" charset="0"/>
                          <a:cs typeface="Times New Roman" panose="02020603050405020304" pitchFamily="18" charset="0"/>
                        </a:rPr>
                        <a:t>Calcium oxide</a:t>
                      </a:r>
                    </a:p>
                  </a:txBody>
                  <a:tcPr>
                    <a:solidFill>
                      <a:srgbClr val="D0D8E8"/>
                    </a:solidFill>
                  </a:tcPr>
                </a:tc>
                <a:extLst>
                  <a:ext uri="{0D108BD9-81ED-4DB2-BD59-A6C34878D82A}">
                    <a16:rowId xmlns:a16="http://schemas.microsoft.com/office/drawing/2014/main" val="223767059"/>
                  </a:ext>
                </a:extLst>
              </a:tr>
              <a:tr h="310243">
                <a:tc>
                  <a:txBody>
                    <a:bodyPr/>
                    <a:lstStyle/>
                    <a:p>
                      <a:r>
                        <a:rPr lang="en-US" sz="1400" dirty="0">
                          <a:latin typeface="Times New Roman" panose="02020603050405020304" pitchFamily="18" charset="0"/>
                          <a:cs typeface="Times New Roman" panose="02020603050405020304" pitchFamily="18" charset="0"/>
                        </a:rPr>
                        <a:t>Ca(O</a:t>
                      </a:r>
                      <a:r>
                        <a:rPr lang="en-US" sz="1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H)</a:t>
                      </a:r>
                      <a:r>
                        <a:rPr lang="en-US" sz="1400" baseline="-25000" dirty="0">
                          <a:latin typeface="Times New Roman" panose="02020603050405020304" pitchFamily="18" charset="0"/>
                          <a:cs typeface="Times New Roman" panose="02020603050405020304" pitchFamily="18" charset="0"/>
                        </a:rPr>
                        <a:t>2</a:t>
                      </a:r>
                    </a:p>
                  </a:txBody>
                  <a:tcPr>
                    <a:solidFill>
                      <a:srgbClr val="E9EDF4"/>
                    </a:solidFill>
                  </a:tcPr>
                </a:tc>
                <a:tc>
                  <a:txBody>
                    <a:bodyPr/>
                    <a:lstStyle/>
                    <a:p>
                      <a:r>
                        <a:rPr lang="en-US" sz="1400" dirty="0">
                          <a:latin typeface="Times New Roman" panose="02020603050405020304" pitchFamily="18" charset="0"/>
                          <a:cs typeface="Times New Roman" panose="02020603050405020304" pitchFamily="18" charset="0"/>
                        </a:rPr>
                        <a:t>Slaked lime</a:t>
                      </a:r>
                    </a:p>
                  </a:txBody>
                  <a:tcPr>
                    <a:solidFill>
                      <a:srgbClr val="E9EDF4"/>
                    </a:solidFill>
                  </a:tcPr>
                </a:tc>
                <a:tc>
                  <a:txBody>
                    <a:bodyPr/>
                    <a:lstStyle/>
                    <a:p>
                      <a:r>
                        <a:rPr lang="en-US" sz="1400" dirty="0">
                          <a:latin typeface="Times New Roman" panose="02020603050405020304" pitchFamily="18" charset="0"/>
                          <a:cs typeface="Times New Roman" panose="02020603050405020304" pitchFamily="18" charset="0"/>
                        </a:rPr>
                        <a:t>Calcium hydroxide</a:t>
                      </a:r>
                    </a:p>
                  </a:txBody>
                  <a:tcPr>
                    <a:solidFill>
                      <a:srgbClr val="E9EDF4"/>
                    </a:solidFill>
                  </a:tcPr>
                </a:tc>
                <a:extLst>
                  <a:ext uri="{0D108BD9-81ED-4DB2-BD59-A6C34878D82A}">
                    <a16:rowId xmlns:a16="http://schemas.microsoft.com/office/drawing/2014/main" val="941896152"/>
                  </a:ext>
                </a:extLst>
              </a:tr>
              <a:tr h="310243">
                <a:tc>
                  <a:txBody>
                    <a:bodyPr/>
                    <a:lstStyle/>
                    <a:p>
                      <a:r>
                        <a:rPr lang="en-US" sz="1400" dirty="0">
                          <a:latin typeface="Times New Roman" panose="02020603050405020304" pitchFamily="18" charset="0"/>
                          <a:cs typeface="Times New Roman" panose="02020603050405020304" pitchFamily="18" charset="0"/>
                        </a:rPr>
                        <a:t>NaHC</a:t>
                      </a:r>
                      <a:r>
                        <a:rPr lang="en-US" sz="1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O</a:t>
                      </a:r>
                      <a:r>
                        <a:rPr lang="en-US" sz="1400" baseline="-25000" dirty="0">
                          <a:latin typeface="Times New Roman" panose="02020603050405020304" pitchFamily="18" charset="0"/>
                          <a:cs typeface="Times New Roman" panose="02020603050405020304" pitchFamily="18" charset="0"/>
                        </a:rPr>
                        <a:t>3</a:t>
                      </a:r>
                      <a:endParaRPr lang="en-US" sz="1400" dirty="0">
                        <a:latin typeface="Times New Roman" panose="02020603050405020304" pitchFamily="18" charset="0"/>
                        <a:cs typeface="Times New Roman" panose="02020603050405020304" pitchFamily="18" charset="0"/>
                      </a:endParaRPr>
                    </a:p>
                  </a:txBody>
                  <a:tcPr>
                    <a:solidFill>
                      <a:srgbClr val="D0D8E8"/>
                    </a:solidFill>
                  </a:tcPr>
                </a:tc>
                <a:tc>
                  <a:txBody>
                    <a:bodyPr/>
                    <a:lstStyle/>
                    <a:p>
                      <a:r>
                        <a:rPr lang="en-US" sz="1400" dirty="0">
                          <a:latin typeface="Times New Roman" panose="02020603050405020304" pitchFamily="18" charset="0"/>
                          <a:cs typeface="Times New Roman" panose="02020603050405020304" pitchFamily="18" charset="0"/>
                        </a:rPr>
                        <a:t>Baking soda</a:t>
                      </a:r>
                    </a:p>
                  </a:txBody>
                  <a:tcPr>
                    <a:solidFill>
                      <a:srgbClr val="D0D8E8"/>
                    </a:solidFill>
                  </a:tcPr>
                </a:tc>
                <a:tc>
                  <a:txBody>
                    <a:bodyPr/>
                    <a:lstStyle/>
                    <a:p>
                      <a:r>
                        <a:rPr lang="en-US" sz="1400" dirty="0">
                          <a:latin typeface="Times New Roman" panose="02020603050405020304" pitchFamily="18" charset="0"/>
                          <a:cs typeface="Times New Roman" panose="02020603050405020304" pitchFamily="18" charset="0"/>
                        </a:rPr>
                        <a:t>Sodium hydrogen carbonate</a:t>
                      </a:r>
                    </a:p>
                  </a:txBody>
                  <a:tcPr>
                    <a:solidFill>
                      <a:srgbClr val="D0D8E8"/>
                    </a:solidFill>
                  </a:tcPr>
                </a:tc>
                <a:extLst>
                  <a:ext uri="{0D108BD9-81ED-4DB2-BD59-A6C34878D82A}">
                    <a16:rowId xmlns:a16="http://schemas.microsoft.com/office/drawing/2014/main" val="3577164012"/>
                  </a:ext>
                </a:extLst>
              </a:tr>
              <a:tr h="310243">
                <a:tc>
                  <a:txBody>
                    <a:bodyPr/>
                    <a:lstStyle/>
                    <a:p>
                      <a:r>
                        <a:rPr lang="en-US" sz="1400" dirty="0">
                          <a:latin typeface="Times New Roman" panose="02020603050405020304" pitchFamily="18" charset="0"/>
                          <a:cs typeface="Times New Roman" panose="02020603050405020304" pitchFamily="18" charset="0"/>
                        </a:rPr>
                        <a:t>Na</a:t>
                      </a:r>
                      <a:r>
                        <a:rPr lang="en-US" sz="1400" baseline="-25000" dirty="0">
                          <a:latin typeface="Times New Roman" panose="02020603050405020304" pitchFamily="18" charset="0"/>
                          <a:cs typeface="Times New Roman" panose="02020603050405020304" pitchFamily="18" charset="0"/>
                        </a:rPr>
                        <a:t>2</a:t>
                      </a:r>
                      <a:r>
                        <a:rPr lang="en-US" sz="1400" dirty="0">
                          <a:latin typeface="Times New Roman" panose="02020603050405020304" pitchFamily="18" charset="0"/>
                          <a:cs typeface="Times New Roman" panose="02020603050405020304" pitchFamily="18" charset="0"/>
                        </a:rPr>
                        <a:t>C</a:t>
                      </a:r>
                      <a:r>
                        <a:rPr lang="en-US" sz="1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O</a:t>
                      </a:r>
                      <a:r>
                        <a:rPr lang="en-US" sz="1400" baseline="-25000" dirty="0">
                          <a:latin typeface="Times New Roman" panose="02020603050405020304" pitchFamily="18" charset="0"/>
                          <a:cs typeface="Times New Roman" panose="02020603050405020304" pitchFamily="18" charset="0"/>
                        </a:rPr>
                        <a:t>3</a:t>
                      </a:r>
                      <a:r>
                        <a:rPr lang="en-US" sz="1400" baseline="0"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10H</a:t>
                      </a:r>
                      <a:r>
                        <a:rPr lang="en-US" sz="1400" baseline="-25000" dirty="0">
                          <a:latin typeface="Times New Roman" panose="02020603050405020304" pitchFamily="18" charset="0"/>
                          <a:cs typeface="Times New Roman" panose="02020603050405020304" pitchFamily="18" charset="0"/>
                        </a:rPr>
                        <a:t>2</a:t>
                      </a:r>
                      <a:r>
                        <a:rPr lang="en-US" sz="1400" dirty="0">
                          <a:latin typeface="Times New Roman" panose="02020603050405020304" pitchFamily="18" charset="0"/>
                          <a:cs typeface="Times New Roman" panose="02020603050405020304" pitchFamily="18" charset="0"/>
                        </a:rPr>
                        <a:t>O</a:t>
                      </a:r>
                      <a:endParaRPr lang="en-US" sz="1400" baseline="-25000" dirty="0">
                        <a:latin typeface="Times New Roman" panose="02020603050405020304" pitchFamily="18" charset="0"/>
                        <a:cs typeface="Times New Roman" panose="02020603050405020304" pitchFamily="18" charset="0"/>
                      </a:endParaRPr>
                    </a:p>
                  </a:txBody>
                  <a:tcPr>
                    <a:solidFill>
                      <a:srgbClr val="E9EDF4"/>
                    </a:solidFill>
                  </a:tcPr>
                </a:tc>
                <a:tc>
                  <a:txBody>
                    <a:bodyPr/>
                    <a:lstStyle/>
                    <a:p>
                      <a:r>
                        <a:rPr lang="en-US" sz="1400" dirty="0">
                          <a:latin typeface="Times New Roman" panose="02020603050405020304" pitchFamily="18" charset="0"/>
                          <a:cs typeface="Times New Roman" panose="02020603050405020304" pitchFamily="18" charset="0"/>
                        </a:rPr>
                        <a:t>Washing soda</a:t>
                      </a:r>
                    </a:p>
                  </a:txBody>
                  <a:tcPr>
                    <a:solidFill>
                      <a:srgbClr val="E9EDF4"/>
                    </a:solidFill>
                  </a:tcPr>
                </a:tc>
                <a:tc>
                  <a:txBody>
                    <a:bodyPr/>
                    <a:lstStyle/>
                    <a:p>
                      <a:r>
                        <a:rPr lang="en-US" sz="1400" dirty="0">
                          <a:latin typeface="Times New Roman" panose="02020603050405020304" pitchFamily="18" charset="0"/>
                          <a:cs typeface="Times New Roman" panose="02020603050405020304" pitchFamily="18" charset="0"/>
                        </a:rPr>
                        <a:t>Sodium carbonate decahydrate</a:t>
                      </a:r>
                    </a:p>
                  </a:txBody>
                  <a:tcPr>
                    <a:solidFill>
                      <a:srgbClr val="E9EDF4"/>
                    </a:solidFill>
                  </a:tcPr>
                </a:tc>
                <a:extLst>
                  <a:ext uri="{0D108BD9-81ED-4DB2-BD59-A6C34878D82A}">
                    <a16:rowId xmlns:a16="http://schemas.microsoft.com/office/drawing/2014/main" val="566866084"/>
                  </a:ext>
                </a:extLst>
              </a:tr>
              <a:tr h="310243">
                <a:tc>
                  <a:txBody>
                    <a:bodyPr/>
                    <a:lstStyle/>
                    <a:p>
                      <a:r>
                        <a:rPr lang="en-US" sz="1400" dirty="0" err="1">
                          <a:latin typeface="Times New Roman" panose="02020603050405020304" pitchFamily="18" charset="0"/>
                          <a:cs typeface="Times New Roman" panose="02020603050405020304" pitchFamily="18" charset="0"/>
                        </a:rPr>
                        <a:t>MgS</a:t>
                      </a:r>
                      <a:r>
                        <a:rPr lang="en-US" sz="1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O</a:t>
                      </a:r>
                      <a:r>
                        <a:rPr lang="en-US" sz="1400" baseline="-25000" dirty="0">
                          <a:latin typeface="Times New Roman" panose="02020603050405020304" pitchFamily="18" charset="0"/>
                          <a:cs typeface="Times New Roman" panose="02020603050405020304" pitchFamily="18" charset="0"/>
                        </a:rPr>
                        <a:t>4</a:t>
                      </a:r>
                      <a:r>
                        <a:rPr lang="en-US" sz="1400" baseline="0"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7H</a:t>
                      </a:r>
                      <a:r>
                        <a:rPr lang="en-US" sz="1400" baseline="-25000" dirty="0">
                          <a:latin typeface="Times New Roman" panose="02020603050405020304" pitchFamily="18" charset="0"/>
                          <a:cs typeface="Times New Roman" panose="02020603050405020304" pitchFamily="18" charset="0"/>
                        </a:rPr>
                        <a:t>2</a:t>
                      </a:r>
                      <a:r>
                        <a:rPr lang="en-US" sz="1400" dirty="0">
                          <a:latin typeface="Times New Roman" panose="02020603050405020304" pitchFamily="18" charset="0"/>
                          <a:cs typeface="Times New Roman" panose="02020603050405020304" pitchFamily="18" charset="0"/>
                        </a:rPr>
                        <a:t>O</a:t>
                      </a:r>
                    </a:p>
                  </a:txBody>
                  <a:tcPr>
                    <a:solidFill>
                      <a:srgbClr val="D0D8E8"/>
                    </a:solidFill>
                  </a:tcPr>
                </a:tc>
                <a:tc>
                  <a:txBody>
                    <a:bodyPr/>
                    <a:lstStyle/>
                    <a:p>
                      <a:r>
                        <a:rPr lang="en-US" sz="1400" dirty="0">
                          <a:latin typeface="Times New Roman" panose="02020603050405020304" pitchFamily="18" charset="0"/>
                          <a:cs typeface="Times New Roman" panose="02020603050405020304" pitchFamily="18" charset="0"/>
                        </a:rPr>
                        <a:t>Epsom salt</a:t>
                      </a:r>
                    </a:p>
                  </a:txBody>
                  <a:tcPr>
                    <a:solidFill>
                      <a:srgbClr val="D0D8E8"/>
                    </a:solidFill>
                  </a:tcPr>
                </a:tc>
                <a:tc>
                  <a:txBody>
                    <a:bodyPr/>
                    <a:lstStyle/>
                    <a:p>
                      <a:r>
                        <a:rPr lang="en-US" sz="1400" dirty="0">
                          <a:latin typeface="Times New Roman" panose="02020603050405020304" pitchFamily="18" charset="0"/>
                          <a:cs typeface="Times New Roman" panose="02020603050405020304" pitchFamily="18" charset="0"/>
                        </a:rPr>
                        <a:t>Magnesium sulfate heptahydrate</a:t>
                      </a:r>
                    </a:p>
                  </a:txBody>
                  <a:tcPr>
                    <a:solidFill>
                      <a:srgbClr val="D0D8E8"/>
                    </a:solidFill>
                  </a:tcPr>
                </a:tc>
                <a:extLst>
                  <a:ext uri="{0D108BD9-81ED-4DB2-BD59-A6C34878D82A}">
                    <a16:rowId xmlns:a16="http://schemas.microsoft.com/office/drawing/2014/main" val="830625468"/>
                  </a:ext>
                </a:extLst>
              </a:tr>
              <a:tr h="310243">
                <a:tc>
                  <a:txBody>
                    <a:bodyPr/>
                    <a:lstStyle/>
                    <a:p>
                      <a:r>
                        <a:rPr lang="en-US" sz="1400" dirty="0">
                          <a:latin typeface="Times New Roman" panose="02020603050405020304" pitchFamily="18" charset="0"/>
                          <a:cs typeface="Times New Roman" panose="02020603050405020304" pitchFamily="18" charset="0"/>
                        </a:rPr>
                        <a:t>Mg(O</a:t>
                      </a:r>
                      <a:r>
                        <a:rPr lang="en-US" sz="1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H)</a:t>
                      </a:r>
                      <a:r>
                        <a:rPr lang="en-US" sz="1400" baseline="-25000" dirty="0">
                          <a:latin typeface="Times New Roman" panose="02020603050405020304" pitchFamily="18" charset="0"/>
                          <a:cs typeface="Times New Roman" panose="02020603050405020304" pitchFamily="18" charset="0"/>
                        </a:rPr>
                        <a:t>2</a:t>
                      </a:r>
                    </a:p>
                  </a:txBody>
                  <a:tcPr>
                    <a:solidFill>
                      <a:srgbClr val="E9EDF4"/>
                    </a:solidFill>
                  </a:tcPr>
                </a:tc>
                <a:tc>
                  <a:txBody>
                    <a:bodyPr/>
                    <a:lstStyle/>
                    <a:p>
                      <a:r>
                        <a:rPr lang="en-US" sz="1400" dirty="0">
                          <a:latin typeface="Times New Roman" panose="02020603050405020304" pitchFamily="18" charset="0"/>
                          <a:cs typeface="Times New Roman" panose="02020603050405020304" pitchFamily="18" charset="0"/>
                        </a:rPr>
                        <a:t>Milk of magnesia</a:t>
                      </a:r>
                    </a:p>
                  </a:txBody>
                  <a:tcPr>
                    <a:solidFill>
                      <a:srgbClr val="E9EDF4"/>
                    </a:solidFill>
                  </a:tcPr>
                </a:tc>
                <a:tc>
                  <a:txBody>
                    <a:bodyPr/>
                    <a:lstStyle/>
                    <a:p>
                      <a:r>
                        <a:rPr lang="en-US" sz="1400" dirty="0">
                          <a:latin typeface="Times New Roman" panose="02020603050405020304" pitchFamily="18" charset="0"/>
                          <a:cs typeface="Times New Roman" panose="02020603050405020304" pitchFamily="18" charset="0"/>
                        </a:rPr>
                        <a:t>Magnesium hydroxide</a:t>
                      </a:r>
                    </a:p>
                  </a:txBody>
                  <a:tcPr>
                    <a:solidFill>
                      <a:srgbClr val="E9EDF4"/>
                    </a:solidFill>
                  </a:tcPr>
                </a:tc>
                <a:extLst>
                  <a:ext uri="{0D108BD9-81ED-4DB2-BD59-A6C34878D82A}">
                    <a16:rowId xmlns:a16="http://schemas.microsoft.com/office/drawing/2014/main" val="1016345810"/>
                  </a:ext>
                </a:extLst>
              </a:tr>
              <a:tr h="310243">
                <a:tc>
                  <a:txBody>
                    <a:bodyPr/>
                    <a:lstStyle/>
                    <a:p>
                      <a:r>
                        <a:rPr lang="en-US" sz="1400" dirty="0">
                          <a:latin typeface="Times New Roman" panose="02020603050405020304" pitchFamily="18" charset="0"/>
                          <a:cs typeface="Times New Roman" panose="02020603050405020304" pitchFamily="18" charset="0"/>
                        </a:rPr>
                        <a:t>CaSO</a:t>
                      </a:r>
                      <a:r>
                        <a:rPr lang="en-US" sz="1400" baseline="-25000" dirty="0">
                          <a:latin typeface="Times New Roman" panose="02020603050405020304" pitchFamily="18" charset="0"/>
                          <a:cs typeface="Times New Roman" panose="02020603050405020304" pitchFamily="18" charset="0"/>
                        </a:rPr>
                        <a:t>4</a:t>
                      </a:r>
                      <a:r>
                        <a:rPr lang="en-US" sz="1400" baseline="0"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2H</a:t>
                      </a:r>
                      <a:r>
                        <a:rPr lang="en-US" sz="1400" baseline="-25000" dirty="0">
                          <a:latin typeface="Times New Roman" panose="02020603050405020304" pitchFamily="18" charset="0"/>
                          <a:cs typeface="Times New Roman" panose="02020603050405020304" pitchFamily="18" charset="0"/>
                        </a:rPr>
                        <a:t>2</a:t>
                      </a:r>
                      <a:r>
                        <a:rPr lang="en-US" sz="1400" dirty="0">
                          <a:latin typeface="Times New Roman" panose="02020603050405020304" pitchFamily="18" charset="0"/>
                          <a:cs typeface="Times New Roman" panose="02020603050405020304" pitchFamily="18" charset="0"/>
                        </a:rPr>
                        <a:t>O</a:t>
                      </a:r>
                    </a:p>
                  </a:txBody>
                  <a:tcPr>
                    <a:solidFill>
                      <a:srgbClr val="D0D8E8"/>
                    </a:solidFill>
                  </a:tcPr>
                </a:tc>
                <a:tc>
                  <a:txBody>
                    <a:bodyPr/>
                    <a:lstStyle/>
                    <a:p>
                      <a:r>
                        <a:rPr lang="en-US" sz="1400" dirty="0">
                          <a:latin typeface="Times New Roman" panose="02020603050405020304" pitchFamily="18" charset="0"/>
                          <a:cs typeface="Times New Roman" panose="02020603050405020304" pitchFamily="18" charset="0"/>
                        </a:rPr>
                        <a:t>Gypsum</a:t>
                      </a:r>
                    </a:p>
                  </a:txBody>
                  <a:tcPr>
                    <a:solidFill>
                      <a:srgbClr val="D0D8E8"/>
                    </a:solidFill>
                  </a:tcPr>
                </a:tc>
                <a:tc>
                  <a:txBody>
                    <a:bodyPr/>
                    <a:lstStyle/>
                    <a:p>
                      <a:r>
                        <a:rPr lang="en-US" sz="1400" dirty="0">
                          <a:latin typeface="Times New Roman" panose="02020603050405020304" pitchFamily="18" charset="0"/>
                          <a:cs typeface="Times New Roman" panose="02020603050405020304" pitchFamily="18" charset="0"/>
                        </a:rPr>
                        <a:t>Calcium sulfate dehydrate</a:t>
                      </a:r>
                    </a:p>
                  </a:txBody>
                  <a:tcPr>
                    <a:solidFill>
                      <a:srgbClr val="D0D8E8"/>
                    </a:solidFill>
                  </a:tcPr>
                </a:tc>
                <a:extLst>
                  <a:ext uri="{0D108BD9-81ED-4DB2-BD59-A6C34878D82A}">
                    <a16:rowId xmlns:a16="http://schemas.microsoft.com/office/drawing/2014/main" val="3700772730"/>
                  </a:ext>
                </a:extLst>
              </a:tr>
            </a:tbl>
          </a:graphicData>
        </a:graphic>
      </p:graphicFrame>
      <p:sp>
        <p:nvSpPr>
          <p:cNvPr id="8" name="Slide Number Placeholder 7">
            <a:extLst>
              <a:ext uri="{FF2B5EF4-FFF2-40B4-BE49-F238E27FC236}">
                <a16:creationId xmlns:a16="http://schemas.microsoft.com/office/drawing/2014/main" id="{6751E4D7-2001-4BB6-AD09-7515F425BA0E}"/>
              </a:ext>
            </a:extLst>
          </p:cNvPr>
          <p:cNvSpPr>
            <a:spLocks noGrp="1"/>
          </p:cNvSpPr>
          <p:nvPr>
            <p:ph type="sldNum" sz="quarter" idx="4"/>
          </p:nvPr>
        </p:nvSpPr>
        <p:spPr/>
        <p:txBody>
          <a:bodyPr/>
          <a:lstStyle/>
          <a:p>
            <a:fld id="{E61124D7-3D3F-409D-95D2-103C22DF228D}" type="slidenum">
              <a:rPr lang="en-US" smtClean="0"/>
              <a:pPr/>
              <a:t>55</a:t>
            </a:fld>
            <a:endParaRPr lang="en-US" dirty="0"/>
          </a:p>
        </p:txBody>
      </p:sp>
    </p:spTree>
    <p:extLst>
      <p:ext uri="{BB962C8B-B14F-4D97-AF65-F5344CB8AC3E}">
        <p14:creationId xmlns:p14="http://schemas.microsoft.com/office/powerpoint/2010/main" val="694198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9474C0-7318-4443-8673-B8CD3932972A}"/>
              </a:ext>
            </a:extLst>
          </p:cNvPr>
          <p:cNvSpPr>
            <a:spLocks noGrp="1"/>
          </p:cNvSpPr>
          <p:nvPr>
            <p:ph type="title"/>
          </p:nvPr>
        </p:nvSpPr>
        <p:spPr/>
        <p:txBody>
          <a:bodyPr/>
          <a:lstStyle/>
          <a:p>
            <a:r>
              <a:rPr lang="en-US" b="1" dirty="0"/>
              <a:t>Cathode Ray Tube </a:t>
            </a:r>
            <a:r>
              <a:rPr lang="en-US" sz="1600" b="1" dirty="0"/>
              <a:t>2</a:t>
            </a:r>
          </a:p>
        </p:txBody>
      </p:sp>
      <p:pic>
        <p:nvPicPr>
          <p:cNvPr id="8" name="Picture 7" descr="(a) A cathode ray tube can be illuminated to show a stream of electrons traveling through a vacuum.">
            <a:extLst>
              <a:ext uri="{FF2B5EF4-FFF2-40B4-BE49-F238E27FC236}">
                <a16:creationId xmlns:a16="http://schemas.microsoft.com/office/drawing/2014/main" id="{36A2F48E-0CC4-48E9-8D92-BC89AA6800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087" y="1965288"/>
            <a:ext cx="8167073" cy="2325678"/>
          </a:xfrm>
          <a:prstGeom prst="rect">
            <a:avLst/>
          </a:prstGeom>
        </p:spPr>
      </p:pic>
      <p:sp>
        <p:nvSpPr>
          <p:cNvPr id="9" name="Text Placeholder 8">
            <a:extLst>
              <a:ext uri="{FF2B5EF4-FFF2-40B4-BE49-F238E27FC236}">
                <a16:creationId xmlns:a16="http://schemas.microsoft.com/office/drawing/2014/main" id="{8A3EE613-A79A-46D3-AB5A-6BC9BC1E8F5B}"/>
              </a:ext>
            </a:extLst>
          </p:cNvPr>
          <p:cNvSpPr>
            <a:spLocks noGrp="1"/>
          </p:cNvSpPr>
          <p:nvPr>
            <p:ph type="body" sz="quarter" idx="22"/>
          </p:nvPr>
        </p:nvSpPr>
        <p:spPr/>
        <p:txBody>
          <a:bodyPr anchor="ctr"/>
          <a:lstStyle/>
          <a:p>
            <a:r>
              <a:rPr lang="en-US" dirty="0">
                <a:hlinkClick r:id="" action="ppaction://noaction"/>
              </a:rPr>
              <a:t>Access the text alternative for slide images.</a:t>
            </a:r>
            <a:endParaRPr lang="en-US" dirty="0"/>
          </a:p>
        </p:txBody>
      </p:sp>
      <p:sp>
        <p:nvSpPr>
          <p:cNvPr id="10" name="Text Placeholder 9">
            <a:extLst>
              <a:ext uri="{FF2B5EF4-FFF2-40B4-BE49-F238E27FC236}">
                <a16:creationId xmlns:a16="http://schemas.microsoft.com/office/drawing/2014/main" id="{112BD0CD-5686-45DD-986F-6B984E807975}"/>
              </a:ext>
            </a:extLst>
          </p:cNvPr>
          <p:cNvSpPr>
            <a:spLocks noGrp="1"/>
          </p:cNvSpPr>
          <p:nvPr>
            <p:ph type="body" sz="quarter" idx="23"/>
          </p:nvPr>
        </p:nvSpPr>
        <p:spPr/>
        <p:txBody>
          <a:bodyPr anchor="t"/>
          <a:lstStyle/>
          <a:p>
            <a:r>
              <a:rPr lang="en-US" dirty="0"/>
              <a:t>Charles D. Winters/McGraw-Hill</a:t>
            </a:r>
          </a:p>
        </p:txBody>
      </p:sp>
      <p:sp>
        <p:nvSpPr>
          <p:cNvPr id="11" name="Slide Number Placeholder 5">
            <a:extLst>
              <a:ext uri="{FF2B5EF4-FFF2-40B4-BE49-F238E27FC236}">
                <a16:creationId xmlns:a16="http://schemas.microsoft.com/office/drawing/2014/main" id="{BB787EDD-2595-466B-A271-AD65CB2A0E71}"/>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6</a:t>
            </a:fld>
            <a:endParaRPr lang="en-US" dirty="0"/>
          </a:p>
        </p:txBody>
      </p:sp>
    </p:spTree>
    <p:extLst>
      <p:ext uri="{BB962C8B-B14F-4D97-AF65-F5344CB8AC3E}">
        <p14:creationId xmlns:p14="http://schemas.microsoft.com/office/powerpoint/2010/main" val="2251984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9474C0-7318-4443-8673-B8CD3932972A}"/>
              </a:ext>
            </a:extLst>
          </p:cNvPr>
          <p:cNvSpPr>
            <a:spLocks noGrp="1"/>
          </p:cNvSpPr>
          <p:nvPr>
            <p:ph type="title"/>
          </p:nvPr>
        </p:nvSpPr>
        <p:spPr/>
        <p:txBody>
          <a:bodyPr>
            <a:normAutofit/>
          </a:bodyPr>
          <a:lstStyle/>
          <a:p>
            <a:r>
              <a:rPr lang="en-US" b="1" dirty="0"/>
              <a:t>Millikan’s Experiment</a:t>
            </a:r>
          </a:p>
        </p:txBody>
      </p:sp>
      <p:pic>
        <p:nvPicPr>
          <p:cNvPr id="10" name="Picture 9" descr="In Millikan's experiment, a fine mist of oil particles was created, and the particles were negatively charged using an X-ray source.">
            <a:extLst>
              <a:ext uri="{FF2B5EF4-FFF2-40B4-BE49-F238E27FC236}">
                <a16:creationId xmlns:a16="http://schemas.microsoft.com/office/drawing/2014/main" id="{3094F379-A2E4-4229-A71D-87FAA8B95E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272" y="1522987"/>
            <a:ext cx="4264728" cy="2864116"/>
          </a:xfrm>
          <a:prstGeom prst="rect">
            <a:avLst/>
          </a:prstGeom>
        </p:spPr>
      </p:pic>
      <p:sp>
        <p:nvSpPr>
          <p:cNvPr id="8" name="Content Placeholder 7">
            <a:extLst>
              <a:ext uri="{FF2B5EF4-FFF2-40B4-BE49-F238E27FC236}">
                <a16:creationId xmlns:a16="http://schemas.microsoft.com/office/drawing/2014/main" id="{21DB73BF-7404-4336-B23A-AA055E5DC5D1}"/>
              </a:ext>
            </a:extLst>
          </p:cNvPr>
          <p:cNvSpPr>
            <a:spLocks noGrp="1"/>
          </p:cNvSpPr>
          <p:nvPr>
            <p:ph idx="1"/>
          </p:nvPr>
        </p:nvSpPr>
        <p:spPr>
          <a:xfrm>
            <a:off x="4724400" y="2054132"/>
            <a:ext cx="3886200" cy="536448"/>
          </a:xfrm>
        </p:spPr>
        <p:txBody>
          <a:bodyPr>
            <a:normAutofit/>
          </a:bodyPr>
          <a:lstStyle/>
          <a:p>
            <a:pPr algn="ctr"/>
            <a:r>
              <a:rPr lang="en-US" sz="2000" b="1" dirty="0"/>
              <a:t>Measured mass of</a:t>
            </a:r>
            <a:endParaRPr lang="en-US" sz="2000" b="1" baseline="30000" dirty="0"/>
          </a:p>
        </p:txBody>
      </p:sp>
      <p:graphicFrame>
        <p:nvGraphicFramePr>
          <p:cNvPr id="5" name="Object 4">
            <a:extLst>
              <a:ext uri="{FF2B5EF4-FFF2-40B4-BE49-F238E27FC236}">
                <a16:creationId xmlns:a16="http://schemas.microsoft.com/office/drawing/2014/main" id="{4742EF7D-7DD9-4AED-BE61-7FEC305A938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89295450"/>
              </p:ext>
            </p:extLst>
          </p:nvPr>
        </p:nvGraphicFramePr>
        <p:xfrm>
          <a:off x="7740650" y="2019300"/>
          <a:ext cx="336550" cy="384175"/>
        </p:xfrm>
        <a:graphic>
          <a:graphicData uri="http://schemas.openxmlformats.org/presentationml/2006/ole">
            <mc:AlternateContent xmlns:mc="http://schemas.openxmlformats.org/markup-compatibility/2006">
              <mc:Choice xmlns:v="urn:schemas-microsoft-com:vml" Requires="v">
                <p:oleObj spid="_x0000_s3082" name="Equation" r:id="rId4" imgW="177480" imgH="203040" progId="Equation.DSMT4">
                  <p:embed/>
                </p:oleObj>
              </mc:Choice>
              <mc:Fallback>
                <p:oleObj name="Equation" r:id="rId4" imgW="177480" imgH="203040" progId="Equation.DSMT4">
                  <p:embed/>
                  <p:pic>
                    <p:nvPicPr>
                      <p:cNvPr id="5" name="Object 4">
                        <a:extLst>
                          <a:ext uri="{FF2B5EF4-FFF2-40B4-BE49-F238E27FC236}">
                            <a16:creationId xmlns:a16="http://schemas.microsoft.com/office/drawing/2014/main" id="{4742EF7D-7DD9-4AED-BE61-7FEC305A9385}"/>
                          </a:ext>
                        </a:extLst>
                      </p:cNvPr>
                      <p:cNvPicPr/>
                      <p:nvPr/>
                    </p:nvPicPr>
                    <p:blipFill>
                      <a:blip r:embed="rId5"/>
                      <a:stretch>
                        <a:fillRect/>
                      </a:stretch>
                    </p:blipFill>
                    <p:spPr>
                      <a:xfrm>
                        <a:off x="7740650" y="2019300"/>
                        <a:ext cx="336550" cy="384175"/>
                      </a:xfrm>
                      <a:prstGeom prst="rect">
                        <a:avLst/>
                      </a:prstGeom>
                    </p:spPr>
                  </p:pic>
                </p:oleObj>
              </mc:Fallback>
            </mc:AlternateContent>
          </a:graphicData>
        </a:graphic>
      </p:graphicFrame>
      <p:sp>
        <p:nvSpPr>
          <p:cNvPr id="2" name="Content Placeholder 1">
            <a:extLst>
              <a:ext uri="{FF2B5EF4-FFF2-40B4-BE49-F238E27FC236}">
                <a16:creationId xmlns:a16="http://schemas.microsoft.com/office/drawing/2014/main" id="{7C2B4ABB-19F2-42A4-AD1F-09E850FA8ED2}"/>
              </a:ext>
            </a:extLst>
          </p:cNvPr>
          <p:cNvSpPr>
            <a:spLocks noGrp="1"/>
          </p:cNvSpPr>
          <p:nvPr>
            <p:ph idx="13"/>
          </p:nvPr>
        </p:nvSpPr>
        <p:spPr>
          <a:xfrm>
            <a:off x="4953000" y="2514380"/>
            <a:ext cx="3657600" cy="536448"/>
          </a:xfrm>
        </p:spPr>
        <p:txBody>
          <a:bodyPr>
            <a:normAutofit/>
          </a:bodyPr>
          <a:lstStyle/>
          <a:p>
            <a:pPr algn="ctr"/>
            <a:r>
              <a:rPr lang="en-US" sz="2000" dirty="0"/>
              <a:t>(1923 Nobel Prize in Physics)</a:t>
            </a:r>
          </a:p>
        </p:txBody>
      </p:sp>
      <p:graphicFrame>
        <p:nvGraphicFramePr>
          <p:cNvPr id="3" name="Object 2">
            <a:extLst>
              <a:ext uri="{FF2B5EF4-FFF2-40B4-BE49-F238E27FC236}">
                <a16:creationId xmlns:a16="http://schemas.microsoft.com/office/drawing/2014/main" id="{3067EEDC-DA60-4303-98C7-BA041BC1634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75383728"/>
              </p:ext>
            </p:extLst>
          </p:nvPr>
        </p:nvGraphicFramePr>
        <p:xfrm>
          <a:off x="4305300" y="4495800"/>
          <a:ext cx="3048105" cy="409447"/>
        </p:xfrm>
        <a:graphic>
          <a:graphicData uri="http://schemas.openxmlformats.org/presentationml/2006/ole">
            <mc:AlternateContent xmlns:mc="http://schemas.openxmlformats.org/markup-compatibility/2006">
              <mc:Choice xmlns:v="urn:schemas-microsoft-com:vml" Requires="v">
                <p:oleObj spid="_x0000_s3083" name="Equation" r:id="rId6" imgW="1701720" imgH="228600" progId="Equation.DSMT4">
                  <p:embed/>
                </p:oleObj>
              </mc:Choice>
              <mc:Fallback>
                <p:oleObj name="Equation" r:id="rId6" imgW="1701720" imgH="228600" progId="Equation.DSMT4">
                  <p:embed/>
                  <p:pic>
                    <p:nvPicPr>
                      <p:cNvPr id="0" name=""/>
                      <p:cNvPicPr/>
                      <p:nvPr/>
                    </p:nvPicPr>
                    <p:blipFill>
                      <a:blip r:embed="rId7"/>
                      <a:stretch>
                        <a:fillRect/>
                      </a:stretch>
                    </p:blipFill>
                    <p:spPr>
                      <a:xfrm>
                        <a:off x="4305300" y="4495800"/>
                        <a:ext cx="3048105" cy="409447"/>
                      </a:xfrm>
                      <a:prstGeom prst="rect">
                        <a:avLst/>
                      </a:prstGeom>
                    </p:spPr>
                  </p:pic>
                </p:oleObj>
              </mc:Fallback>
            </mc:AlternateContent>
          </a:graphicData>
        </a:graphic>
      </p:graphicFrame>
      <p:sp>
        <p:nvSpPr>
          <p:cNvPr id="9" name="Text Placeholder 8">
            <a:extLst>
              <a:ext uri="{FF2B5EF4-FFF2-40B4-BE49-F238E27FC236}">
                <a16:creationId xmlns:a16="http://schemas.microsoft.com/office/drawing/2014/main" id="{8A3EE613-A79A-46D3-AB5A-6BC9BC1E8F5B}"/>
              </a:ext>
            </a:extLst>
          </p:cNvPr>
          <p:cNvSpPr>
            <a:spLocks noGrp="1"/>
          </p:cNvSpPr>
          <p:nvPr>
            <p:ph type="body" sz="quarter" idx="22"/>
          </p:nvPr>
        </p:nvSpPr>
        <p:spPr>
          <a:xfrm>
            <a:off x="1714500" y="5024657"/>
            <a:ext cx="1447800" cy="409575"/>
          </a:xfrm>
        </p:spPr>
        <p:txBody>
          <a:bodyPr anchor="ctr"/>
          <a:lstStyle/>
          <a:p>
            <a:pPr algn="l"/>
            <a:r>
              <a:rPr lang="en-US" sz="2000" dirty="0"/>
              <a:t>Thompson’s</a:t>
            </a:r>
          </a:p>
        </p:txBody>
      </p:sp>
      <p:graphicFrame>
        <p:nvGraphicFramePr>
          <p:cNvPr id="6" name="Object 5">
            <a:extLst>
              <a:ext uri="{FF2B5EF4-FFF2-40B4-BE49-F238E27FC236}">
                <a16:creationId xmlns:a16="http://schemas.microsoft.com/office/drawing/2014/main" id="{510FF08A-5E1C-47B1-BA33-0DBE5C1335D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24550270"/>
              </p:ext>
            </p:extLst>
          </p:nvPr>
        </p:nvGraphicFramePr>
        <p:xfrm>
          <a:off x="3124200" y="5026025"/>
          <a:ext cx="4321175" cy="409575"/>
        </p:xfrm>
        <a:graphic>
          <a:graphicData uri="http://schemas.openxmlformats.org/presentationml/2006/ole">
            <mc:AlternateContent xmlns:mc="http://schemas.openxmlformats.org/markup-compatibility/2006">
              <mc:Choice xmlns:v="urn:schemas-microsoft-com:vml" Requires="v">
                <p:oleObj spid="_x0000_s3084" name="Equation" r:id="rId8" imgW="2412720" imgH="228600" progId="Equation.DSMT4">
                  <p:embed/>
                </p:oleObj>
              </mc:Choice>
              <mc:Fallback>
                <p:oleObj name="Equation" r:id="rId8" imgW="2412720" imgH="228600" progId="Equation.DSMT4">
                  <p:embed/>
                  <p:pic>
                    <p:nvPicPr>
                      <p:cNvPr id="0" name=""/>
                      <p:cNvPicPr/>
                      <p:nvPr/>
                    </p:nvPicPr>
                    <p:blipFill>
                      <a:blip r:embed="rId9"/>
                      <a:stretch>
                        <a:fillRect/>
                      </a:stretch>
                    </p:blipFill>
                    <p:spPr>
                      <a:xfrm>
                        <a:off x="3124200" y="5026025"/>
                        <a:ext cx="4321175" cy="409575"/>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98F337E4-53FE-412B-A3A8-23B7349BD1B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04876234"/>
              </p:ext>
            </p:extLst>
          </p:nvPr>
        </p:nvGraphicFramePr>
        <p:xfrm>
          <a:off x="4724400" y="5544427"/>
          <a:ext cx="2489786" cy="386346"/>
        </p:xfrm>
        <a:graphic>
          <a:graphicData uri="http://schemas.openxmlformats.org/presentationml/2006/ole">
            <mc:AlternateContent xmlns:mc="http://schemas.openxmlformats.org/markup-compatibility/2006">
              <mc:Choice xmlns:v="urn:schemas-microsoft-com:vml" Requires="v">
                <p:oleObj spid="_x0000_s3085" name="Equation" r:id="rId10" imgW="1473120" imgH="228600" progId="Equation.DSMT4">
                  <p:embed/>
                </p:oleObj>
              </mc:Choice>
              <mc:Fallback>
                <p:oleObj name="Equation" r:id="rId10" imgW="1473120" imgH="228600" progId="Equation.DSMT4">
                  <p:embed/>
                  <p:pic>
                    <p:nvPicPr>
                      <p:cNvPr id="0" name=""/>
                      <p:cNvPicPr/>
                      <p:nvPr/>
                    </p:nvPicPr>
                    <p:blipFill>
                      <a:blip r:embed="rId11"/>
                      <a:stretch>
                        <a:fillRect/>
                      </a:stretch>
                    </p:blipFill>
                    <p:spPr>
                      <a:xfrm>
                        <a:off x="4724400" y="5544427"/>
                        <a:ext cx="2489786" cy="386346"/>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7E7A53BC-834E-425D-B225-3F9F0365120D}"/>
              </a:ext>
            </a:extLst>
          </p:cNvPr>
          <p:cNvSpPr>
            <a:spLocks noGrp="1"/>
          </p:cNvSpPr>
          <p:nvPr>
            <p:ph type="body" sz="quarter" idx="24"/>
          </p:nvPr>
        </p:nvSpPr>
        <p:spPr>
          <a:xfrm>
            <a:off x="3200400" y="6148168"/>
            <a:ext cx="2743200" cy="303082"/>
          </a:xfrm>
        </p:spPr>
        <p:txBody>
          <a:bodyPr/>
          <a:lstStyle/>
          <a:p>
            <a:pPr algn="ctr"/>
            <a:r>
              <a:rPr lang="en-US" sz="900" dirty="0">
                <a:hlinkClick r:id="" action="ppaction://noaction"/>
              </a:rPr>
              <a:t>Access the text alternative for slide images.</a:t>
            </a:r>
            <a:endParaRPr lang="en-US" sz="900" dirty="0"/>
          </a:p>
        </p:txBody>
      </p:sp>
      <p:sp>
        <p:nvSpPr>
          <p:cNvPr id="11" name="Slide Number Placeholder 5">
            <a:extLst>
              <a:ext uri="{FF2B5EF4-FFF2-40B4-BE49-F238E27FC236}">
                <a16:creationId xmlns:a16="http://schemas.microsoft.com/office/drawing/2014/main" id="{BB787EDD-2595-466B-A271-AD65CB2A0E71}"/>
              </a:ext>
            </a:extLst>
          </p:cNvPr>
          <p:cNvSpPr>
            <a:spLocks noGrp="1"/>
          </p:cNvSpPr>
          <p:nvPr>
            <p:ph type="sldNum" sz="quarter" idx="4"/>
          </p:nvPr>
        </p:nvSpPr>
        <p:spPr>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7</a:t>
            </a:fld>
            <a:endParaRPr lang="en-US" dirty="0"/>
          </a:p>
        </p:txBody>
      </p:sp>
    </p:spTree>
    <p:extLst>
      <p:ext uri="{BB962C8B-B14F-4D97-AF65-F5344CB8AC3E}">
        <p14:creationId xmlns:p14="http://schemas.microsoft.com/office/powerpoint/2010/main" val="545763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9474C0-7318-4443-8673-B8CD3932972A}"/>
              </a:ext>
            </a:extLst>
          </p:cNvPr>
          <p:cNvSpPr>
            <a:spLocks noGrp="1"/>
          </p:cNvSpPr>
          <p:nvPr>
            <p:ph type="title"/>
          </p:nvPr>
        </p:nvSpPr>
        <p:spPr/>
        <p:txBody>
          <a:bodyPr/>
          <a:lstStyle/>
          <a:p>
            <a:r>
              <a:rPr lang="en-US" b="1" dirty="0"/>
              <a:t>Types of Radioactivity</a:t>
            </a:r>
          </a:p>
        </p:txBody>
      </p:sp>
      <p:pic>
        <p:nvPicPr>
          <p:cNvPr id="13" name="Picture 12" descr="A labeled diagram for types of radioactivity is shown.">
            <a:extLst>
              <a:ext uri="{FF2B5EF4-FFF2-40B4-BE49-F238E27FC236}">
                <a16:creationId xmlns:a16="http://schemas.microsoft.com/office/drawing/2014/main" id="{784D8B18-7770-4CC7-9998-6A8819A27C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2377" y="1828800"/>
            <a:ext cx="5965276" cy="2982638"/>
          </a:xfrm>
          <a:prstGeom prst="rect">
            <a:avLst/>
          </a:prstGeom>
        </p:spPr>
      </p:pic>
      <p:sp>
        <p:nvSpPr>
          <p:cNvPr id="8" name="Content Placeholder 7">
            <a:extLst>
              <a:ext uri="{FF2B5EF4-FFF2-40B4-BE49-F238E27FC236}">
                <a16:creationId xmlns:a16="http://schemas.microsoft.com/office/drawing/2014/main" id="{21DB73BF-7404-4336-B23A-AA055E5DC5D1}"/>
              </a:ext>
            </a:extLst>
          </p:cNvPr>
          <p:cNvSpPr>
            <a:spLocks noGrp="1"/>
          </p:cNvSpPr>
          <p:nvPr>
            <p:ph sz="quarter" idx="20"/>
          </p:nvPr>
        </p:nvSpPr>
        <p:spPr>
          <a:xfrm>
            <a:off x="5844021" y="5257800"/>
            <a:ext cx="2580409" cy="457200"/>
          </a:xfrm>
        </p:spPr>
        <p:txBody>
          <a:bodyPr>
            <a:normAutofit/>
          </a:bodyPr>
          <a:lstStyle/>
          <a:p>
            <a:pPr algn="ctr"/>
            <a:r>
              <a:rPr lang="en-US" sz="2000" dirty="0"/>
              <a:t>(uranium compound)</a:t>
            </a:r>
          </a:p>
        </p:txBody>
      </p:sp>
      <p:sp>
        <p:nvSpPr>
          <p:cNvPr id="9" name="Text Placeholder 8">
            <a:extLst>
              <a:ext uri="{FF2B5EF4-FFF2-40B4-BE49-F238E27FC236}">
                <a16:creationId xmlns:a16="http://schemas.microsoft.com/office/drawing/2014/main" id="{8A3EE613-A79A-46D3-AB5A-6BC9BC1E8F5B}"/>
              </a:ext>
            </a:extLst>
          </p:cNvPr>
          <p:cNvSpPr>
            <a:spLocks noGrp="1"/>
          </p:cNvSpPr>
          <p:nvPr>
            <p:ph type="body" sz="quarter" idx="22"/>
          </p:nvPr>
        </p:nvSpPr>
        <p:spPr/>
        <p:txBody>
          <a:bodyPr anchor="ctr"/>
          <a:lstStyle/>
          <a:p>
            <a:r>
              <a:rPr lang="en-US" dirty="0">
                <a:hlinkClick r:id="" action="ppaction://noaction"/>
              </a:rPr>
              <a:t>Access the text alternative for slide images.</a:t>
            </a:r>
            <a:endParaRPr lang="en-US" dirty="0"/>
          </a:p>
        </p:txBody>
      </p:sp>
      <p:sp>
        <p:nvSpPr>
          <p:cNvPr id="11" name="Slide Number Placeholder 5">
            <a:extLst>
              <a:ext uri="{FF2B5EF4-FFF2-40B4-BE49-F238E27FC236}">
                <a16:creationId xmlns:a16="http://schemas.microsoft.com/office/drawing/2014/main" id="{BB787EDD-2595-466B-A271-AD65CB2A0E71}"/>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8</a:t>
            </a:fld>
            <a:endParaRPr lang="en-US" dirty="0"/>
          </a:p>
        </p:txBody>
      </p:sp>
    </p:spTree>
    <p:extLst>
      <p:ext uri="{BB962C8B-B14F-4D97-AF65-F5344CB8AC3E}">
        <p14:creationId xmlns:p14="http://schemas.microsoft.com/office/powerpoint/2010/main" val="873713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9474C0-7318-4443-8673-B8CD3932972A}"/>
              </a:ext>
            </a:extLst>
          </p:cNvPr>
          <p:cNvSpPr>
            <a:spLocks noGrp="1"/>
          </p:cNvSpPr>
          <p:nvPr>
            <p:ph type="title"/>
          </p:nvPr>
        </p:nvSpPr>
        <p:spPr/>
        <p:txBody>
          <a:bodyPr/>
          <a:lstStyle/>
          <a:p>
            <a:r>
              <a:rPr lang="en-US" b="1" dirty="0"/>
              <a:t>Thomson’s Model</a:t>
            </a:r>
          </a:p>
        </p:txBody>
      </p:sp>
      <p:pic>
        <p:nvPicPr>
          <p:cNvPr id="12" name="Picture 11" descr="In Thomson's model of the atom, electrons are negatively charged particles within a cloud or region of positive charge.">
            <a:extLst>
              <a:ext uri="{FF2B5EF4-FFF2-40B4-BE49-F238E27FC236}">
                <a16:creationId xmlns:a16="http://schemas.microsoft.com/office/drawing/2014/main" id="{C8020E82-0648-43FF-A069-821A129112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6344" y="1676400"/>
            <a:ext cx="3231311" cy="4118552"/>
          </a:xfrm>
          <a:prstGeom prst="rect">
            <a:avLst/>
          </a:prstGeom>
        </p:spPr>
      </p:pic>
      <p:sp>
        <p:nvSpPr>
          <p:cNvPr id="9" name="Text Placeholder 8">
            <a:extLst>
              <a:ext uri="{FF2B5EF4-FFF2-40B4-BE49-F238E27FC236}">
                <a16:creationId xmlns:a16="http://schemas.microsoft.com/office/drawing/2014/main" id="{8A3EE613-A79A-46D3-AB5A-6BC9BC1E8F5B}"/>
              </a:ext>
            </a:extLst>
          </p:cNvPr>
          <p:cNvSpPr>
            <a:spLocks noGrp="1"/>
          </p:cNvSpPr>
          <p:nvPr>
            <p:ph type="body" sz="quarter" idx="22"/>
          </p:nvPr>
        </p:nvSpPr>
        <p:spPr/>
        <p:txBody>
          <a:bodyPr anchor="ctr"/>
          <a:lstStyle/>
          <a:p>
            <a:r>
              <a:rPr lang="en-US" dirty="0">
                <a:hlinkClick r:id="" action="ppaction://noaction"/>
              </a:rPr>
              <a:t>Access the text alternative for slide images.</a:t>
            </a:r>
            <a:endParaRPr lang="en-US" dirty="0"/>
          </a:p>
        </p:txBody>
      </p:sp>
      <p:sp>
        <p:nvSpPr>
          <p:cNvPr id="11" name="Slide Number Placeholder 5">
            <a:extLst>
              <a:ext uri="{FF2B5EF4-FFF2-40B4-BE49-F238E27FC236}">
                <a16:creationId xmlns:a16="http://schemas.microsoft.com/office/drawing/2014/main" id="{BB787EDD-2595-466B-A271-AD65CB2A0E71}"/>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9</a:t>
            </a:fld>
            <a:endParaRPr lang="en-US" dirty="0"/>
          </a:p>
        </p:txBody>
      </p:sp>
    </p:spTree>
    <p:extLst>
      <p:ext uri="{BB962C8B-B14F-4D97-AF65-F5344CB8AC3E}">
        <p14:creationId xmlns:p14="http://schemas.microsoft.com/office/powerpoint/2010/main" val="20496004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SECTOMILLISECCONVERTED" val="1"/>
  <p:tag name="MMPROD_UIDATA" val="&lt;database version=&quot;6.0&quot;&gt;&lt;object type=&quot;1&quot; unique_id=&quot;10001&quot;&gt;&lt;object type=&quot;8&quot; unique_id=&quot;10125&quot;&gt;&lt;/object&gt;&lt;object type=&quot;2&quot; unique_id=&quot;10126&quot;&gt;&lt;object type=&quot;3&quot; unique_id=&quot;10127&quot;&gt;&lt;property id=&quot;20148&quot; value=&quot;5&quot;/&gt;&lt;property id=&quot;20300&quot; value=&quot;Slide 1 - &amp;quot;Chapter 3: Federalism&amp;quot;&quot;/&gt;&lt;property id=&quot;20307&quot; value=&quot;269&quot;/&gt;&lt;/object&gt;&lt;object type=&quot;3&quot; unique_id=&quot;10128&quot;&gt;&lt;property id=&quot;20148&quot; value=&quot;5&quot;/&gt;&lt;property id=&quot;20300&quot; value=&quot;Slide 2 - &amp;quot;Federalism&amp;quot;&quot;/&gt;&lt;property id=&quot;20307&quot; value=&quot;270&quot;/&gt;&lt;/object&gt;&lt;object type=&quot;3&quot; unique_id=&quot;10129&quot;&gt;&lt;property id=&quot;20148&quot; value=&quot;5&quot;/&gt;&lt;property id=&quot;20300&quot; value=&quot;Slide 9 - &amp;quot;Federalism&amp;quot;&quot;/&gt;&lt;property id=&quot;20307&quot; value=&quot;298&quot;/&gt;&lt;/object&gt;&lt;object type=&quot;3&quot; unique_id=&quot;10130&quot;&gt;&lt;property id=&quot;20148&quot; value=&quot;5&quot;/&gt;&lt;property id=&quot;20300&quot; value=&quot;Slide 10 - &amp;quot;Federalism&amp;quot;&quot;/&gt;&lt;property id=&quot;20307&quot; value=&quot;299&quot;/&gt;&lt;/object&gt;&lt;object type=&quot;3&quot; unique_id=&quot;10133&quot;&gt;&lt;property id=&quot;20148&quot; value=&quot;5&quot;/&gt;&lt;property id=&quot;20300&quot; value=&quot;Slide 11 - &amp;quot;Constitutional Distribution &amp;#x0D;&amp;#x0A;of Authority&amp;quot;&quot;/&gt;&lt;property id=&quot;20307&quot; value=&quot;271&quot;/&gt;&lt;/object&gt;&lt;object type=&quot;3&quot; unique_id=&quot;10138&quot;&gt;&lt;property id=&quot;20148&quot; value=&quot;5&quot;/&gt;&lt;property id=&quot;20300&quot; value=&quot;Slide 20 - &amp;quot;The Supreme Court’s Interpretation of the Constitution’s Distribution of Authority&amp;quot;&quot;/&gt;&lt;property id=&quot;20307&quot; value=&quot;288&quot;/&gt;&lt;/object&gt;&lt;object type=&quot;3&quot; unique_id=&quot;10140&quot;&gt;&lt;property id=&quot;20148&quot; value=&quot;5&quot;/&gt;&lt;property id=&quot;20300&quot; value=&quot;Slide 26 - &amp;quot;Evolution of the Federal System&amp;quot;&quot;/&gt;&lt;property id=&quot;20307&quot; value=&quot;295&quot;/&gt;&lt;/object&gt;&lt;object type=&quot;3&quot; unique_id=&quot;10141&quot;&gt;&lt;property id=&quot;20148&quot; value=&quot;5&quot;/&gt;&lt;property id=&quot;20300&quot; value=&quot;Slide 31 - &amp;quot;Federalism&amp;quot;&quot;/&gt;&lt;property id=&quot;20307&quot; value=&quot;300&quot;/&gt;&lt;/object&gt;&lt;object type=&quot;3&quot; unique_id=&quot;10142&quot;&gt;&lt;property id=&quot;20148&quot; value=&quot;5&quot;/&gt;&lt;property id=&quot;20300&quot; value=&quot;Slide 32 - &amp;quot;Constitutional Amendments and the Evolution of Federalism&amp;quot;&quot;/&gt;&lt;property id=&quot;20307&quot; value=&quot;272&quot;/&gt;&lt;/object&gt;&lt;object type=&quot;3&quot; unique_id=&quot;10143&quot;&gt;&lt;property id=&quot;20148&quot; value=&quot;5&quot;/&gt;&lt;property id=&quot;20300&quot; value=&quot;Slide 35 - &amp;quot;Further Evolutionary Landmarks: &amp;#x0D;&amp;#x0A;Grants-in-Aid&amp;quot;&quot;/&gt;&lt;property id=&quot;20307&quot; value=&quot;289&quot;/&gt;&lt;/object&gt;&lt;object type=&quot;3&quot; unique_id=&quot;10145&quot;&gt;&lt;property id=&quot;20148&quot; value=&quot;5&quot;/&gt;&lt;property id=&quot;20300&quot; value=&quot;Slide 3 - &amp;quot;Unitary System&amp;quot;&quot;/&gt;&lt;property id=&quot;20307&quot; value=&quot;301&quot;/&gt;&lt;/object&gt;&lt;object type=&quot;3&quot; unique_id=&quot;10146&quot;&gt;&lt;property id=&quot;20148&quot; value=&quot;5&quot;/&gt;&lt;property id=&quot;20300&quot; value=&quot;Slide 4 - &amp;quot;&amp;#x0D;&amp;#x0A;Confederal System&amp;#x0D;&amp;#x0A;&amp;quot;&quot;/&gt;&lt;property id=&quot;20307&quot; value=&quot;302&quot;/&gt;&lt;/object&gt;&lt;object type=&quot;3&quot; unique_id=&quot;10147&quot;&gt;&lt;property id=&quot;20148&quot; value=&quot;5&quot;/&gt;&lt;property id=&quot;20300&quot; value=&quot;Slide 5 - &amp;quot;&amp;#x0D;&amp;#x0A;Federal System&amp;#x0D;&amp;#x0A;&amp;quot;&quot;/&gt;&lt;property id=&quot;20307&quot; value=&quot;303&quot;/&gt;&lt;/object&gt;&lt;object type=&quot;3&quot; unique_id=&quot;10148&quot;&gt;&lt;property id=&quot;20148&quot; value=&quot;5&quot;/&gt;&lt;property id=&quot;20300&quot; value=&quot;Slide 7 - &amp;quot;What a Federal System Means for Citizens&amp;quot;&quot;/&gt;&lt;property id=&quot;20307&quot; value=&quot;304&quot;/&gt;&lt;/object&gt;&lt;object type=&quot;3&quot; unique_id=&quot;10149&quot;&gt;&lt;property id=&quot;20148&quot; value=&quot;5&quot;/&gt;&lt;property id=&quot;20300&quot; value=&quot;Slide 12 - &amp;quot;&amp;#x0D;&amp;#x0A;Concurrent Sovereign Authority&amp;#x0D;&amp;#x0A;&amp;quot;&quot;/&gt;&lt;property id=&quot;20307&quot; value=&quot;305&quot;/&gt;&lt;/object&gt;&lt;object type=&quot;3&quot; unique_id=&quot;10150&quot;&gt;&lt;property id=&quot;20148&quot; value=&quot;5&quot;/&gt;&lt;property id=&quot;20300&quot; value=&quot;Slide 14 - &amp;quot;&amp;#x0D;&amp;#x0A;National Sovereignty&amp;#x0D;&amp;#x0A;&amp;quot;&quot;/&gt;&lt;property id=&quot;20307&quot; value=&quot;307&quot;/&gt;&lt;/object&gt;&lt;object type=&quot;3&quot; unique_id=&quot;10151&quot;&gt;&lt;property id=&quot;20148&quot; value=&quot;5&quot;/&gt;&lt;property id=&quot;20300&quot; value=&quot;Slide 16 - &amp;quot;&amp;#x0D;&amp;#x0A;The Supremacy Clause&amp;#x0D;&amp;#x0A;&amp;quot;&quot;/&gt;&lt;property id=&quot;20307&quot; value=&quot;306&quot;/&gt;&lt;/object&gt;&lt;object type=&quot;3&quot; unique_id=&quot;10152&quot;&gt;&lt;property id=&quot;20148&quot; value=&quot;5&quot;/&gt;&lt;property id=&quot;20300&quot; value=&quot;Slide 17 - &amp;quot;&amp;#x0D;&amp;#x0A;National Treaties &amp;#x0D;&amp;#x0A;with Indian Nations&amp;#x0D;&amp;#x0A;&amp;quot;&quot;/&gt;&lt;property id=&quot;20307&quot; value=&quot;308&quot;/&gt;&lt;/object&gt;&lt;object type=&quot;3&quot; unique_id=&quot;10153&quot;&gt;&lt;property id=&quot;20148&quot; value=&quot;5&quot;/&gt;&lt;property id=&quot;20300&quot; value=&quot;Slide 18 - &amp;quot;&amp;#x0D;&amp;#x0A;State Sovereignty&amp;#x0D;&amp;#x0A;&amp;quot;&quot;/&gt;&lt;property id=&quot;20307&quot; value=&quot;309&quot;/&gt;&lt;/object&gt;&lt;object type=&quot;3&quot; unique_id=&quot;10154&quot;&gt;&lt;property id=&quot;20148&quot; value=&quot;5&quot;/&gt;&lt;property id=&quot;20300&quot; value=&quot;Slide 21 - &amp;quot;&amp;#x0D;&amp;#x0A;The Power to &amp;#x0D;&amp;#x0A;Regulate Commerce&amp;#x0D;&amp;#x0A;&amp;quot;&quot;/&gt;&lt;property id=&quot;20307&quot; value=&quot;311&quot;/&gt;&lt;/object&gt;&lt;object type=&quot;3&quot; unique_id=&quot;10155&quot;&gt;&lt;property id=&quot;20148&quot; value=&quot;5&quot;/&gt;&lt;property id=&quot;20300&quot; value=&quot;Slide 22 - &amp;quot;&amp;#x0D;&amp;#x0A;The Power to Provide for the General Welfare&amp;#x0D;&amp;#x0A;&amp;quot;&quot;/&gt;&lt;property id=&quot;20307&quot; value=&quot;310&quot;/&gt;&lt;/object&gt;&lt;object type=&quot;3&quot; unique_id=&quot;10156&quot;&gt;&lt;property id=&quot;20148&quot; value=&quot;5&quot;/&gt;&lt;property id=&quot;20300&quot; value=&quot;Slide 24 - &amp;quot;&amp;#x0D;&amp;#x0A;State-to-State Obligations: Horizontal Federalism&amp;#x0D;&amp;#x0A;&amp;quot;&quot;/&gt;&lt;property id=&quot;20307&quot; value=&quot;312&quot;/&gt;&lt;/object&gt;&lt;object type=&quot;3&quot; unique_id=&quot;10157&quot;&gt;&lt;property id=&quot;20148&quot; value=&quot;5&quot;/&gt;&lt;property id=&quot;20300&quot; value=&quot;Slide 25 - &amp;quot;&amp;#x0D;&amp;#x0A;Judicial Federalism&amp;#x0D;&amp;#x0A;&amp;quot;&quot;/&gt;&lt;property id=&quot;20307&quot; value=&quot;313&quot;/&gt;&lt;/object&gt;&lt;object type=&quot;3&quot; unique_id=&quot;10158&quot;&gt;&lt;property id=&quot;20148&quot; value=&quot;5&quot;/&gt;&lt;property id=&quot;20300&quot; value=&quot;Slide 27 - &amp;quot;&amp;#x0D;&amp;#x0A;Dual Federalism&amp;#x0D;&amp;#x0A;&amp;quot;&quot;/&gt;&lt;property id=&quot;20307&quot; value=&quot;314&quot;/&gt;&lt;/object&gt;&lt;object type=&quot;3&quot; unique_id=&quot;10159&quot;&gt;&lt;property id=&quot;20148&quot; value=&quot;5&quot;/&gt;&lt;property id=&quot;20300&quot; value=&quot;Slide 28 - &amp;quot;&amp;#x0D;&amp;#x0A;Cooperative Federalism&amp;#x0D;&amp;#x0A;&amp;quot;&quot;/&gt;&lt;property id=&quot;20307&quot; value=&quot;315&quot;/&gt;&lt;/object&gt;&lt;object type=&quot;3&quot; unique_id=&quot;10160&quot;&gt;&lt;property id=&quot;20148&quot; value=&quot;5&quot;/&gt;&lt;property id=&quot;20300&quot; value=&quot;Slide 29 - &amp;quot;&amp;#x0D;&amp;#x0A;Centralized Federalism&amp;#x0D;&amp;#x0A;&amp;quot;&quot;/&gt;&lt;property id=&quot;20307&quot; value=&quot;316&quot;/&gt;&lt;/object&gt;&lt;object type=&quot;3&quot; unique_id=&quot;10161&quot;&gt;&lt;property id=&quot;20148&quot; value=&quot;5&quot;/&gt;&lt;property id=&quot;20300&quot; value=&quot;Slide 30 - &amp;quot;&amp;#x0D;&amp;#x0A;Conflicted Federalism&amp;#x0D;&amp;#x0A;&amp;quot;&quot;/&gt;&lt;property id=&quot;20307&quot; value=&quot;317&quot;/&gt;&lt;/object&gt;&lt;object type=&quot;3&quot; unique_id=&quot;10162&quot;&gt;&lt;property id=&quot;20148&quot; value=&quot;5&quot;/&gt;&lt;property id=&quot;20300&quot; value=&quot;Slide 36 - &amp;quot;&amp;#x0D;&amp;#x0A;Categorical Grants&amp;#x0D;&amp;#x0A;&amp;quot;&quot;/&gt;&lt;property id=&quot;20307&quot; value=&quot;319&quot;/&gt;&lt;/object&gt;&lt;object type=&quot;3&quot; unique_id=&quot;10163&quot;&gt;&lt;property id=&quot;20148&quot; value=&quot;5&quot;/&gt;&lt;property id=&quot;20300&quot; value=&quot;Slide 37 - &amp;quot;&amp;#x0D;&amp;#x0A;Block Grants&amp;#x0D;&amp;#x0A;&amp;quot;&quot;/&gt;&lt;property id=&quot;20307&quot; value=&quot;318&quot;/&gt;&lt;/object&gt;&lt;object type=&quot;3&quot; unique_id=&quot;10165&quot;&gt;&lt;property id=&quot;20148&quot; value=&quot;5&quot;/&gt;&lt;property id=&quot;20300&quot; value=&quot;Slide 39 - &amp;quot;&amp;#x0D;&amp;#x0A;Preemption&amp;#x0D;&amp;#x0A;&amp;quot;&quot;/&gt;&lt;property id=&quot;20307&quot; value=&quot;320&quot;/&gt;&lt;/object&gt;&lt;object type=&quot;3&quot; unique_id=&quot;10166&quot;&gt;&lt;property id=&quot;20148&quot; value=&quot;5&quot;/&gt;&lt;property id=&quot;20300&quot; value=&quot;Slide 38 - &amp;quot;Mandates&amp;quot;&quot;/&gt;&lt;property id=&quot;20307&quot; value=&quot;322&quot;/&gt;&lt;/object&gt;&lt;object type=&quot;3&quot; unique_id=&quot;10168&quot;&gt;&lt;property id=&quot;20148&quot; value=&quot;5&quot;/&gt;&lt;property id=&quot;20300&quot; value=&quot;Slide 41 - &amp;quot;Today’s Federalism&amp;quot;&quot;/&gt;&lt;property id=&quot;20307&quot; value=&quot;324&quot;/&gt;&lt;/object&gt;&lt;object type=&quot;3&quot; unique_id=&quot;10461&quot;&gt;&lt;property id=&quot;20148&quot; value=&quot;5&quot;/&gt;&lt;property id=&quot;20300&quot; value=&quot;Slide 6&quot;/&gt;&lt;property id=&quot;20307&quot; value=&quot;325&quot;/&gt;&lt;/object&gt;&lt;object type=&quot;3&quot; unique_id=&quot;10462&quot;&gt;&lt;property id=&quot;20148&quot; value=&quot;5&quot;/&gt;&lt;property id=&quot;20300&quot; value=&quot;Slide 8&quot;/&gt;&lt;property id=&quot;20307&quot; value=&quot;326&quot;/&gt;&lt;/object&gt;&lt;object type=&quot;3&quot; unique_id=&quot;10463&quot;&gt;&lt;property id=&quot;20148&quot; value=&quot;5&quot;/&gt;&lt;property id=&quot;20300&quot; value=&quot;Slide 13&quot;/&gt;&lt;property id=&quot;20307&quot; value=&quot;327&quot;/&gt;&lt;/object&gt;&lt;object type=&quot;3&quot; unique_id=&quot;10464&quot;&gt;&lt;property id=&quot;20148&quot; value=&quot;5&quot;/&gt;&lt;property id=&quot;20300&quot; value=&quot;Slide 15&quot;/&gt;&lt;property id=&quot;20307&quot; value=&quot;328&quot;/&gt;&lt;/object&gt;&lt;object type=&quot;3&quot; unique_id=&quot;10465&quot;&gt;&lt;property id=&quot;20148&quot; value=&quot;5&quot;/&gt;&lt;property id=&quot;20300&quot; value=&quot;Slide 19&quot;/&gt;&lt;property id=&quot;20307&quot; value=&quot;329&quot;/&gt;&lt;/object&gt;&lt;object type=&quot;3&quot; unique_id=&quot;10466&quot;&gt;&lt;property id=&quot;20148&quot; value=&quot;5&quot;/&gt;&lt;property id=&quot;20300&quot; value=&quot;Slide 23&quot;/&gt;&lt;property id=&quot;20307&quot; value=&quot;330&quot;/&gt;&lt;/object&gt;&lt;object type=&quot;3&quot; unique_id=&quot;10467&quot;&gt;&lt;property id=&quot;20148&quot; value=&quot;5&quot;/&gt;&lt;property id=&quot;20300&quot; value=&quot;Slide 33 - &amp;quot;Constitutional Amendments and the Evolution of Federalism&amp;quot;&quot;/&gt;&lt;property id=&quot;20307&quot; value=&quot;331&quot;/&gt;&lt;/object&gt;&lt;object type=&quot;3&quot; unique_id=&quot;10468&quot;&gt;&lt;property id=&quot;20148&quot; value=&quot;5&quot;/&gt;&lt;property id=&quot;20300&quot; value=&quot;Slide 34 - &amp;quot;Federal Grants-in-Aid to State and Local Governments (in millions of dollars)&amp;quot;&quot;/&gt;&lt;property id=&quot;20307&quot; value=&quot;332&quot;/&gt;&lt;/object&gt;&lt;object type=&quot;3&quot; unique_id=&quot;10469&quot;&gt;&lt;property id=&quot;20148&quot; value=&quot;5&quot;/&gt;&lt;property id=&quot;20300&quot; value=&quot;Slide 40 - &amp;quot;&amp;#x0D;&amp;#x0A;Preemption&amp;#x0D;&amp;#x0A;&amp;quot;&quot;/&gt;&lt;property id=&quot;20307&quot; value=&quot;333&quot;/&gt;&lt;/object&gt;&lt;/object&gt;&lt;/object&gt;&lt;/database&gt;"/>
</p:tagLst>
</file>

<file path=ppt/theme/theme1.xml><?xml version="1.0" encoding="utf-8"?>
<a:theme xmlns:a="http://schemas.openxmlformats.org/drawingml/2006/main" name="1_Title Slides 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84F6219E-3D47-41AC-9893-1108D06AA07D}"/>
    </a:ext>
  </a:extLst>
</a:theme>
</file>

<file path=ppt/theme/theme2.xml><?xml version="1.0" encoding="utf-8"?>
<a:theme xmlns:a="http://schemas.openxmlformats.org/drawingml/2006/main" name="CONTENT PLACEHOLD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B9FDA032-B3B1-4FDF-8A44-9303BC60C76A}"/>
    </a:ext>
  </a:extLst>
</a:theme>
</file>

<file path=ppt/theme/theme3.xml><?xml version="1.0" encoding="utf-8"?>
<a:theme xmlns:a="http://schemas.openxmlformats.org/drawingml/2006/main" name="Closing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AD8FA8EE-38E3-45B4-B8A8-91E7376F22D2}"/>
    </a:ext>
  </a:extLst>
</a:theme>
</file>

<file path=ppt/theme/theme4.xml><?xml version="1.0" encoding="utf-8"?>
<a:theme xmlns:a="http://schemas.openxmlformats.org/drawingml/2006/main" name="1_APPENDIX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APPENDIX CONTENT">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B9FDA032-B3B1-4FDF-8A44-9303BC60C76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A4EFF880BA234F9740311115ACF210" ma:contentTypeVersion="13" ma:contentTypeDescription="Create a new document." ma:contentTypeScope="" ma:versionID="23fd932d8fcc16390408206baa53981e">
  <xsd:schema xmlns:xsd="http://www.w3.org/2001/XMLSchema" xmlns:xs="http://www.w3.org/2001/XMLSchema" xmlns:p="http://schemas.microsoft.com/office/2006/metadata/properties" xmlns:ns2="2343ed19-8a93-4788-96ed-edb304ede95a" xmlns:ns3="91ab924b-58b3-436d-bb0d-cd35bb1cdd5e" targetNamespace="http://schemas.microsoft.com/office/2006/metadata/properties" ma:root="true" ma:fieldsID="ae1e0f6783ce72e1d921636c7a1e5508" ns2:_="" ns3:_="">
    <xsd:import namespace="2343ed19-8a93-4788-96ed-edb304ede95a"/>
    <xsd:import namespace="91ab924b-58b3-436d-bb0d-cd35bb1cdd5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43ed19-8a93-4788-96ed-edb304ede9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1ab924b-58b3-436d-bb0d-cd35bb1cdd5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D522307-530F-466A-BBF9-4AA0949B7B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43ed19-8a93-4788-96ed-edb304ede95a"/>
    <ds:schemaRef ds:uri="91ab924b-58b3-436d-bb0d-cd35bb1cdd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18FEF94-5FC5-4EA8-BB9C-511EF9085085}">
  <ds:schemaRefs>
    <ds:schemaRef ds:uri="http://schemas.microsoft.com/sharepoint/v3/contenttype/forms"/>
  </ds:schemaRefs>
</ds:datastoreItem>
</file>

<file path=customXml/itemProps3.xml><?xml version="1.0" encoding="utf-8"?>
<ds:datastoreItem xmlns:ds="http://schemas.openxmlformats.org/officeDocument/2006/customXml" ds:itemID="{167F77E5-ADF2-4E18-A307-07A52508F1B3}">
  <ds:schemaRefs>
    <ds:schemaRef ds:uri="http://purl.org/dc/dcmitype/"/>
    <ds:schemaRef ds:uri="http://schemas.microsoft.com/office/infopath/2007/PartnerControls"/>
    <ds:schemaRef ds:uri="2343ed19-8a93-4788-96ed-edb304ede95a"/>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91ab924b-58b3-436d-bb0d-cd35bb1cdd5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2016_HarrisonADNtx5</Template>
  <TotalTime>15064</TotalTime>
  <Words>2330</Words>
  <Application>Microsoft Office PowerPoint</Application>
  <PresentationFormat>On-screen Show (4:3)</PresentationFormat>
  <Paragraphs>434</Paragraphs>
  <Slides>55</Slides>
  <Notes>3</Notes>
  <HiddenSlides>0</HiddenSlides>
  <MMClips>0</MMClips>
  <ScaleCrop>false</ScaleCrop>
  <HeadingPairs>
    <vt:vector size="8" baseType="variant">
      <vt:variant>
        <vt:lpstr>Fonts Used</vt:lpstr>
      </vt:variant>
      <vt:variant>
        <vt:i4>6</vt:i4>
      </vt:variant>
      <vt:variant>
        <vt:lpstr>Theme</vt:lpstr>
      </vt:variant>
      <vt:variant>
        <vt:i4>5</vt:i4>
      </vt:variant>
      <vt:variant>
        <vt:lpstr>Embedded OLE Servers</vt:lpstr>
      </vt:variant>
      <vt:variant>
        <vt:i4>1</vt:i4>
      </vt:variant>
      <vt:variant>
        <vt:lpstr>Slide Titles</vt:lpstr>
      </vt:variant>
      <vt:variant>
        <vt:i4>55</vt:i4>
      </vt:variant>
    </vt:vector>
  </HeadingPairs>
  <TitlesOfParts>
    <vt:vector size="67" baseType="lpstr">
      <vt:lpstr>Arial</vt:lpstr>
      <vt:lpstr>Calibri (Body)</vt:lpstr>
      <vt:lpstr>MathematicalPiOTF1</vt:lpstr>
      <vt:lpstr>Times New Roman</vt:lpstr>
      <vt:lpstr>TimesLTStd-Bold</vt:lpstr>
      <vt:lpstr>TimesLTStd-Roman</vt:lpstr>
      <vt:lpstr>1_Title Slides Master</vt:lpstr>
      <vt:lpstr>CONTENT PLACEHOLDER</vt:lpstr>
      <vt:lpstr>ClosingMaster</vt:lpstr>
      <vt:lpstr>1_APPENDIX CONTENT</vt:lpstr>
      <vt:lpstr>2_APPENDIX CONTENT</vt:lpstr>
      <vt:lpstr>Equation</vt:lpstr>
      <vt:lpstr>Chapter 2</vt:lpstr>
      <vt:lpstr>Dalton’s Atomic Theory (1808)</vt:lpstr>
      <vt:lpstr>Dalton’s Atomic Theory</vt:lpstr>
      <vt:lpstr>Law of Conservation of Mass</vt:lpstr>
      <vt:lpstr>Cathode Ray Tube 1</vt:lpstr>
      <vt:lpstr>Cathode Ray Tube 2</vt:lpstr>
      <vt:lpstr>Millikan’s Experiment</vt:lpstr>
      <vt:lpstr>Types of Radioactivity</vt:lpstr>
      <vt:lpstr>Thomson’s Model</vt:lpstr>
      <vt:lpstr>Rutherford’s Experiment</vt:lpstr>
      <vt:lpstr>Rutherford’s Model of the Atom</vt:lpstr>
      <vt:lpstr>Chadwick’s Experiment (1932) (1935 Noble Prize in Physics)</vt:lpstr>
      <vt:lpstr>Properties of Subatomic Particles</vt:lpstr>
      <vt:lpstr>Atomic Number, Mass Number, and Isotopes</vt:lpstr>
      <vt:lpstr>The Isotopes of Hydrogen</vt:lpstr>
      <vt:lpstr>PowerPoint Presentation</vt:lpstr>
      <vt:lpstr>Find number of electrons, protons, and neutrons?</vt:lpstr>
      <vt:lpstr>PowerPoint Presentation</vt:lpstr>
      <vt:lpstr>PowerPoint Presentation</vt:lpstr>
      <vt:lpstr>PowerPoint Presentation</vt:lpstr>
      <vt:lpstr>Molecules</vt:lpstr>
      <vt:lpstr>Ions</vt:lpstr>
      <vt:lpstr>Types of Ions</vt:lpstr>
      <vt:lpstr>PowerPoint Presentation</vt:lpstr>
      <vt:lpstr>Common Ions Shown on the Periodic Table</vt:lpstr>
      <vt:lpstr>Types of Formulas</vt:lpstr>
      <vt:lpstr>Formulas and Models</vt:lpstr>
      <vt:lpstr>PowerPoint Presentation</vt:lpstr>
      <vt:lpstr>Ionic Compounds</vt:lpstr>
      <vt:lpstr>Reactive Elements</vt:lpstr>
      <vt:lpstr>PowerPoint Presentation</vt:lpstr>
      <vt:lpstr>PowerPoint Presentation</vt:lpstr>
      <vt:lpstr>Chemical Nomenclature</vt:lpstr>
      <vt:lpstr>Naming Monatomic Anions</vt:lpstr>
      <vt:lpstr>Transition metal ionic compounds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Common and Systematic Names of Compounds</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Atoms, Molecules, and Ions</dc:title>
  <dc:subject/>
  <dc:creator>MHE</dc:creator>
  <cp:keywords>PPT</cp:keywords>
  <cp:lastModifiedBy>Seham Alanazi</cp:lastModifiedBy>
  <cp:revision>2551</cp:revision>
  <dcterms:created xsi:type="dcterms:W3CDTF">2008-10-22T16:53:51Z</dcterms:created>
  <dcterms:modified xsi:type="dcterms:W3CDTF">2023-08-17T19:23:51Z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0x01010011A4EFF880BA234F9740311115ACF210</vt:lpwstr>
  </property>
</Properties>
</file>