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theme/theme7.xml" ContentType="application/vnd.openxmlformats-officedocument.theme+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theme/theme8.xml" ContentType="application/vnd.openxmlformats-officedocument.theme+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theme/theme9.xml" ContentType="application/vnd.openxmlformats-officedocument.theme+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theme/theme10.xml" ContentType="application/vnd.openxmlformats-officedocument.theme+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slideLayouts/slideLayout122.xml" ContentType="application/vnd.openxmlformats-officedocument.presentationml.slideLayout+xml"/>
  <Override PartName="/ppt/theme/theme11.xml" ContentType="application/vnd.openxmlformats-officedocument.theme+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theme/theme1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13.xml" ContentType="application/vnd.openxmlformats-officedocument.theme+xml"/>
  <Override PartName="/ppt/theme/theme1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5" r:id="rId1"/>
    <p:sldMasterId id="2147483656" r:id="rId2"/>
    <p:sldMasterId id="2147483661" r:id="rId3"/>
    <p:sldMasterId id="2147483657" r:id="rId4"/>
    <p:sldMasterId id="2147483658" r:id="rId5"/>
    <p:sldMasterId id="2147483664" r:id="rId6"/>
    <p:sldMasterId id="2147483660" r:id="rId7"/>
    <p:sldMasterId id="2147483662" r:id="rId8"/>
    <p:sldMasterId id="2147483663" r:id="rId9"/>
    <p:sldMasterId id="2147483659" r:id="rId10"/>
    <p:sldMasterId id="2147483666" r:id="rId11"/>
    <p:sldMasterId id="2147483801" r:id="rId12"/>
  </p:sldMasterIdLst>
  <p:notesMasterIdLst>
    <p:notesMasterId r:id="rId28"/>
  </p:notesMasterIdLst>
  <p:handoutMasterIdLst>
    <p:handoutMasterId r:id="rId29"/>
  </p:handoutMasterIdLst>
  <p:sldIdLst>
    <p:sldId id="391" r:id="rId13"/>
    <p:sldId id="403" r:id="rId14"/>
    <p:sldId id="402" r:id="rId15"/>
    <p:sldId id="401" r:id="rId16"/>
    <p:sldId id="317" r:id="rId17"/>
    <p:sldId id="319" r:id="rId18"/>
    <p:sldId id="321" r:id="rId19"/>
    <p:sldId id="406" r:id="rId20"/>
    <p:sldId id="392" r:id="rId21"/>
    <p:sldId id="400" r:id="rId22"/>
    <p:sldId id="398" r:id="rId23"/>
    <p:sldId id="395" r:id="rId24"/>
    <p:sldId id="404" r:id="rId25"/>
    <p:sldId id="396" r:id="rId26"/>
    <p:sldId id="405" r:id="rId27"/>
  </p:sldIdLst>
  <p:sldSz cx="9144000" cy="6858000" type="screen4x3"/>
  <p:notesSz cx="7010400" cy="9296400"/>
  <p:defaultTextStyle>
    <a:defPPr>
      <a:defRPr lang="en-US"/>
    </a:defPPr>
    <a:lvl1pPr algn="l" rtl="0" eaLnBrk="0" fontAlgn="base" hangingPunct="0">
      <a:spcBef>
        <a:spcPct val="0"/>
      </a:spcBef>
      <a:spcAft>
        <a:spcPct val="0"/>
      </a:spcAft>
      <a:defRPr sz="1600" kern="1200">
        <a:solidFill>
          <a:srgbClr val="275AFF"/>
        </a:solidFill>
        <a:latin typeface="Arial" panose="020B0604020202020204" pitchFamily="34" charset="0"/>
        <a:ea typeface="+mn-ea"/>
        <a:cs typeface="Times New Roman" panose="02020603050405020304" pitchFamily="18" charset="0"/>
      </a:defRPr>
    </a:lvl1pPr>
    <a:lvl2pPr marL="457200" algn="l" rtl="0" eaLnBrk="0" fontAlgn="base" hangingPunct="0">
      <a:spcBef>
        <a:spcPct val="0"/>
      </a:spcBef>
      <a:spcAft>
        <a:spcPct val="0"/>
      </a:spcAft>
      <a:defRPr sz="1600" kern="1200">
        <a:solidFill>
          <a:srgbClr val="275AFF"/>
        </a:solidFill>
        <a:latin typeface="Arial" panose="020B0604020202020204" pitchFamily="34" charset="0"/>
        <a:ea typeface="+mn-ea"/>
        <a:cs typeface="Times New Roman" panose="02020603050405020304" pitchFamily="18" charset="0"/>
      </a:defRPr>
    </a:lvl2pPr>
    <a:lvl3pPr marL="914400" algn="l" rtl="0" eaLnBrk="0" fontAlgn="base" hangingPunct="0">
      <a:spcBef>
        <a:spcPct val="0"/>
      </a:spcBef>
      <a:spcAft>
        <a:spcPct val="0"/>
      </a:spcAft>
      <a:defRPr sz="1600" kern="1200">
        <a:solidFill>
          <a:srgbClr val="275AFF"/>
        </a:solidFill>
        <a:latin typeface="Arial" panose="020B0604020202020204" pitchFamily="34" charset="0"/>
        <a:ea typeface="+mn-ea"/>
        <a:cs typeface="Times New Roman" panose="02020603050405020304" pitchFamily="18" charset="0"/>
      </a:defRPr>
    </a:lvl3pPr>
    <a:lvl4pPr marL="1371600" algn="l" rtl="0" eaLnBrk="0" fontAlgn="base" hangingPunct="0">
      <a:spcBef>
        <a:spcPct val="0"/>
      </a:spcBef>
      <a:spcAft>
        <a:spcPct val="0"/>
      </a:spcAft>
      <a:defRPr sz="1600" kern="1200">
        <a:solidFill>
          <a:srgbClr val="275AFF"/>
        </a:solidFill>
        <a:latin typeface="Arial" panose="020B0604020202020204" pitchFamily="34" charset="0"/>
        <a:ea typeface="+mn-ea"/>
        <a:cs typeface="Times New Roman" panose="02020603050405020304" pitchFamily="18" charset="0"/>
      </a:defRPr>
    </a:lvl4pPr>
    <a:lvl5pPr marL="1828800" algn="l" rtl="0" eaLnBrk="0" fontAlgn="base" hangingPunct="0">
      <a:spcBef>
        <a:spcPct val="0"/>
      </a:spcBef>
      <a:spcAft>
        <a:spcPct val="0"/>
      </a:spcAft>
      <a:defRPr sz="1600" kern="1200">
        <a:solidFill>
          <a:srgbClr val="275AFF"/>
        </a:solidFill>
        <a:latin typeface="Arial" panose="020B0604020202020204" pitchFamily="34" charset="0"/>
        <a:ea typeface="+mn-ea"/>
        <a:cs typeface="Times New Roman" panose="02020603050405020304" pitchFamily="18" charset="0"/>
      </a:defRPr>
    </a:lvl5pPr>
    <a:lvl6pPr marL="2286000" algn="l" defTabSz="914400" rtl="0" eaLnBrk="1" latinLnBrk="0" hangingPunct="1">
      <a:defRPr sz="1600" kern="1200">
        <a:solidFill>
          <a:srgbClr val="275AFF"/>
        </a:solidFill>
        <a:latin typeface="Arial" panose="020B0604020202020204" pitchFamily="34" charset="0"/>
        <a:ea typeface="+mn-ea"/>
        <a:cs typeface="Times New Roman" panose="02020603050405020304" pitchFamily="18" charset="0"/>
      </a:defRPr>
    </a:lvl6pPr>
    <a:lvl7pPr marL="2743200" algn="l" defTabSz="914400" rtl="0" eaLnBrk="1" latinLnBrk="0" hangingPunct="1">
      <a:defRPr sz="1600" kern="1200">
        <a:solidFill>
          <a:srgbClr val="275AFF"/>
        </a:solidFill>
        <a:latin typeface="Arial" panose="020B0604020202020204" pitchFamily="34" charset="0"/>
        <a:ea typeface="+mn-ea"/>
        <a:cs typeface="Times New Roman" panose="02020603050405020304" pitchFamily="18" charset="0"/>
      </a:defRPr>
    </a:lvl7pPr>
    <a:lvl8pPr marL="3200400" algn="l" defTabSz="914400" rtl="0" eaLnBrk="1" latinLnBrk="0" hangingPunct="1">
      <a:defRPr sz="1600" kern="1200">
        <a:solidFill>
          <a:srgbClr val="275AFF"/>
        </a:solidFill>
        <a:latin typeface="Arial" panose="020B0604020202020204" pitchFamily="34" charset="0"/>
        <a:ea typeface="+mn-ea"/>
        <a:cs typeface="Times New Roman" panose="02020603050405020304" pitchFamily="18" charset="0"/>
      </a:defRPr>
    </a:lvl8pPr>
    <a:lvl9pPr marL="3657600" algn="l" defTabSz="914400" rtl="0" eaLnBrk="1" latinLnBrk="0" hangingPunct="1">
      <a:defRPr sz="1600" kern="1200">
        <a:solidFill>
          <a:srgbClr val="275AFF"/>
        </a:solidFill>
        <a:latin typeface="Arial" panose="020B0604020202020204" pitchFamily="34" charset="0"/>
        <a:ea typeface="+mn-ea"/>
        <a:cs typeface="Times New Roman" panose="02020603050405020304" pitchFamily="18"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7" autoAdjust="0"/>
    <p:restoredTop sz="94622" autoAdjust="0"/>
  </p:normalViewPr>
  <p:slideViewPr>
    <p:cSldViewPr>
      <p:cViewPr varScale="1">
        <p:scale>
          <a:sx n="70" d="100"/>
          <a:sy n="70" d="100"/>
        </p:scale>
        <p:origin x="1190" y="31"/>
      </p:cViewPr>
      <p:guideLst>
        <p:guide orient="horz" pos="2160"/>
        <p:guide pos="2880"/>
      </p:guideLst>
    </p:cSldViewPr>
  </p:slideViewPr>
  <p:outlineViewPr>
    <p:cViewPr>
      <p:scale>
        <a:sx n="30" d="100"/>
        <a:sy n="30"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xml"/><Relationship Id="rId18" Type="http://schemas.openxmlformats.org/officeDocument/2006/relationships/slide" Target="slides/slide6.xml"/><Relationship Id="rId26" Type="http://schemas.openxmlformats.org/officeDocument/2006/relationships/slide" Target="slides/slide14.xml"/><Relationship Id="rId3" Type="http://schemas.openxmlformats.org/officeDocument/2006/relationships/slideMaster" Target="slideMasters/slideMaster3.xml"/><Relationship Id="rId21" Type="http://schemas.openxmlformats.org/officeDocument/2006/relationships/slide" Target="slides/slide9.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 Target="slides/slide5.xml"/><Relationship Id="rId25" Type="http://schemas.openxmlformats.org/officeDocument/2006/relationships/slide" Target="slides/slide1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4.xml"/><Relationship Id="rId20" Type="http://schemas.openxmlformats.org/officeDocument/2006/relationships/slide" Target="slides/slide8.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12.xml"/><Relationship Id="rId32"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3.xml"/><Relationship Id="rId23" Type="http://schemas.openxmlformats.org/officeDocument/2006/relationships/slide" Target="slides/slide11.xml"/><Relationship Id="rId28" Type="http://schemas.openxmlformats.org/officeDocument/2006/relationships/notesMaster" Target="notesMasters/notesMaster1.xml"/><Relationship Id="rId10" Type="http://schemas.openxmlformats.org/officeDocument/2006/relationships/slideMaster" Target="slideMasters/slideMaster10.xml"/><Relationship Id="rId19" Type="http://schemas.openxmlformats.org/officeDocument/2006/relationships/slide" Target="slides/slide7.xml"/><Relationship Id="rId31"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2.xml"/><Relationship Id="rId22" Type="http://schemas.openxmlformats.org/officeDocument/2006/relationships/slide" Target="slides/slide10.xml"/><Relationship Id="rId27" Type="http://schemas.openxmlformats.org/officeDocument/2006/relationships/slide" Target="slides/slide15.xml"/><Relationship Id="rId30" Type="http://schemas.openxmlformats.org/officeDocument/2006/relationships/presProps" Target="presProps.xml"/><Relationship Id="rId8" Type="http://schemas.openxmlformats.org/officeDocument/2006/relationships/slideMaster" Target="slideMasters/slideMaster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8E90E343-EC49-A848-81D7-BF378AA35ED0}"/>
              </a:ext>
            </a:extLst>
          </p:cNvPr>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eaLnBrk="1" hangingPunct="1">
              <a:defRPr sz="1200">
                <a:solidFill>
                  <a:schemeClr val="tx1"/>
                </a:solidFill>
              </a:defRPr>
            </a:lvl1pPr>
          </a:lstStyle>
          <a:p>
            <a:pPr>
              <a:defRPr/>
            </a:pPr>
            <a:endParaRPr lang="en-US" altLang="en-US"/>
          </a:p>
        </p:txBody>
      </p:sp>
      <p:sp>
        <p:nvSpPr>
          <p:cNvPr id="5123" name="Rectangle 3">
            <a:extLst>
              <a:ext uri="{FF2B5EF4-FFF2-40B4-BE49-F238E27FC236}">
                <a16:creationId xmlns:a16="http://schemas.microsoft.com/office/drawing/2014/main" id="{0EE4EC19-ADDA-C04F-8D71-1F95B127BDD1}"/>
              </a:ext>
            </a:extLst>
          </p:cNvPr>
          <p:cNvSpPr>
            <a:spLocks noGrp="1" noChangeArrowheads="1"/>
          </p:cNvSpPr>
          <p:nvPr>
            <p:ph type="dt" sz="quarter" idx="1"/>
          </p:nvPr>
        </p:nvSpPr>
        <p:spPr bwMode="auto">
          <a:xfrm>
            <a:off x="3970338"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eaLnBrk="1" hangingPunct="1">
              <a:defRPr sz="1200">
                <a:solidFill>
                  <a:schemeClr val="tx1"/>
                </a:solidFill>
              </a:defRPr>
            </a:lvl1pPr>
          </a:lstStyle>
          <a:p>
            <a:pPr>
              <a:defRPr/>
            </a:pPr>
            <a:endParaRPr lang="en-US" altLang="en-US"/>
          </a:p>
        </p:txBody>
      </p:sp>
      <p:sp>
        <p:nvSpPr>
          <p:cNvPr id="5124" name="Rectangle 4">
            <a:extLst>
              <a:ext uri="{FF2B5EF4-FFF2-40B4-BE49-F238E27FC236}">
                <a16:creationId xmlns:a16="http://schemas.microsoft.com/office/drawing/2014/main" id="{476D382E-407C-5E4E-9FE6-76F50E117F07}"/>
              </a:ext>
            </a:extLst>
          </p:cNvPr>
          <p:cNvSpPr>
            <a:spLocks noGrp="1" noChangeArrowheads="1"/>
          </p:cNvSpPr>
          <p:nvPr>
            <p:ph type="ftr" sz="quarter" idx="2"/>
          </p:nvPr>
        </p:nvSpPr>
        <p:spPr bwMode="auto">
          <a:xfrm>
            <a:off x="0"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eaLnBrk="1" hangingPunct="1">
              <a:defRPr sz="1200">
                <a:solidFill>
                  <a:schemeClr val="tx1"/>
                </a:solidFill>
              </a:defRPr>
            </a:lvl1pPr>
          </a:lstStyle>
          <a:p>
            <a:pPr>
              <a:defRPr/>
            </a:pPr>
            <a:endParaRPr lang="en-US" altLang="en-US"/>
          </a:p>
        </p:txBody>
      </p:sp>
      <p:sp>
        <p:nvSpPr>
          <p:cNvPr id="5125" name="Rectangle 5">
            <a:extLst>
              <a:ext uri="{FF2B5EF4-FFF2-40B4-BE49-F238E27FC236}">
                <a16:creationId xmlns:a16="http://schemas.microsoft.com/office/drawing/2014/main" id="{83448544-C0B3-704C-B3A8-52AC356437EB}"/>
              </a:ext>
            </a:extLst>
          </p:cNvPr>
          <p:cNvSpPr>
            <a:spLocks noGrp="1" noChangeArrowheads="1"/>
          </p:cNvSpPr>
          <p:nvPr>
            <p:ph type="sldNum" sz="quarter" idx="3"/>
          </p:nvPr>
        </p:nvSpPr>
        <p:spPr bwMode="auto">
          <a:xfrm>
            <a:off x="3970338"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eaLnBrk="1" hangingPunct="1">
              <a:defRPr sz="1200" smtClean="0">
                <a:solidFill>
                  <a:schemeClr val="tx1"/>
                </a:solidFill>
              </a:defRPr>
            </a:lvl1pPr>
          </a:lstStyle>
          <a:p>
            <a:pPr>
              <a:defRPr/>
            </a:pPr>
            <a:fld id="{0A8B8E3D-8180-7D4F-A609-4AC447C152D5}"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7028ED11-BA43-5843-B57A-8FFD8D8D3A23}"/>
              </a:ext>
            </a:extLst>
          </p:cNvPr>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eaLnBrk="1" hangingPunct="1">
              <a:defRPr sz="1200">
                <a:solidFill>
                  <a:schemeClr val="tx1"/>
                </a:solidFill>
              </a:defRPr>
            </a:lvl1pPr>
          </a:lstStyle>
          <a:p>
            <a:pPr>
              <a:defRPr/>
            </a:pPr>
            <a:endParaRPr lang="en-US" altLang="en-US"/>
          </a:p>
        </p:txBody>
      </p:sp>
      <p:sp>
        <p:nvSpPr>
          <p:cNvPr id="7171" name="Rectangle 3">
            <a:extLst>
              <a:ext uri="{FF2B5EF4-FFF2-40B4-BE49-F238E27FC236}">
                <a16:creationId xmlns:a16="http://schemas.microsoft.com/office/drawing/2014/main" id="{CEED4604-DFB8-2C4E-A2DA-14DFFDA24E32}"/>
              </a:ext>
            </a:extLst>
          </p:cNvPr>
          <p:cNvSpPr>
            <a:spLocks noGrp="1" noChangeArrowheads="1"/>
          </p:cNvSpPr>
          <p:nvPr>
            <p:ph type="dt" idx="1"/>
          </p:nvPr>
        </p:nvSpPr>
        <p:spPr bwMode="auto">
          <a:xfrm>
            <a:off x="3970338"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eaLnBrk="1" hangingPunct="1">
              <a:defRPr sz="1200">
                <a:solidFill>
                  <a:schemeClr val="tx1"/>
                </a:solidFill>
              </a:defRPr>
            </a:lvl1pPr>
          </a:lstStyle>
          <a:p>
            <a:pPr>
              <a:defRPr/>
            </a:pPr>
            <a:endParaRPr lang="en-US" altLang="en-US"/>
          </a:p>
        </p:txBody>
      </p:sp>
      <p:sp>
        <p:nvSpPr>
          <p:cNvPr id="139268" name="Rectangle 4">
            <a:extLst>
              <a:ext uri="{FF2B5EF4-FFF2-40B4-BE49-F238E27FC236}">
                <a16:creationId xmlns:a16="http://schemas.microsoft.com/office/drawing/2014/main" id="{451096CA-0B60-1746-908E-F9D7B5A8F2A2}"/>
              </a:ext>
            </a:extLst>
          </p:cNvPr>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3" name="Rectangle 5">
            <a:extLst>
              <a:ext uri="{FF2B5EF4-FFF2-40B4-BE49-F238E27FC236}">
                <a16:creationId xmlns:a16="http://schemas.microsoft.com/office/drawing/2014/main" id="{E6B0924A-06C6-6849-85BF-0922030346B3}"/>
              </a:ext>
            </a:extLst>
          </p:cNvPr>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174" name="Rectangle 6">
            <a:extLst>
              <a:ext uri="{FF2B5EF4-FFF2-40B4-BE49-F238E27FC236}">
                <a16:creationId xmlns:a16="http://schemas.microsoft.com/office/drawing/2014/main" id="{8C501EE4-A0D1-BB45-B2E3-CA9B465F5C11}"/>
              </a:ext>
            </a:extLst>
          </p:cNvPr>
          <p:cNvSpPr>
            <a:spLocks noGrp="1" noChangeArrowheads="1"/>
          </p:cNvSpPr>
          <p:nvPr>
            <p:ph type="ftr" sz="quarter" idx="4"/>
          </p:nvPr>
        </p:nvSpPr>
        <p:spPr bwMode="auto">
          <a:xfrm>
            <a:off x="0"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eaLnBrk="1" hangingPunct="1">
              <a:defRPr sz="1200">
                <a:solidFill>
                  <a:schemeClr val="tx1"/>
                </a:solidFill>
              </a:defRPr>
            </a:lvl1pPr>
          </a:lstStyle>
          <a:p>
            <a:pPr>
              <a:defRPr/>
            </a:pPr>
            <a:endParaRPr lang="en-US" altLang="en-US"/>
          </a:p>
        </p:txBody>
      </p:sp>
      <p:sp>
        <p:nvSpPr>
          <p:cNvPr id="7175" name="Rectangle 7">
            <a:extLst>
              <a:ext uri="{FF2B5EF4-FFF2-40B4-BE49-F238E27FC236}">
                <a16:creationId xmlns:a16="http://schemas.microsoft.com/office/drawing/2014/main" id="{E4945142-F02D-1C45-9C23-57F2CBED1575}"/>
              </a:ext>
            </a:extLst>
          </p:cNvPr>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eaLnBrk="1" hangingPunct="1">
              <a:defRPr sz="1200" smtClean="0">
                <a:solidFill>
                  <a:schemeClr val="tx1"/>
                </a:solidFill>
              </a:defRPr>
            </a:lvl1pPr>
          </a:lstStyle>
          <a:p>
            <a:pPr>
              <a:defRPr/>
            </a:pPr>
            <a:fld id="{344A4152-B0D1-4547-BE29-4BD91E673EC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1" name="Rectangle 7">
            <a:extLst>
              <a:ext uri="{FF2B5EF4-FFF2-40B4-BE49-F238E27FC236}">
                <a16:creationId xmlns:a16="http://schemas.microsoft.com/office/drawing/2014/main" id="{C82DB0BA-6FA6-3B4F-AA82-688BC05B181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Arial" panose="020B0604020202020204" pitchFamily="34" charset="0"/>
              </a:defRPr>
            </a:lvl1pPr>
            <a:lvl2pPr marL="742950" indent="-285750" defTabSz="931863">
              <a:spcBef>
                <a:spcPct val="30000"/>
              </a:spcBef>
              <a:defRPr sz="1200">
                <a:solidFill>
                  <a:schemeClr val="tx1"/>
                </a:solidFill>
                <a:latin typeface="Arial" panose="020B0604020202020204" pitchFamily="34" charset="0"/>
              </a:defRPr>
            </a:lvl2pPr>
            <a:lvl3pPr marL="1143000" indent="-228600" defTabSz="931863">
              <a:spcBef>
                <a:spcPct val="30000"/>
              </a:spcBef>
              <a:defRPr sz="1200">
                <a:solidFill>
                  <a:schemeClr val="tx1"/>
                </a:solidFill>
                <a:latin typeface="Arial" panose="020B0604020202020204" pitchFamily="34" charset="0"/>
              </a:defRPr>
            </a:lvl3pPr>
            <a:lvl4pPr marL="1600200" indent="-228600" defTabSz="931863">
              <a:spcBef>
                <a:spcPct val="30000"/>
              </a:spcBef>
              <a:defRPr sz="1200">
                <a:solidFill>
                  <a:schemeClr val="tx1"/>
                </a:solidFill>
                <a:latin typeface="Arial" panose="020B0604020202020204" pitchFamily="34" charset="0"/>
              </a:defRPr>
            </a:lvl4pPr>
            <a:lvl5pPr marL="2057400" indent="-228600" defTabSz="931863">
              <a:spcBef>
                <a:spcPct val="30000"/>
              </a:spcBef>
              <a:defRPr sz="1200">
                <a:solidFill>
                  <a:schemeClr val="tx1"/>
                </a:solidFill>
                <a:latin typeface="Arial" panose="020B0604020202020204" pitchFamily="34" charset="0"/>
              </a:defRPr>
            </a:lvl5pPr>
            <a:lvl6pPr marL="2514600" indent="-228600" defTabSz="931863"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31863"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31863"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31863"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44C40C8-38DF-FC46-8D94-A9EE383069AC}" type="slidenum">
              <a:rPr lang="en-US" altLang="en-US"/>
              <a:pPr>
                <a:spcBef>
                  <a:spcPct val="0"/>
                </a:spcBef>
              </a:pPr>
              <a:t>5</a:t>
            </a:fld>
            <a:endParaRPr lang="en-US" altLang="en-US"/>
          </a:p>
        </p:txBody>
      </p:sp>
      <p:sp>
        <p:nvSpPr>
          <p:cNvPr id="143362" name="Rectangle 2">
            <a:extLst>
              <a:ext uri="{FF2B5EF4-FFF2-40B4-BE49-F238E27FC236}">
                <a16:creationId xmlns:a16="http://schemas.microsoft.com/office/drawing/2014/main" id="{D08F3E05-51AA-A84C-B2E6-E18A2B22FD08}"/>
              </a:ext>
            </a:extLst>
          </p:cNvPr>
          <p:cNvSpPr>
            <a:spLocks noGrp="1" noRot="1" noChangeAspect="1" noChangeArrowheads="1" noTextEdit="1"/>
          </p:cNvSpPr>
          <p:nvPr>
            <p:ph type="sldImg"/>
          </p:nvPr>
        </p:nvSpPr>
        <p:spPr>
          <a:ln/>
        </p:spPr>
      </p:sp>
      <p:sp>
        <p:nvSpPr>
          <p:cNvPr id="143363" name="Rectangle 3">
            <a:extLst>
              <a:ext uri="{FF2B5EF4-FFF2-40B4-BE49-F238E27FC236}">
                <a16:creationId xmlns:a16="http://schemas.microsoft.com/office/drawing/2014/main" id="{A1097EEC-B5FE-EB4F-932B-AA6D4797885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09" name="Rectangle 7">
            <a:extLst>
              <a:ext uri="{FF2B5EF4-FFF2-40B4-BE49-F238E27FC236}">
                <a16:creationId xmlns:a16="http://schemas.microsoft.com/office/drawing/2014/main" id="{5C729C73-2EDA-9A41-999B-F607343EC09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Arial" panose="020B0604020202020204" pitchFamily="34" charset="0"/>
              </a:defRPr>
            </a:lvl1pPr>
            <a:lvl2pPr marL="742950" indent="-285750" defTabSz="931863">
              <a:spcBef>
                <a:spcPct val="30000"/>
              </a:spcBef>
              <a:defRPr sz="1200">
                <a:solidFill>
                  <a:schemeClr val="tx1"/>
                </a:solidFill>
                <a:latin typeface="Arial" panose="020B0604020202020204" pitchFamily="34" charset="0"/>
              </a:defRPr>
            </a:lvl2pPr>
            <a:lvl3pPr marL="1143000" indent="-228600" defTabSz="931863">
              <a:spcBef>
                <a:spcPct val="30000"/>
              </a:spcBef>
              <a:defRPr sz="1200">
                <a:solidFill>
                  <a:schemeClr val="tx1"/>
                </a:solidFill>
                <a:latin typeface="Arial" panose="020B0604020202020204" pitchFamily="34" charset="0"/>
              </a:defRPr>
            </a:lvl3pPr>
            <a:lvl4pPr marL="1600200" indent="-228600" defTabSz="931863">
              <a:spcBef>
                <a:spcPct val="30000"/>
              </a:spcBef>
              <a:defRPr sz="1200">
                <a:solidFill>
                  <a:schemeClr val="tx1"/>
                </a:solidFill>
                <a:latin typeface="Arial" panose="020B0604020202020204" pitchFamily="34" charset="0"/>
              </a:defRPr>
            </a:lvl4pPr>
            <a:lvl5pPr marL="2057400" indent="-228600" defTabSz="931863">
              <a:spcBef>
                <a:spcPct val="30000"/>
              </a:spcBef>
              <a:defRPr sz="1200">
                <a:solidFill>
                  <a:schemeClr val="tx1"/>
                </a:solidFill>
                <a:latin typeface="Arial" panose="020B0604020202020204" pitchFamily="34" charset="0"/>
              </a:defRPr>
            </a:lvl5pPr>
            <a:lvl6pPr marL="2514600" indent="-228600" defTabSz="931863"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31863"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31863"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31863"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81A8C9C-4332-8649-B30B-02645C76988D}" type="slidenum">
              <a:rPr lang="en-US" altLang="en-US"/>
              <a:pPr>
                <a:spcBef>
                  <a:spcPct val="0"/>
                </a:spcBef>
              </a:pPr>
              <a:t>6</a:t>
            </a:fld>
            <a:endParaRPr lang="en-US" altLang="en-US"/>
          </a:p>
        </p:txBody>
      </p:sp>
      <p:sp>
        <p:nvSpPr>
          <p:cNvPr id="145410" name="Rectangle 2">
            <a:extLst>
              <a:ext uri="{FF2B5EF4-FFF2-40B4-BE49-F238E27FC236}">
                <a16:creationId xmlns:a16="http://schemas.microsoft.com/office/drawing/2014/main" id="{7A2B9BAA-B9A1-DC4C-B81C-434F54266ED7}"/>
              </a:ext>
            </a:extLst>
          </p:cNvPr>
          <p:cNvSpPr>
            <a:spLocks noGrp="1" noRot="1" noChangeAspect="1" noChangeArrowheads="1" noTextEdit="1"/>
          </p:cNvSpPr>
          <p:nvPr>
            <p:ph type="sldImg"/>
          </p:nvPr>
        </p:nvSpPr>
        <p:spPr>
          <a:ln/>
        </p:spPr>
      </p:sp>
      <p:sp>
        <p:nvSpPr>
          <p:cNvPr id="145411" name="Rectangle 3">
            <a:extLst>
              <a:ext uri="{FF2B5EF4-FFF2-40B4-BE49-F238E27FC236}">
                <a16:creationId xmlns:a16="http://schemas.microsoft.com/office/drawing/2014/main" id="{CC76767A-DD0F-A646-A0C5-15DA3F0248B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29" name="Rectangle 7">
            <a:extLst>
              <a:ext uri="{FF2B5EF4-FFF2-40B4-BE49-F238E27FC236}">
                <a16:creationId xmlns:a16="http://schemas.microsoft.com/office/drawing/2014/main" id="{7488C659-ED39-E547-801A-CCEF5C3EE35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Arial" panose="020B0604020202020204" pitchFamily="34" charset="0"/>
              </a:defRPr>
            </a:lvl1pPr>
            <a:lvl2pPr marL="742950" indent="-285750" defTabSz="931863">
              <a:spcBef>
                <a:spcPct val="30000"/>
              </a:spcBef>
              <a:defRPr sz="1200">
                <a:solidFill>
                  <a:schemeClr val="tx1"/>
                </a:solidFill>
                <a:latin typeface="Arial" panose="020B0604020202020204" pitchFamily="34" charset="0"/>
              </a:defRPr>
            </a:lvl2pPr>
            <a:lvl3pPr marL="1143000" indent="-228600" defTabSz="931863">
              <a:spcBef>
                <a:spcPct val="30000"/>
              </a:spcBef>
              <a:defRPr sz="1200">
                <a:solidFill>
                  <a:schemeClr val="tx1"/>
                </a:solidFill>
                <a:latin typeface="Arial" panose="020B0604020202020204" pitchFamily="34" charset="0"/>
              </a:defRPr>
            </a:lvl3pPr>
            <a:lvl4pPr marL="1600200" indent="-228600" defTabSz="931863">
              <a:spcBef>
                <a:spcPct val="30000"/>
              </a:spcBef>
              <a:defRPr sz="1200">
                <a:solidFill>
                  <a:schemeClr val="tx1"/>
                </a:solidFill>
                <a:latin typeface="Arial" panose="020B0604020202020204" pitchFamily="34" charset="0"/>
              </a:defRPr>
            </a:lvl4pPr>
            <a:lvl5pPr marL="2057400" indent="-228600" defTabSz="931863">
              <a:spcBef>
                <a:spcPct val="30000"/>
              </a:spcBef>
              <a:defRPr sz="1200">
                <a:solidFill>
                  <a:schemeClr val="tx1"/>
                </a:solidFill>
                <a:latin typeface="Arial" panose="020B0604020202020204" pitchFamily="34" charset="0"/>
              </a:defRPr>
            </a:lvl5pPr>
            <a:lvl6pPr marL="2514600" indent="-228600" defTabSz="931863"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31863"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31863"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31863"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B8C8610-1E6E-2446-842B-AFE5E98F3160}" type="slidenum">
              <a:rPr lang="en-US" altLang="en-US"/>
              <a:pPr>
                <a:spcBef>
                  <a:spcPct val="0"/>
                </a:spcBef>
              </a:pPr>
              <a:t>7</a:t>
            </a:fld>
            <a:endParaRPr lang="en-US" altLang="en-US"/>
          </a:p>
        </p:txBody>
      </p:sp>
      <p:sp>
        <p:nvSpPr>
          <p:cNvPr id="150530" name="Rectangle 2">
            <a:extLst>
              <a:ext uri="{FF2B5EF4-FFF2-40B4-BE49-F238E27FC236}">
                <a16:creationId xmlns:a16="http://schemas.microsoft.com/office/drawing/2014/main" id="{45B14CE8-D4C7-E444-844E-3F4AB881665C}"/>
              </a:ext>
            </a:extLst>
          </p:cNvPr>
          <p:cNvSpPr>
            <a:spLocks noGrp="1" noRot="1" noChangeAspect="1" noChangeArrowheads="1" noTextEdit="1"/>
          </p:cNvSpPr>
          <p:nvPr>
            <p:ph type="sldImg"/>
          </p:nvPr>
        </p:nvSpPr>
        <p:spPr>
          <a:ln/>
        </p:spPr>
      </p:sp>
      <p:sp>
        <p:nvSpPr>
          <p:cNvPr id="150531" name="Rectangle 3">
            <a:extLst>
              <a:ext uri="{FF2B5EF4-FFF2-40B4-BE49-F238E27FC236}">
                <a16:creationId xmlns:a16="http://schemas.microsoft.com/office/drawing/2014/main" id="{69B2D741-2730-7D40-B90F-5F47C445DE6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2.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2.xml"/><Relationship Id="rId1" Type="http://schemas.openxmlformats.org/officeDocument/2006/relationships/themeOverride" Target="../theme/themeOverride1.xml"/></Relationships>
</file>

<file path=ppt/slideLayouts/_rels/slideLayout12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2.xml"/><Relationship Id="rId1" Type="http://schemas.openxmlformats.org/officeDocument/2006/relationships/themeOverride" Target="../theme/themeOverride2.xml"/></Relationships>
</file>

<file path=ppt/slideLayouts/_rels/slideLayout12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2.xml"/><Relationship Id="rId1" Type="http://schemas.openxmlformats.org/officeDocument/2006/relationships/themeOverride" Target="../theme/themeOverride3.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2.xml"/><Relationship Id="rId1" Type="http://schemas.openxmlformats.org/officeDocument/2006/relationships/themeOverride" Target="../theme/themeOverride4.xml"/><Relationship Id="rId4" Type="http://schemas.openxmlformats.org/officeDocument/2006/relationships/image" Target="../media/image2.jpeg"/></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2049394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30957217"/>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2041525"/>
            <a:ext cx="2171700" cy="44354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28600" y="2041525"/>
            <a:ext cx="6362700" cy="44354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0D187F66-5D8E-924B-AFCB-CFC3104ADAE8}"/>
              </a:ext>
            </a:extLst>
          </p:cNvPr>
          <p:cNvSpPr>
            <a:spLocks noGrp="1" noChangeArrowheads="1"/>
          </p:cNvSpPr>
          <p:nvPr>
            <p:ph type="sldNum" sz="quarter" idx="10"/>
          </p:nvPr>
        </p:nvSpPr>
        <p:spPr>
          <a:ln/>
        </p:spPr>
        <p:txBody>
          <a:bodyPr/>
          <a:lstStyle>
            <a:lvl1pPr>
              <a:defRPr/>
            </a:lvl1pPr>
          </a:lstStyle>
          <a:p>
            <a:pPr>
              <a:defRPr/>
            </a:pPr>
            <a:fld id="{31C7E6D7-D334-5848-ADED-1D401358B7FD}" type="slidenum">
              <a:rPr lang="en-US" altLang="en-US"/>
              <a:pPr>
                <a:defRPr/>
              </a:pPr>
              <a:t>‹#›</a:t>
            </a:fld>
            <a:endParaRPr lang="en-US" altLang="en-US"/>
          </a:p>
        </p:txBody>
      </p:sp>
    </p:spTree>
    <p:extLst>
      <p:ext uri="{BB962C8B-B14F-4D97-AF65-F5344CB8AC3E}">
        <p14:creationId xmlns:p14="http://schemas.microsoft.com/office/powerpoint/2010/main" val="582674433"/>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2">
            <a:extLst>
              <a:ext uri="{FF2B5EF4-FFF2-40B4-BE49-F238E27FC236}">
                <a16:creationId xmlns:a16="http://schemas.microsoft.com/office/drawing/2014/main" id="{D216FA34-BDE4-5C48-BF0F-6AA19D326492}"/>
              </a:ext>
            </a:extLst>
          </p:cNvPr>
          <p:cNvSpPr>
            <a:spLocks noGrp="1" noChangeArrowheads="1"/>
          </p:cNvSpPr>
          <p:nvPr>
            <p:ph type="sldNum" sz="quarter" idx="10"/>
          </p:nvPr>
        </p:nvSpPr>
        <p:spPr>
          <a:ln/>
        </p:spPr>
        <p:txBody>
          <a:bodyPr/>
          <a:lstStyle>
            <a:lvl1pPr>
              <a:defRPr/>
            </a:lvl1pPr>
          </a:lstStyle>
          <a:p>
            <a:pPr>
              <a:defRPr/>
            </a:pPr>
            <a:fld id="{A2AB432B-F6D5-9F4E-8961-3EACD9B1D265}" type="slidenum">
              <a:rPr lang="en-US" altLang="en-US"/>
              <a:pPr>
                <a:defRPr/>
              </a:pPr>
              <a:t>‹#›</a:t>
            </a:fld>
            <a:endParaRPr lang="en-US" altLang="en-US"/>
          </a:p>
        </p:txBody>
      </p:sp>
    </p:spTree>
    <p:extLst>
      <p:ext uri="{BB962C8B-B14F-4D97-AF65-F5344CB8AC3E}">
        <p14:creationId xmlns:p14="http://schemas.microsoft.com/office/powerpoint/2010/main" val="2417045928"/>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DD93D708-9C31-A048-B6A2-90DB7F921692}"/>
              </a:ext>
            </a:extLst>
          </p:cNvPr>
          <p:cNvSpPr>
            <a:spLocks noGrp="1" noChangeArrowheads="1"/>
          </p:cNvSpPr>
          <p:nvPr>
            <p:ph type="sldNum" sz="quarter" idx="10"/>
          </p:nvPr>
        </p:nvSpPr>
        <p:spPr>
          <a:ln/>
        </p:spPr>
        <p:txBody>
          <a:bodyPr/>
          <a:lstStyle>
            <a:lvl1pPr>
              <a:defRPr/>
            </a:lvl1pPr>
          </a:lstStyle>
          <a:p>
            <a:pPr>
              <a:defRPr/>
            </a:pPr>
            <a:fld id="{28CDD45A-CC54-2C45-978A-2D053A366F0C}" type="slidenum">
              <a:rPr lang="en-US" altLang="en-US"/>
              <a:pPr>
                <a:defRPr/>
              </a:pPr>
              <a:t>‹#›</a:t>
            </a:fld>
            <a:endParaRPr lang="en-US" altLang="en-US"/>
          </a:p>
        </p:txBody>
      </p:sp>
    </p:spTree>
    <p:extLst>
      <p:ext uri="{BB962C8B-B14F-4D97-AF65-F5344CB8AC3E}">
        <p14:creationId xmlns:p14="http://schemas.microsoft.com/office/powerpoint/2010/main" val="2924144068"/>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
            <a:extLst>
              <a:ext uri="{FF2B5EF4-FFF2-40B4-BE49-F238E27FC236}">
                <a16:creationId xmlns:a16="http://schemas.microsoft.com/office/drawing/2014/main" id="{93B14C45-3053-8F46-BB79-3D6ED41B9720}"/>
              </a:ext>
            </a:extLst>
          </p:cNvPr>
          <p:cNvSpPr>
            <a:spLocks noGrp="1" noChangeArrowheads="1"/>
          </p:cNvSpPr>
          <p:nvPr>
            <p:ph type="sldNum" sz="quarter" idx="10"/>
          </p:nvPr>
        </p:nvSpPr>
        <p:spPr>
          <a:ln/>
        </p:spPr>
        <p:txBody>
          <a:bodyPr/>
          <a:lstStyle>
            <a:lvl1pPr>
              <a:defRPr/>
            </a:lvl1pPr>
          </a:lstStyle>
          <a:p>
            <a:pPr>
              <a:defRPr/>
            </a:pPr>
            <a:fld id="{F81E5DEE-8B42-4745-BEEA-323D159C029E}" type="slidenum">
              <a:rPr lang="en-US" altLang="en-US"/>
              <a:pPr>
                <a:defRPr/>
              </a:pPr>
              <a:t>‹#›</a:t>
            </a:fld>
            <a:endParaRPr lang="en-US" altLang="en-US"/>
          </a:p>
        </p:txBody>
      </p:sp>
    </p:spTree>
    <p:extLst>
      <p:ext uri="{BB962C8B-B14F-4D97-AF65-F5344CB8AC3E}">
        <p14:creationId xmlns:p14="http://schemas.microsoft.com/office/powerpoint/2010/main" val="2039675772"/>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295400"/>
            <a:ext cx="39243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62500" y="1295400"/>
            <a:ext cx="39243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a:extLst>
              <a:ext uri="{FF2B5EF4-FFF2-40B4-BE49-F238E27FC236}">
                <a16:creationId xmlns:a16="http://schemas.microsoft.com/office/drawing/2014/main" id="{0F9CE886-DD6D-5144-AFE8-EEFF8988A0F5}"/>
              </a:ext>
            </a:extLst>
          </p:cNvPr>
          <p:cNvSpPr>
            <a:spLocks noGrp="1" noChangeArrowheads="1"/>
          </p:cNvSpPr>
          <p:nvPr>
            <p:ph type="sldNum" sz="quarter" idx="10"/>
          </p:nvPr>
        </p:nvSpPr>
        <p:spPr>
          <a:ln/>
        </p:spPr>
        <p:txBody>
          <a:bodyPr/>
          <a:lstStyle>
            <a:lvl1pPr>
              <a:defRPr/>
            </a:lvl1pPr>
          </a:lstStyle>
          <a:p>
            <a:pPr>
              <a:defRPr/>
            </a:pPr>
            <a:fld id="{80913525-C357-D049-A4C6-C482A85AAC79}" type="slidenum">
              <a:rPr lang="en-US" altLang="en-US"/>
              <a:pPr>
                <a:defRPr/>
              </a:pPr>
              <a:t>‹#›</a:t>
            </a:fld>
            <a:endParaRPr lang="en-US" altLang="en-US"/>
          </a:p>
        </p:txBody>
      </p:sp>
    </p:spTree>
    <p:extLst>
      <p:ext uri="{BB962C8B-B14F-4D97-AF65-F5344CB8AC3E}">
        <p14:creationId xmlns:p14="http://schemas.microsoft.com/office/powerpoint/2010/main" val="1646649067"/>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
            <a:extLst>
              <a:ext uri="{FF2B5EF4-FFF2-40B4-BE49-F238E27FC236}">
                <a16:creationId xmlns:a16="http://schemas.microsoft.com/office/drawing/2014/main" id="{83872B32-9566-9343-8366-B313B19FFD23}"/>
              </a:ext>
            </a:extLst>
          </p:cNvPr>
          <p:cNvSpPr>
            <a:spLocks noGrp="1" noChangeArrowheads="1"/>
          </p:cNvSpPr>
          <p:nvPr>
            <p:ph type="sldNum" sz="quarter" idx="10"/>
          </p:nvPr>
        </p:nvSpPr>
        <p:spPr>
          <a:ln/>
        </p:spPr>
        <p:txBody>
          <a:bodyPr/>
          <a:lstStyle>
            <a:lvl1pPr>
              <a:defRPr/>
            </a:lvl1pPr>
          </a:lstStyle>
          <a:p>
            <a:pPr>
              <a:defRPr/>
            </a:pPr>
            <a:fld id="{3F98235C-56C4-DE44-937C-DDF4D51C0DAD}" type="slidenum">
              <a:rPr lang="en-US" altLang="en-US"/>
              <a:pPr>
                <a:defRPr/>
              </a:pPr>
              <a:t>‹#›</a:t>
            </a:fld>
            <a:endParaRPr lang="en-US" altLang="en-US"/>
          </a:p>
        </p:txBody>
      </p:sp>
    </p:spTree>
    <p:extLst>
      <p:ext uri="{BB962C8B-B14F-4D97-AF65-F5344CB8AC3E}">
        <p14:creationId xmlns:p14="http://schemas.microsoft.com/office/powerpoint/2010/main" val="929346826"/>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
            <a:extLst>
              <a:ext uri="{FF2B5EF4-FFF2-40B4-BE49-F238E27FC236}">
                <a16:creationId xmlns:a16="http://schemas.microsoft.com/office/drawing/2014/main" id="{DF186F95-9D91-3046-A552-1D8577264E0C}"/>
              </a:ext>
            </a:extLst>
          </p:cNvPr>
          <p:cNvSpPr>
            <a:spLocks noGrp="1" noChangeArrowheads="1"/>
          </p:cNvSpPr>
          <p:nvPr>
            <p:ph type="sldNum" sz="quarter" idx="10"/>
          </p:nvPr>
        </p:nvSpPr>
        <p:spPr>
          <a:ln/>
        </p:spPr>
        <p:txBody>
          <a:bodyPr/>
          <a:lstStyle>
            <a:lvl1pPr>
              <a:defRPr/>
            </a:lvl1pPr>
          </a:lstStyle>
          <a:p>
            <a:pPr>
              <a:defRPr/>
            </a:pPr>
            <a:fld id="{0462AEE4-CCDB-EB49-BE4E-642F81A71BFF}" type="slidenum">
              <a:rPr lang="en-US" altLang="en-US"/>
              <a:pPr>
                <a:defRPr/>
              </a:pPr>
              <a:t>‹#›</a:t>
            </a:fld>
            <a:endParaRPr lang="en-US" altLang="en-US"/>
          </a:p>
        </p:txBody>
      </p:sp>
    </p:spTree>
    <p:extLst>
      <p:ext uri="{BB962C8B-B14F-4D97-AF65-F5344CB8AC3E}">
        <p14:creationId xmlns:p14="http://schemas.microsoft.com/office/powerpoint/2010/main" val="2550563005"/>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A5B87383-AD40-CE40-879B-DB3FF7028740}"/>
              </a:ext>
            </a:extLst>
          </p:cNvPr>
          <p:cNvSpPr>
            <a:spLocks noGrp="1" noChangeArrowheads="1"/>
          </p:cNvSpPr>
          <p:nvPr>
            <p:ph type="sldNum" sz="quarter" idx="10"/>
          </p:nvPr>
        </p:nvSpPr>
        <p:spPr>
          <a:ln/>
        </p:spPr>
        <p:txBody>
          <a:bodyPr/>
          <a:lstStyle>
            <a:lvl1pPr>
              <a:defRPr/>
            </a:lvl1pPr>
          </a:lstStyle>
          <a:p>
            <a:pPr>
              <a:defRPr/>
            </a:pPr>
            <a:fld id="{83B73E27-48FE-4643-970C-7F029F5D7F93}" type="slidenum">
              <a:rPr lang="en-US" altLang="en-US"/>
              <a:pPr>
                <a:defRPr/>
              </a:pPr>
              <a:t>‹#›</a:t>
            </a:fld>
            <a:endParaRPr lang="en-US" altLang="en-US"/>
          </a:p>
        </p:txBody>
      </p:sp>
    </p:spTree>
    <p:extLst>
      <p:ext uri="{BB962C8B-B14F-4D97-AF65-F5344CB8AC3E}">
        <p14:creationId xmlns:p14="http://schemas.microsoft.com/office/powerpoint/2010/main" val="2494202251"/>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a:extLst>
              <a:ext uri="{FF2B5EF4-FFF2-40B4-BE49-F238E27FC236}">
                <a16:creationId xmlns:a16="http://schemas.microsoft.com/office/drawing/2014/main" id="{669C47B2-D8AD-B748-B7D4-FE09EDEA60E1}"/>
              </a:ext>
            </a:extLst>
          </p:cNvPr>
          <p:cNvSpPr>
            <a:spLocks noGrp="1" noChangeArrowheads="1"/>
          </p:cNvSpPr>
          <p:nvPr>
            <p:ph type="sldNum" sz="quarter" idx="10"/>
          </p:nvPr>
        </p:nvSpPr>
        <p:spPr>
          <a:ln/>
        </p:spPr>
        <p:txBody>
          <a:bodyPr/>
          <a:lstStyle>
            <a:lvl1pPr>
              <a:defRPr/>
            </a:lvl1pPr>
          </a:lstStyle>
          <a:p>
            <a:pPr>
              <a:defRPr/>
            </a:pPr>
            <a:fld id="{50017376-C4EA-9144-8ED0-35921269D51F}" type="slidenum">
              <a:rPr lang="en-US" altLang="en-US"/>
              <a:pPr>
                <a:defRPr/>
              </a:pPr>
              <a:t>‹#›</a:t>
            </a:fld>
            <a:endParaRPr lang="en-US" altLang="en-US"/>
          </a:p>
        </p:txBody>
      </p:sp>
    </p:spTree>
    <p:extLst>
      <p:ext uri="{BB962C8B-B14F-4D97-AF65-F5344CB8AC3E}">
        <p14:creationId xmlns:p14="http://schemas.microsoft.com/office/powerpoint/2010/main" val="3953973877"/>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a:extLst>
              <a:ext uri="{FF2B5EF4-FFF2-40B4-BE49-F238E27FC236}">
                <a16:creationId xmlns:a16="http://schemas.microsoft.com/office/drawing/2014/main" id="{44A919CA-6391-CE49-860A-63AE862E190E}"/>
              </a:ext>
            </a:extLst>
          </p:cNvPr>
          <p:cNvSpPr>
            <a:spLocks noGrp="1" noChangeArrowheads="1"/>
          </p:cNvSpPr>
          <p:nvPr>
            <p:ph type="sldNum" sz="quarter" idx="10"/>
          </p:nvPr>
        </p:nvSpPr>
        <p:spPr>
          <a:ln/>
        </p:spPr>
        <p:txBody>
          <a:bodyPr/>
          <a:lstStyle>
            <a:lvl1pPr>
              <a:defRPr/>
            </a:lvl1pPr>
          </a:lstStyle>
          <a:p>
            <a:pPr>
              <a:defRPr/>
            </a:pPr>
            <a:fld id="{4CF408AE-DCC7-3B4E-A5EF-A2D31A9D3313}" type="slidenum">
              <a:rPr lang="en-US" altLang="en-US"/>
              <a:pPr>
                <a:defRPr/>
              </a:pPr>
              <a:t>‹#›</a:t>
            </a:fld>
            <a:endParaRPr lang="en-US" altLang="en-US"/>
          </a:p>
        </p:txBody>
      </p:sp>
    </p:spTree>
    <p:extLst>
      <p:ext uri="{BB962C8B-B14F-4D97-AF65-F5344CB8AC3E}">
        <p14:creationId xmlns:p14="http://schemas.microsoft.com/office/powerpoint/2010/main" val="12303061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54518910"/>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21F64D2A-5509-3346-91E5-62C9CB4F477B}"/>
              </a:ext>
            </a:extLst>
          </p:cNvPr>
          <p:cNvSpPr>
            <a:spLocks noGrp="1" noChangeArrowheads="1"/>
          </p:cNvSpPr>
          <p:nvPr>
            <p:ph type="sldNum" sz="quarter" idx="10"/>
          </p:nvPr>
        </p:nvSpPr>
        <p:spPr>
          <a:ln/>
        </p:spPr>
        <p:txBody>
          <a:bodyPr/>
          <a:lstStyle>
            <a:lvl1pPr>
              <a:defRPr/>
            </a:lvl1pPr>
          </a:lstStyle>
          <a:p>
            <a:pPr>
              <a:defRPr/>
            </a:pPr>
            <a:fld id="{9DFFD698-FBAD-6E4E-A399-7FCFEF9AF3D0}" type="slidenum">
              <a:rPr lang="en-US" altLang="en-US"/>
              <a:pPr>
                <a:defRPr/>
              </a:pPr>
              <a:t>‹#›</a:t>
            </a:fld>
            <a:endParaRPr lang="en-US" altLang="en-US"/>
          </a:p>
        </p:txBody>
      </p:sp>
    </p:spTree>
    <p:extLst>
      <p:ext uri="{BB962C8B-B14F-4D97-AF65-F5344CB8AC3E}">
        <p14:creationId xmlns:p14="http://schemas.microsoft.com/office/powerpoint/2010/main" val="3913424253"/>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76200"/>
            <a:ext cx="2057400" cy="57451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76200"/>
            <a:ext cx="6019800" cy="57451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65335C95-CFFE-0D40-9350-B3D1671C7205}"/>
              </a:ext>
            </a:extLst>
          </p:cNvPr>
          <p:cNvSpPr>
            <a:spLocks noGrp="1" noChangeArrowheads="1"/>
          </p:cNvSpPr>
          <p:nvPr>
            <p:ph type="sldNum" sz="quarter" idx="10"/>
          </p:nvPr>
        </p:nvSpPr>
        <p:spPr>
          <a:ln/>
        </p:spPr>
        <p:txBody>
          <a:bodyPr/>
          <a:lstStyle>
            <a:lvl1pPr>
              <a:defRPr/>
            </a:lvl1pPr>
          </a:lstStyle>
          <a:p>
            <a:pPr>
              <a:defRPr/>
            </a:pPr>
            <a:fld id="{8972F33E-5738-1043-88C9-68BB3BD53A36}" type="slidenum">
              <a:rPr lang="en-US" altLang="en-US"/>
              <a:pPr>
                <a:defRPr/>
              </a:pPr>
              <a:t>‹#›</a:t>
            </a:fld>
            <a:endParaRPr lang="en-US" altLang="en-US"/>
          </a:p>
        </p:txBody>
      </p:sp>
    </p:spTree>
    <p:extLst>
      <p:ext uri="{BB962C8B-B14F-4D97-AF65-F5344CB8AC3E}">
        <p14:creationId xmlns:p14="http://schemas.microsoft.com/office/powerpoint/2010/main" val="3307843516"/>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6">
            <a:extLst>
              <a:ext uri="{FF2B5EF4-FFF2-40B4-BE49-F238E27FC236}">
                <a16:creationId xmlns:a16="http://schemas.microsoft.com/office/drawing/2014/main" id="{E6A155B9-E072-964A-84A0-32909BD7FD1C}"/>
              </a:ext>
            </a:extLst>
          </p:cNvPr>
          <p:cNvSpPr>
            <a:spLocks noGrp="1" noChangeArrowheads="1"/>
          </p:cNvSpPr>
          <p:nvPr>
            <p:ph type="sldNum" sz="quarter" idx="10"/>
          </p:nvPr>
        </p:nvSpPr>
        <p:spPr>
          <a:ln/>
        </p:spPr>
        <p:txBody>
          <a:bodyPr/>
          <a:lstStyle>
            <a:lvl1pPr>
              <a:defRPr/>
            </a:lvl1pPr>
          </a:lstStyle>
          <a:p>
            <a:pPr>
              <a:defRPr/>
            </a:pPr>
            <a:fld id="{43E84004-B6A4-4C4C-B4BC-012422938911}" type="slidenum">
              <a:rPr lang="en-US" altLang="en-US"/>
              <a:pPr>
                <a:defRPr/>
              </a:pPr>
              <a:t>‹#›</a:t>
            </a:fld>
            <a:endParaRPr lang="en-US" altLang="en-US"/>
          </a:p>
        </p:txBody>
      </p:sp>
    </p:spTree>
    <p:extLst>
      <p:ext uri="{BB962C8B-B14F-4D97-AF65-F5344CB8AC3E}">
        <p14:creationId xmlns:p14="http://schemas.microsoft.com/office/powerpoint/2010/main" val="2720523316"/>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46B2E733-2B5C-1A4B-80C9-DC7AAA6F2A31}"/>
              </a:ext>
            </a:extLst>
          </p:cNvPr>
          <p:cNvSpPr>
            <a:spLocks noGrp="1" noChangeArrowheads="1"/>
          </p:cNvSpPr>
          <p:nvPr>
            <p:ph type="sldNum" sz="quarter" idx="10"/>
          </p:nvPr>
        </p:nvSpPr>
        <p:spPr>
          <a:ln/>
        </p:spPr>
        <p:txBody>
          <a:bodyPr/>
          <a:lstStyle>
            <a:lvl1pPr>
              <a:defRPr/>
            </a:lvl1pPr>
          </a:lstStyle>
          <a:p>
            <a:pPr>
              <a:defRPr/>
            </a:pPr>
            <a:fld id="{E1C88431-BEC8-1A4D-AAFF-02A92B898D67}" type="slidenum">
              <a:rPr lang="en-US" altLang="en-US"/>
              <a:pPr>
                <a:defRPr/>
              </a:pPr>
              <a:t>‹#›</a:t>
            </a:fld>
            <a:endParaRPr lang="en-US" altLang="en-US"/>
          </a:p>
        </p:txBody>
      </p:sp>
    </p:spTree>
    <p:extLst>
      <p:ext uri="{BB962C8B-B14F-4D97-AF65-F5344CB8AC3E}">
        <p14:creationId xmlns:p14="http://schemas.microsoft.com/office/powerpoint/2010/main" val="2404698311"/>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
            <a:extLst>
              <a:ext uri="{FF2B5EF4-FFF2-40B4-BE49-F238E27FC236}">
                <a16:creationId xmlns:a16="http://schemas.microsoft.com/office/drawing/2014/main" id="{B04F395C-9DD3-B04F-B720-EFEBDCCF7F5B}"/>
              </a:ext>
            </a:extLst>
          </p:cNvPr>
          <p:cNvSpPr>
            <a:spLocks noGrp="1" noChangeArrowheads="1"/>
          </p:cNvSpPr>
          <p:nvPr>
            <p:ph type="sldNum" sz="quarter" idx="10"/>
          </p:nvPr>
        </p:nvSpPr>
        <p:spPr>
          <a:ln/>
        </p:spPr>
        <p:txBody>
          <a:bodyPr/>
          <a:lstStyle>
            <a:lvl1pPr>
              <a:defRPr/>
            </a:lvl1pPr>
          </a:lstStyle>
          <a:p>
            <a:pPr>
              <a:defRPr/>
            </a:pPr>
            <a:fld id="{3EA0EA51-31A3-284D-9049-A30825680C8F}" type="slidenum">
              <a:rPr lang="en-US" altLang="en-US"/>
              <a:pPr>
                <a:defRPr/>
              </a:pPr>
              <a:t>‹#›</a:t>
            </a:fld>
            <a:endParaRPr lang="en-US" altLang="en-US"/>
          </a:p>
        </p:txBody>
      </p:sp>
    </p:spTree>
    <p:extLst>
      <p:ext uri="{BB962C8B-B14F-4D97-AF65-F5344CB8AC3E}">
        <p14:creationId xmlns:p14="http://schemas.microsoft.com/office/powerpoint/2010/main" val="1709306062"/>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219200" y="762000"/>
            <a:ext cx="3810000" cy="2097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81600" y="762000"/>
            <a:ext cx="3810000" cy="2097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a:extLst>
              <a:ext uri="{FF2B5EF4-FFF2-40B4-BE49-F238E27FC236}">
                <a16:creationId xmlns:a16="http://schemas.microsoft.com/office/drawing/2014/main" id="{B89E5EBC-FA98-A443-B1B2-69BAF4661E94}"/>
              </a:ext>
            </a:extLst>
          </p:cNvPr>
          <p:cNvSpPr>
            <a:spLocks noGrp="1" noChangeArrowheads="1"/>
          </p:cNvSpPr>
          <p:nvPr>
            <p:ph type="sldNum" sz="quarter" idx="10"/>
          </p:nvPr>
        </p:nvSpPr>
        <p:spPr>
          <a:ln/>
        </p:spPr>
        <p:txBody>
          <a:bodyPr/>
          <a:lstStyle>
            <a:lvl1pPr>
              <a:defRPr/>
            </a:lvl1pPr>
          </a:lstStyle>
          <a:p>
            <a:pPr>
              <a:defRPr/>
            </a:pPr>
            <a:fld id="{EB1C151E-12AD-334F-B2C0-E5780A5DC630}" type="slidenum">
              <a:rPr lang="en-US" altLang="en-US"/>
              <a:pPr>
                <a:defRPr/>
              </a:pPr>
              <a:t>‹#›</a:t>
            </a:fld>
            <a:endParaRPr lang="en-US" altLang="en-US"/>
          </a:p>
        </p:txBody>
      </p:sp>
    </p:spTree>
    <p:extLst>
      <p:ext uri="{BB962C8B-B14F-4D97-AF65-F5344CB8AC3E}">
        <p14:creationId xmlns:p14="http://schemas.microsoft.com/office/powerpoint/2010/main" val="978407995"/>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E30A340E-13FE-884D-ABE7-878CABBF31C0}"/>
              </a:ext>
            </a:extLst>
          </p:cNvPr>
          <p:cNvSpPr>
            <a:spLocks noGrp="1" noChangeArrowheads="1"/>
          </p:cNvSpPr>
          <p:nvPr>
            <p:ph type="sldNum" sz="quarter" idx="10"/>
          </p:nvPr>
        </p:nvSpPr>
        <p:spPr>
          <a:ln/>
        </p:spPr>
        <p:txBody>
          <a:bodyPr/>
          <a:lstStyle>
            <a:lvl1pPr>
              <a:defRPr/>
            </a:lvl1pPr>
          </a:lstStyle>
          <a:p>
            <a:pPr>
              <a:defRPr/>
            </a:pPr>
            <a:fld id="{25FC3869-5C9F-8D41-BA46-1504DAD0F9FA}" type="slidenum">
              <a:rPr lang="en-US" altLang="en-US"/>
              <a:pPr>
                <a:defRPr/>
              </a:pPr>
              <a:t>‹#›</a:t>
            </a:fld>
            <a:endParaRPr lang="en-US" altLang="en-US"/>
          </a:p>
        </p:txBody>
      </p:sp>
    </p:spTree>
    <p:extLst>
      <p:ext uri="{BB962C8B-B14F-4D97-AF65-F5344CB8AC3E}">
        <p14:creationId xmlns:p14="http://schemas.microsoft.com/office/powerpoint/2010/main" val="1662428386"/>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a:extLst>
              <a:ext uri="{FF2B5EF4-FFF2-40B4-BE49-F238E27FC236}">
                <a16:creationId xmlns:a16="http://schemas.microsoft.com/office/drawing/2014/main" id="{E4044B90-DD72-9B41-AFAC-C38728BE9DB3}"/>
              </a:ext>
            </a:extLst>
          </p:cNvPr>
          <p:cNvSpPr>
            <a:spLocks noGrp="1" noChangeArrowheads="1"/>
          </p:cNvSpPr>
          <p:nvPr>
            <p:ph type="sldNum" sz="quarter" idx="10"/>
          </p:nvPr>
        </p:nvSpPr>
        <p:spPr>
          <a:ln/>
        </p:spPr>
        <p:txBody>
          <a:bodyPr/>
          <a:lstStyle>
            <a:lvl1pPr>
              <a:defRPr/>
            </a:lvl1pPr>
          </a:lstStyle>
          <a:p>
            <a:pPr>
              <a:defRPr/>
            </a:pPr>
            <a:fld id="{FEE33FF8-0388-BD4A-B025-3D1388955ACD}" type="slidenum">
              <a:rPr lang="en-US" altLang="en-US"/>
              <a:pPr>
                <a:defRPr/>
              </a:pPr>
              <a:t>‹#›</a:t>
            </a:fld>
            <a:endParaRPr lang="en-US" altLang="en-US"/>
          </a:p>
        </p:txBody>
      </p:sp>
    </p:spTree>
    <p:extLst>
      <p:ext uri="{BB962C8B-B14F-4D97-AF65-F5344CB8AC3E}">
        <p14:creationId xmlns:p14="http://schemas.microsoft.com/office/powerpoint/2010/main" val="1932653917"/>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a:extLst>
              <a:ext uri="{FF2B5EF4-FFF2-40B4-BE49-F238E27FC236}">
                <a16:creationId xmlns:a16="http://schemas.microsoft.com/office/drawing/2014/main" id="{7BAD7E8C-E3BC-BF47-A560-15B83C4BC62E}"/>
              </a:ext>
            </a:extLst>
          </p:cNvPr>
          <p:cNvSpPr>
            <a:spLocks noGrp="1" noChangeArrowheads="1"/>
          </p:cNvSpPr>
          <p:nvPr>
            <p:ph type="sldNum" sz="quarter" idx="10"/>
          </p:nvPr>
        </p:nvSpPr>
        <p:spPr>
          <a:ln/>
        </p:spPr>
        <p:txBody>
          <a:bodyPr/>
          <a:lstStyle>
            <a:lvl1pPr>
              <a:defRPr/>
            </a:lvl1pPr>
          </a:lstStyle>
          <a:p>
            <a:pPr>
              <a:defRPr/>
            </a:pPr>
            <a:fld id="{8417DF5B-1596-154F-87BB-A66FA4213E2B}" type="slidenum">
              <a:rPr lang="en-US" altLang="en-US"/>
              <a:pPr>
                <a:defRPr/>
              </a:pPr>
              <a:t>‹#›</a:t>
            </a:fld>
            <a:endParaRPr lang="en-US" altLang="en-US"/>
          </a:p>
        </p:txBody>
      </p:sp>
    </p:spTree>
    <p:extLst>
      <p:ext uri="{BB962C8B-B14F-4D97-AF65-F5344CB8AC3E}">
        <p14:creationId xmlns:p14="http://schemas.microsoft.com/office/powerpoint/2010/main" val="144523504"/>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a:extLst>
              <a:ext uri="{FF2B5EF4-FFF2-40B4-BE49-F238E27FC236}">
                <a16:creationId xmlns:a16="http://schemas.microsoft.com/office/drawing/2014/main" id="{A99518A8-2D32-0D41-AD90-D4C5CDCD5D2D}"/>
              </a:ext>
            </a:extLst>
          </p:cNvPr>
          <p:cNvSpPr>
            <a:spLocks noGrp="1" noChangeArrowheads="1"/>
          </p:cNvSpPr>
          <p:nvPr>
            <p:ph type="sldNum" sz="quarter" idx="10"/>
          </p:nvPr>
        </p:nvSpPr>
        <p:spPr>
          <a:ln/>
        </p:spPr>
        <p:txBody>
          <a:bodyPr/>
          <a:lstStyle>
            <a:lvl1pPr>
              <a:defRPr/>
            </a:lvl1pPr>
          </a:lstStyle>
          <a:p>
            <a:pPr>
              <a:defRPr/>
            </a:pPr>
            <a:fld id="{B4729EC1-2A06-C94B-A98B-8C1973B42B19}" type="slidenum">
              <a:rPr lang="en-US" altLang="en-US"/>
              <a:pPr>
                <a:defRPr/>
              </a:pPr>
              <a:t>‹#›</a:t>
            </a:fld>
            <a:endParaRPr lang="en-US" altLang="en-US"/>
          </a:p>
        </p:txBody>
      </p:sp>
    </p:spTree>
    <p:extLst>
      <p:ext uri="{BB962C8B-B14F-4D97-AF65-F5344CB8AC3E}">
        <p14:creationId xmlns:p14="http://schemas.microsoft.com/office/powerpoint/2010/main" val="35336320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6">
            <a:extLst>
              <a:ext uri="{FF2B5EF4-FFF2-40B4-BE49-F238E27FC236}">
                <a16:creationId xmlns:a16="http://schemas.microsoft.com/office/drawing/2014/main" id="{9A84B601-34A6-9A47-92A0-B517FFB483B3}"/>
              </a:ext>
            </a:extLst>
          </p:cNvPr>
          <p:cNvSpPr>
            <a:spLocks noGrp="1" noChangeArrowheads="1"/>
          </p:cNvSpPr>
          <p:nvPr>
            <p:ph type="sldNum" sz="quarter" idx="10"/>
          </p:nvPr>
        </p:nvSpPr>
        <p:spPr>
          <a:ln/>
        </p:spPr>
        <p:txBody>
          <a:bodyPr/>
          <a:lstStyle>
            <a:lvl1pPr>
              <a:defRPr/>
            </a:lvl1pPr>
          </a:lstStyle>
          <a:p>
            <a:pPr>
              <a:defRPr/>
            </a:pPr>
            <a:fld id="{7866B4ED-0277-3C4B-BBEB-163BA6F662A9}" type="slidenum">
              <a:rPr lang="en-US" altLang="en-US"/>
              <a:pPr>
                <a:defRPr/>
              </a:pPr>
              <a:t>‹#›</a:t>
            </a:fld>
            <a:endParaRPr lang="en-US" altLang="en-US"/>
          </a:p>
        </p:txBody>
      </p:sp>
    </p:spTree>
    <p:extLst>
      <p:ext uri="{BB962C8B-B14F-4D97-AF65-F5344CB8AC3E}">
        <p14:creationId xmlns:p14="http://schemas.microsoft.com/office/powerpoint/2010/main" val="3971706281"/>
      </p:ext>
    </p:extLst>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a:extLst>
              <a:ext uri="{FF2B5EF4-FFF2-40B4-BE49-F238E27FC236}">
                <a16:creationId xmlns:a16="http://schemas.microsoft.com/office/drawing/2014/main" id="{4332CDFA-96A4-0B4E-8B37-3CC587764046}"/>
              </a:ext>
            </a:extLst>
          </p:cNvPr>
          <p:cNvSpPr>
            <a:spLocks noGrp="1" noChangeArrowheads="1"/>
          </p:cNvSpPr>
          <p:nvPr>
            <p:ph type="sldNum" sz="quarter" idx="10"/>
          </p:nvPr>
        </p:nvSpPr>
        <p:spPr>
          <a:ln/>
        </p:spPr>
        <p:txBody>
          <a:bodyPr/>
          <a:lstStyle>
            <a:lvl1pPr>
              <a:defRPr/>
            </a:lvl1pPr>
          </a:lstStyle>
          <a:p>
            <a:pPr>
              <a:defRPr/>
            </a:pPr>
            <a:fld id="{674907C5-DA3D-1642-A670-94BC72CC51D0}" type="slidenum">
              <a:rPr lang="en-US" altLang="en-US"/>
              <a:pPr>
                <a:defRPr/>
              </a:pPr>
              <a:t>‹#›</a:t>
            </a:fld>
            <a:endParaRPr lang="en-US" altLang="en-US"/>
          </a:p>
        </p:txBody>
      </p:sp>
    </p:spTree>
    <p:extLst>
      <p:ext uri="{BB962C8B-B14F-4D97-AF65-F5344CB8AC3E}">
        <p14:creationId xmlns:p14="http://schemas.microsoft.com/office/powerpoint/2010/main" val="2353496112"/>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6D01AC5F-2ED7-394D-B199-830C52458D3F}"/>
              </a:ext>
            </a:extLst>
          </p:cNvPr>
          <p:cNvSpPr>
            <a:spLocks noGrp="1" noChangeArrowheads="1"/>
          </p:cNvSpPr>
          <p:nvPr>
            <p:ph type="sldNum" sz="quarter" idx="10"/>
          </p:nvPr>
        </p:nvSpPr>
        <p:spPr>
          <a:ln/>
        </p:spPr>
        <p:txBody>
          <a:bodyPr/>
          <a:lstStyle>
            <a:lvl1pPr>
              <a:defRPr/>
            </a:lvl1pPr>
          </a:lstStyle>
          <a:p>
            <a:pPr>
              <a:defRPr/>
            </a:pPr>
            <a:fld id="{334208B3-4074-7647-8387-F344E715F995}" type="slidenum">
              <a:rPr lang="en-US" altLang="en-US"/>
              <a:pPr>
                <a:defRPr/>
              </a:pPr>
              <a:t>‹#›</a:t>
            </a:fld>
            <a:endParaRPr lang="en-US" altLang="en-US"/>
          </a:p>
        </p:txBody>
      </p:sp>
    </p:spTree>
    <p:extLst>
      <p:ext uri="{BB962C8B-B14F-4D97-AF65-F5344CB8AC3E}">
        <p14:creationId xmlns:p14="http://schemas.microsoft.com/office/powerpoint/2010/main" val="3080233295"/>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0"/>
            <a:ext cx="2247900" cy="285908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0" y="0"/>
            <a:ext cx="6591300" cy="28590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1EF96C7D-E307-6F4E-8B13-CD64039CBC88}"/>
              </a:ext>
            </a:extLst>
          </p:cNvPr>
          <p:cNvSpPr>
            <a:spLocks noGrp="1" noChangeArrowheads="1"/>
          </p:cNvSpPr>
          <p:nvPr>
            <p:ph type="sldNum" sz="quarter" idx="10"/>
          </p:nvPr>
        </p:nvSpPr>
        <p:spPr>
          <a:ln/>
        </p:spPr>
        <p:txBody>
          <a:bodyPr/>
          <a:lstStyle>
            <a:lvl1pPr>
              <a:defRPr/>
            </a:lvl1pPr>
          </a:lstStyle>
          <a:p>
            <a:pPr>
              <a:defRPr/>
            </a:pPr>
            <a:fld id="{3027EE03-9C8D-6945-A3A3-1AF064262B37}" type="slidenum">
              <a:rPr lang="en-US" altLang="en-US"/>
              <a:pPr>
                <a:defRPr/>
              </a:pPr>
              <a:t>‹#›</a:t>
            </a:fld>
            <a:endParaRPr lang="en-US" altLang="en-US"/>
          </a:p>
        </p:txBody>
      </p:sp>
    </p:spTree>
    <p:extLst>
      <p:ext uri="{BB962C8B-B14F-4D97-AF65-F5344CB8AC3E}">
        <p14:creationId xmlns:p14="http://schemas.microsoft.com/office/powerpoint/2010/main" val="3976214657"/>
      </p:ext>
    </p:extLst>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a:extLst>
              <a:ext uri="{FF2B5EF4-FFF2-40B4-BE49-F238E27FC236}">
                <a16:creationId xmlns:a16="http://schemas.microsoft.com/office/drawing/2014/main" id="{9A5AE338-A2C1-2E4E-A8E8-EFE525BD242B}"/>
              </a:ext>
            </a:extLst>
          </p:cNvPr>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lvl1pPr>
              <a:defRPr sz="1600">
                <a:solidFill>
                  <a:srgbClr val="275AFF"/>
                </a:solidFill>
                <a:latin typeface="Arial" panose="020B0604020202020204" pitchFamily="34" charset="0"/>
                <a:cs typeface="Times New Roman" panose="02020603050405020304" pitchFamily="18" charset="0"/>
              </a:defRPr>
            </a:lvl1pPr>
            <a:lvl2pPr marL="742950" indent="-285750">
              <a:defRPr sz="1600">
                <a:solidFill>
                  <a:srgbClr val="275AFF"/>
                </a:solidFill>
                <a:latin typeface="Arial" panose="020B0604020202020204" pitchFamily="34" charset="0"/>
                <a:cs typeface="Times New Roman" panose="02020603050405020304" pitchFamily="18" charset="0"/>
              </a:defRPr>
            </a:lvl2pPr>
            <a:lvl3pPr marL="1143000" indent="-228600">
              <a:defRPr sz="1600">
                <a:solidFill>
                  <a:srgbClr val="275AFF"/>
                </a:solidFill>
                <a:latin typeface="Arial" panose="020B0604020202020204" pitchFamily="34" charset="0"/>
                <a:cs typeface="Times New Roman" panose="02020603050405020304" pitchFamily="18" charset="0"/>
              </a:defRPr>
            </a:lvl3pPr>
            <a:lvl4pPr marL="1600200" indent="-228600">
              <a:defRPr sz="1600">
                <a:solidFill>
                  <a:srgbClr val="275AFF"/>
                </a:solidFill>
                <a:latin typeface="Arial" panose="020B0604020202020204" pitchFamily="34" charset="0"/>
                <a:cs typeface="Times New Roman" panose="02020603050405020304" pitchFamily="18" charset="0"/>
              </a:defRPr>
            </a:lvl4pPr>
            <a:lvl5pPr marL="2057400" indent="-228600">
              <a:defRPr sz="1600">
                <a:solidFill>
                  <a:srgbClr val="275AFF"/>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9pPr>
          </a:lstStyle>
          <a:p>
            <a:pPr algn="ctr" eaLnBrk="1" hangingPunct="1">
              <a:spcAft>
                <a:spcPct val="25000"/>
              </a:spcAft>
              <a:buClr>
                <a:schemeClr val="tx1"/>
              </a:buClr>
              <a:defRPr/>
            </a:pPr>
            <a:endParaRPr lang="en-US" altLang="en-US">
              <a:solidFill>
                <a:srgbClr val="FFFFFF"/>
              </a:solidFill>
              <a:latin typeface="Lucida Sans Unicode" panose="020B0602030504020204" pitchFamily="34" charset="0"/>
            </a:endParaRPr>
          </a:p>
        </p:txBody>
      </p:sp>
      <p:grpSp>
        <p:nvGrpSpPr>
          <p:cNvPr id="5" name="Group 18">
            <a:extLst>
              <a:ext uri="{FF2B5EF4-FFF2-40B4-BE49-F238E27FC236}">
                <a16:creationId xmlns:a16="http://schemas.microsoft.com/office/drawing/2014/main" id="{507FCBD2-EDF9-F346-A3EE-09B3319FFC08}"/>
              </a:ext>
            </a:extLst>
          </p:cNvPr>
          <p:cNvGrpSpPr>
            <a:grpSpLocks/>
          </p:cNvGrpSpPr>
          <p:nvPr/>
        </p:nvGrpSpPr>
        <p:grpSpPr bwMode="auto">
          <a:xfrm>
            <a:off x="-3175" y="4953000"/>
            <a:ext cx="9147175" cy="1911350"/>
            <a:chOff x="-3765" y="4832896"/>
            <a:chExt cx="9147765" cy="2032192"/>
          </a:xfrm>
        </p:grpSpPr>
        <p:sp>
          <p:nvSpPr>
            <p:cNvPr id="6" name="Freeform 5">
              <a:extLst>
                <a:ext uri="{FF2B5EF4-FFF2-40B4-BE49-F238E27FC236}">
                  <a16:creationId xmlns:a16="http://schemas.microsoft.com/office/drawing/2014/main" id="{B91E0AE0-705A-994A-A124-2259C97902F5}"/>
                </a:ext>
              </a:extLst>
            </p:cNvPr>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eaLnBrk="1" hangingPunct="1">
                <a:spcAft>
                  <a:spcPct val="25000"/>
                </a:spcAft>
                <a:buClr>
                  <a:schemeClr val="tx1"/>
                </a:buClr>
                <a:defRPr/>
              </a:pPr>
              <a:endParaRPr lang="en-US" dirty="0">
                <a:latin typeface="Arial" charset="0"/>
              </a:endParaRPr>
            </a:p>
          </p:txBody>
        </p:sp>
        <p:sp>
          <p:nvSpPr>
            <p:cNvPr id="7" name="Freeform 20">
              <a:extLst>
                <a:ext uri="{FF2B5EF4-FFF2-40B4-BE49-F238E27FC236}">
                  <a16:creationId xmlns:a16="http://schemas.microsoft.com/office/drawing/2014/main" id="{1D3A8C0E-DABF-F848-8CDB-FA27EB6B16B0}"/>
                </a:ext>
              </a:extLst>
            </p:cNvPr>
            <p:cNvSpPr>
              <a:spLocks/>
            </p:cNvSpPr>
            <p:nvPr/>
          </p:nvSpPr>
          <p:spPr bwMode="auto">
            <a:xfrm>
              <a:off x="35443" y="5135526"/>
              <a:ext cx="9108557" cy="838200"/>
            </a:xfrm>
            <a:custGeom>
              <a:avLst/>
              <a:gdLst>
                <a:gd name="T0" fmla="*/ 0 w 5760"/>
                <a:gd name="T1" fmla="*/ 0 h 528"/>
                <a:gd name="T2" fmla="*/ 2147483646 w 5760"/>
                <a:gd name="T3" fmla="*/ 0 h 528"/>
                <a:gd name="T4" fmla="*/ 2147483646 w 5760"/>
                <a:gd name="T5" fmla="*/ 2147483646 h 528"/>
                <a:gd name="T6" fmla="*/ 2147483646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0" y="0"/>
                  </a:moveTo>
                  <a:lnTo>
                    <a:pt x="5760" y="0"/>
                  </a:lnTo>
                  <a:lnTo>
                    <a:pt x="5760" y="528"/>
                  </a:lnTo>
                  <a:lnTo>
                    <a:pt x="48" y="0"/>
                  </a:lnTo>
                </a:path>
              </a:pathLst>
            </a:custGeom>
            <a:solidFill>
              <a:srgbClr val="000000"/>
            </a:soli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a:lstStyle/>
            <a:p>
              <a:endParaRPr lang="en-SA"/>
            </a:p>
          </p:txBody>
        </p:sp>
        <p:sp>
          <p:nvSpPr>
            <p:cNvPr id="8" name="Freeform 7">
              <a:extLst>
                <a:ext uri="{FF2B5EF4-FFF2-40B4-BE49-F238E27FC236}">
                  <a16:creationId xmlns:a16="http://schemas.microsoft.com/office/drawing/2014/main" id="{7F9A2A94-0AF7-AB4A-962E-0B27AAF7C422}"/>
                </a:ext>
              </a:extLst>
            </p:cNvPr>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lvl1pPr>
                <a:defRPr sz="1600">
                  <a:solidFill>
                    <a:srgbClr val="275AFF"/>
                  </a:solidFill>
                  <a:latin typeface="Arial" panose="020B0604020202020204" pitchFamily="34" charset="0"/>
                  <a:cs typeface="Times New Roman" panose="02020603050405020304" pitchFamily="18" charset="0"/>
                </a:defRPr>
              </a:lvl1pPr>
              <a:lvl2pPr marL="742950" indent="-285750">
                <a:defRPr sz="1600">
                  <a:solidFill>
                    <a:srgbClr val="275AFF"/>
                  </a:solidFill>
                  <a:latin typeface="Arial" panose="020B0604020202020204" pitchFamily="34" charset="0"/>
                  <a:cs typeface="Times New Roman" panose="02020603050405020304" pitchFamily="18" charset="0"/>
                </a:defRPr>
              </a:lvl2pPr>
              <a:lvl3pPr marL="1143000" indent="-228600">
                <a:defRPr sz="1600">
                  <a:solidFill>
                    <a:srgbClr val="275AFF"/>
                  </a:solidFill>
                  <a:latin typeface="Arial" panose="020B0604020202020204" pitchFamily="34" charset="0"/>
                  <a:cs typeface="Times New Roman" panose="02020603050405020304" pitchFamily="18" charset="0"/>
                </a:defRPr>
              </a:lvl3pPr>
              <a:lvl4pPr marL="1600200" indent="-228600">
                <a:defRPr sz="1600">
                  <a:solidFill>
                    <a:srgbClr val="275AFF"/>
                  </a:solidFill>
                  <a:latin typeface="Arial" panose="020B0604020202020204" pitchFamily="34" charset="0"/>
                  <a:cs typeface="Times New Roman" panose="02020603050405020304" pitchFamily="18" charset="0"/>
                </a:defRPr>
              </a:lvl4pPr>
              <a:lvl5pPr marL="2057400" indent="-228600">
                <a:defRPr sz="1600">
                  <a:solidFill>
                    <a:srgbClr val="275AFF"/>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9pPr>
            </a:lstStyle>
            <a:p>
              <a:pPr algn="ctr" eaLnBrk="1" hangingPunct="1">
                <a:spcAft>
                  <a:spcPct val="25000"/>
                </a:spcAft>
                <a:buClr>
                  <a:schemeClr val="tx1"/>
                </a:buClr>
                <a:defRPr/>
              </a:pPr>
              <a:endParaRPr lang="en-US" altLang="en-US">
                <a:solidFill>
                  <a:srgbClr val="FFFFFF"/>
                </a:solidFill>
                <a:latin typeface="Lucida Sans Unicode" panose="020B0602030504020204" pitchFamily="34" charset="0"/>
              </a:endParaRPr>
            </a:p>
          </p:txBody>
        </p:sp>
        <p:cxnSp>
          <p:nvCxnSpPr>
            <p:cNvPr id="10" name="Straight Connector 9">
              <a:extLst>
                <a:ext uri="{FF2B5EF4-FFF2-40B4-BE49-F238E27FC236}">
                  <a16:creationId xmlns:a16="http://schemas.microsoft.com/office/drawing/2014/main" id="{4E89426B-5666-5F42-9046-42D820D5BD72}"/>
                </a:ext>
              </a:extLst>
            </p:cNvPr>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11" name="Action Button: Forward or Next 10">
            <a:hlinkClick r:id="" action="ppaction://hlinkshowjump?jump=nextslide" highlightClick="1"/>
            <a:extLst>
              <a:ext uri="{FF2B5EF4-FFF2-40B4-BE49-F238E27FC236}">
                <a16:creationId xmlns:a16="http://schemas.microsoft.com/office/drawing/2014/main" id="{9FE46880-B4E7-EF43-8766-AF1FDAF4A383}"/>
              </a:ext>
            </a:extLst>
          </p:cNvPr>
          <p:cNvSpPr>
            <a:spLocks noChangeArrowheads="1"/>
          </p:cNvSpPr>
          <p:nvPr/>
        </p:nvSpPr>
        <p:spPr bwMode="auto">
          <a:xfrm>
            <a:off x="8686800" y="152400"/>
            <a:ext cx="304800" cy="304800"/>
          </a:xfrm>
          <a:prstGeom prst="actionButtonForwardNext">
            <a:avLst/>
          </a:prstGeom>
          <a:gradFill rotWithShape="1">
            <a:gsLst>
              <a:gs pos="0">
                <a:srgbClr val="FFD0D1"/>
              </a:gs>
              <a:gs pos="35001">
                <a:srgbClr val="FFC2C3"/>
              </a:gs>
              <a:gs pos="100000">
                <a:srgbClr val="FF8D8F"/>
              </a:gs>
            </a:gsLst>
            <a:lin ang="5400000"/>
          </a:gradFill>
          <a:ln w="9525">
            <a:solidFill>
              <a:schemeClr val="accent2"/>
            </a:solidFill>
            <a:miter lim="800000"/>
            <a:headEnd/>
            <a:tailEnd/>
          </a:ln>
          <a:effectLst>
            <a:outerShdw blurRad="50800" dist="38100" dir="5400000" rotWithShape="0">
              <a:srgbClr val="808080">
                <a:alpha val="34998"/>
              </a:srgbClr>
            </a:outerShdw>
          </a:effectLst>
        </p:spPr>
        <p:txBody>
          <a:bodyPr anchor="ctr"/>
          <a:lstStyle>
            <a:lvl1pPr>
              <a:defRPr sz="1600">
                <a:solidFill>
                  <a:srgbClr val="275AFF"/>
                </a:solidFill>
                <a:latin typeface="Arial" panose="020B0604020202020204" pitchFamily="34" charset="0"/>
                <a:cs typeface="Times New Roman" panose="02020603050405020304" pitchFamily="18" charset="0"/>
              </a:defRPr>
            </a:lvl1pPr>
            <a:lvl2pPr marL="742950" indent="-285750">
              <a:defRPr sz="1600">
                <a:solidFill>
                  <a:srgbClr val="275AFF"/>
                </a:solidFill>
                <a:latin typeface="Arial" panose="020B0604020202020204" pitchFamily="34" charset="0"/>
                <a:cs typeface="Times New Roman" panose="02020603050405020304" pitchFamily="18" charset="0"/>
              </a:defRPr>
            </a:lvl2pPr>
            <a:lvl3pPr marL="1143000" indent="-228600">
              <a:defRPr sz="1600">
                <a:solidFill>
                  <a:srgbClr val="275AFF"/>
                </a:solidFill>
                <a:latin typeface="Arial" panose="020B0604020202020204" pitchFamily="34" charset="0"/>
                <a:cs typeface="Times New Roman" panose="02020603050405020304" pitchFamily="18" charset="0"/>
              </a:defRPr>
            </a:lvl3pPr>
            <a:lvl4pPr marL="1600200" indent="-228600">
              <a:defRPr sz="1600">
                <a:solidFill>
                  <a:srgbClr val="275AFF"/>
                </a:solidFill>
                <a:latin typeface="Arial" panose="020B0604020202020204" pitchFamily="34" charset="0"/>
                <a:cs typeface="Times New Roman" panose="02020603050405020304" pitchFamily="18" charset="0"/>
              </a:defRPr>
            </a:lvl4pPr>
            <a:lvl5pPr marL="2057400" indent="-228600">
              <a:defRPr sz="1600">
                <a:solidFill>
                  <a:srgbClr val="275AFF"/>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9pPr>
          </a:lstStyle>
          <a:p>
            <a:pPr algn="ctr" eaLnBrk="1" hangingPunct="1">
              <a:spcAft>
                <a:spcPct val="25000"/>
              </a:spcAft>
              <a:buClr>
                <a:schemeClr val="tx1"/>
              </a:buClr>
              <a:defRPr/>
            </a:pPr>
            <a:endParaRPr lang="en-US" altLang="en-US">
              <a:solidFill>
                <a:srgbClr val="000000"/>
              </a:solidFill>
              <a:latin typeface="Lucida Sans Unicode" panose="020B0602030504020204" pitchFamily="34" charset="0"/>
            </a:endParaRPr>
          </a:p>
        </p:txBody>
      </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a:t>Click to edit Master subtitle style</a:t>
            </a:r>
          </a:p>
        </p:txBody>
      </p:sp>
      <p:sp>
        <p:nvSpPr>
          <p:cNvPr id="12" name="Date Placeholder 29">
            <a:extLst>
              <a:ext uri="{FF2B5EF4-FFF2-40B4-BE49-F238E27FC236}">
                <a16:creationId xmlns:a16="http://schemas.microsoft.com/office/drawing/2014/main" id="{DF7ED0E3-4441-9F46-9325-78C2BDD29AA7}"/>
              </a:ext>
            </a:extLst>
          </p:cNvPr>
          <p:cNvSpPr>
            <a:spLocks noGrp="1"/>
          </p:cNvSpPr>
          <p:nvPr>
            <p:ph type="dt" sz="half" idx="10"/>
          </p:nvPr>
        </p:nvSpPr>
        <p:spPr/>
        <p:txBody>
          <a:bodyPr/>
          <a:lstStyle>
            <a:lvl1pPr>
              <a:defRPr>
                <a:solidFill>
                  <a:srgbClr val="FFFFFF"/>
                </a:solidFill>
              </a:defRPr>
            </a:lvl1pPr>
            <a:extLst/>
          </a:lstStyle>
          <a:p>
            <a:pPr>
              <a:defRPr/>
            </a:pPr>
            <a:r>
              <a:rPr lang="ar-SA" smtClean="0"/>
              <a:t>1/8/2012</a:t>
            </a:r>
            <a:endParaRPr lang="en-US"/>
          </a:p>
        </p:txBody>
      </p:sp>
      <p:sp>
        <p:nvSpPr>
          <p:cNvPr id="13" name="Slide Number Placeholder 26">
            <a:extLst>
              <a:ext uri="{FF2B5EF4-FFF2-40B4-BE49-F238E27FC236}">
                <a16:creationId xmlns:a16="http://schemas.microsoft.com/office/drawing/2014/main" id="{35A67A2F-E027-FE49-87E2-B457A1FADC07}"/>
              </a:ext>
            </a:extLst>
          </p:cNvPr>
          <p:cNvSpPr>
            <a:spLocks noGrp="1"/>
          </p:cNvSpPr>
          <p:nvPr>
            <p:ph type="sldNum" sz="quarter" idx="11"/>
          </p:nvPr>
        </p:nvSpPr>
        <p:spPr/>
        <p:txBody>
          <a:bodyPr/>
          <a:lstStyle>
            <a:lvl1pPr>
              <a:defRPr smtClean="0">
                <a:solidFill>
                  <a:srgbClr val="FFFFFF"/>
                </a:solidFill>
              </a:defRPr>
            </a:lvl1pPr>
          </a:lstStyle>
          <a:p>
            <a:pPr>
              <a:defRPr/>
            </a:pPr>
            <a:fld id="{7DBE4D09-287A-E244-8758-9B9C65C83A99}" type="slidenum">
              <a:rPr lang="en-US" altLang="en-US"/>
              <a:pPr>
                <a:defRPr/>
              </a:pPr>
              <a:t>‹#›</a:t>
            </a:fld>
            <a:endParaRPr lang="en-US" altLang="en-US"/>
          </a:p>
        </p:txBody>
      </p:sp>
      <p:sp>
        <p:nvSpPr>
          <p:cNvPr id="14" name="Footer Placeholder 18">
            <a:extLst>
              <a:ext uri="{FF2B5EF4-FFF2-40B4-BE49-F238E27FC236}">
                <a16:creationId xmlns:a16="http://schemas.microsoft.com/office/drawing/2014/main" id="{DC5ECADF-1A93-584B-95C2-14EE64A9E738}"/>
              </a:ext>
            </a:extLst>
          </p:cNvPr>
          <p:cNvSpPr>
            <a:spLocks noGrp="1"/>
          </p:cNvSpPr>
          <p:nvPr>
            <p:ph type="ftr" sz="quarter" idx="12"/>
          </p:nvPr>
        </p:nvSpPr>
        <p:spPr>
          <a:xfrm>
            <a:off x="2743200" y="6408738"/>
            <a:ext cx="3987800" cy="365125"/>
          </a:xfrm>
        </p:spPr>
        <p:txBody>
          <a:bodyPr/>
          <a:lstStyle>
            <a:lvl1pPr>
              <a:defRPr>
                <a:solidFill>
                  <a:schemeClr val="accent1">
                    <a:tint val="20000"/>
                  </a:schemeClr>
                </a:solidFill>
              </a:defRPr>
            </a:lvl1pPr>
            <a:extLst/>
          </a:lstStyle>
          <a:p>
            <a:pPr>
              <a:defRPr/>
            </a:pPr>
            <a:r>
              <a:rPr lang="en-US"/>
              <a:t>©1992-2012 by Pearson Education, Inc. All Rights Reserved.</a:t>
            </a:r>
          </a:p>
        </p:txBody>
      </p:sp>
    </p:spTree>
    <p:extLst>
      <p:ext uri="{BB962C8B-B14F-4D97-AF65-F5344CB8AC3E}">
        <p14:creationId xmlns:p14="http://schemas.microsoft.com/office/powerpoint/2010/main" val="1444987839"/>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Action Button: Back or Previous 3">
            <a:hlinkClick r:id="" action="ppaction://hlinkshowjump?jump=previousslide" highlightClick="1"/>
            <a:extLst>
              <a:ext uri="{FF2B5EF4-FFF2-40B4-BE49-F238E27FC236}">
                <a16:creationId xmlns:a16="http://schemas.microsoft.com/office/drawing/2014/main" id="{DDB092F3-926F-B148-9218-325235E8F689}"/>
              </a:ext>
            </a:extLst>
          </p:cNvPr>
          <p:cNvSpPr>
            <a:spLocks noChangeArrowheads="1"/>
          </p:cNvSpPr>
          <p:nvPr/>
        </p:nvSpPr>
        <p:spPr bwMode="auto">
          <a:xfrm>
            <a:off x="8305800" y="152400"/>
            <a:ext cx="304800" cy="304800"/>
          </a:xfrm>
          <a:prstGeom prst="actionButtonBackPrevious">
            <a:avLst/>
          </a:prstGeom>
          <a:gradFill rotWithShape="1">
            <a:gsLst>
              <a:gs pos="0">
                <a:srgbClr val="FFD0D1"/>
              </a:gs>
              <a:gs pos="35001">
                <a:srgbClr val="FFC2C3"/>
              </a:gs>
              <a:gs pos="100000">
                <a:srgbClr val="FF8D8F"/>
              </a:gs>
            </a:gsLst>
            <a:lin ang="5400000"/>
          </a:gradFill>
          <a:ln w="9525">
            <a:solidFill>
              <a:schemeClr val="accent2"/>
            </a:solidFill>
            <a:miter lim="800000"/>
            <a:headEnd/>
            <a:tailEnd/>
          </a:ln>
          <a:effectLst>
            <a:outerShdw blurRad="50800" dist="38100" dir="5400000" rotWithShape="0">
              <a:srgbClr val="808080">
                <a:alpha val="34998"/>
              </a:srgbClr>
            </a:outerShdw>
          </a:effectLst>
        </p:spPr>
        <p:txBody>
          <a:bodyPr anchor="ctr"/>
          <a:lstStyle>
            <a:lvl1pPr>
              <a:defRPr sz="1600">
                <a:solidFill>
                  <a:srgbClr val="275AFF"/>
                </a:solidFill>
                <a:latin typeface="Arial" panose="020B0604020202020204" pitchFamily="34" charset="0"/>
                <a:cs typeface="Times New Roman" panose="02020603050405020304" pitchFamily="18" charset="0"/>
              </a:defRPr>
            </a:lvl1pPr>
            <a:lvl2pPr marL="742950" indent="-285750">
              <a:defRPr sz="1600">
                <a:solidFill>
                  <a:srgbClr val="275AFF"/>
                </a:solidFill>
                <a:latin typeface="Arial" panose="020B0604020202020204" pitchFamily="34" charset="0"/>
                <a:cs typeface="Times New Roman" panose="02020603050405020304" pitchFamily="18" charset="0"/>
              </a:defRPr>
            </a:lvl2pPr>
            <a:lvl3pPr marL="1143000" indent="-228600">
              <a:defRPr sz="1600">
                <a:solidFill>
                  <a:srgbClr val="275AFF"/>
                </a:solidFill>
                <a:latin typeface="Arial" panose="020B0604020202020204" pitchFamily="34" charset="0"/>
                <a:cs typeface="Times New Roman" panose="02020603050405020304" pitchFamily="18" charset="0"/>
              </a:defRPr>
            </a:lvl3pPr>
            <a:lvl4pPr marL="1600200" indent="-228600">
              <a:defRPr sz="1600">
                <a:solidFill>
                  <a:srgbClr val="275AFF"/>
                </a:solidFill>
                <a:latin typeface="Arial" panose="020B0604020202020204" pitchFamily="34" charset="0"/>
                <a:cs typeface="Times New Roman" panose="02020603050405020304" pitchFamily="18" charset="0"/>
              </a:defRPr>
            </a:lvl4pPr>
            <a:lvl5pPr marL="2057400" indent="-228600">
              <a:defRPr sz="1600">
                <a:solidFill>
                  <a:srgbClr val="275AFF"/>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9pPr>
          </a:lstStyle>
          <a:p>
            <a:pPr algn="ctr" eaLnBrk="1" hangingPunct="1">
              <a:spcAft>
                <a:spcPct val="25000"/>
              </a:spcAft>
              <a:buClr>
                <a:schemeClr val="tx1"/>
              </a:buClr>
              <a:defRPr/>
            </a:pPr>
            <a:endParaRPr lang="en-US" altLang="en-US">
              <a:solidFill>
                <a:srgbClr val="000000"/>
              </a:solidFill>
              <a:latin typeface="Lucida Sans Unicode" panose="020B0602030504020204" pitchFamily="34" charset="0"/>
            </a:endParaRPr>
          </a:p>
        </p:txBody>
      </p:sp>
      <p:sp>
        <p:nvSpPr>
          <p:cNvPr id="5" name="Action Button: Forward or Next 4">
            <a:hlinkClick r:id="" action="ppaction://hlinkshowjump?jump=nextslide" highlightClick="1"/>
            <a:extLst>
              <a:ext uri="{FF2B5EF4-FFF2-40B4-BE49-F238E27FC236}">
                <a16:creationId xmlns:a16="http://schemas.microsoft.com/office/drawing/2014/main" id="{459F24EF-0D7D-E844-A5B4-4079227FB6F4}"/>
              </a:ext>
            </a:extLst>
          </p:cNvPr>
          <p:cNvSpPr>
            <a:spLocks noChangeArrowheads="1"/>
          </p:cNvSpPr>
          <p:nvPr/>
        </p:nvSpPr>
        <p:spPr bwMode="auto">
          <a:xfrm>
            <a:off x="8686800" y="152400"/>
            <a:ext cx="304800" cy="304800"/>
          </a:xfrm>
          <a:prstGeom prst="actionButtonForwardNext">
            <a:avLst/>
          </a:prstGeom>
          <a:gradFill rotWithShape="1">
            <a:gsLst>
              <a:gs pos="0">
                <a:srgbClr val="FFD0D1"/>
              </a:gs>
              <a:gs pos="35001">
                <a:srgbClr val="FFC2C3"/>
              </a:gs>
              <a:gs pos="100000">
                <a:srgbClr val="FF8D8F"/>
              </a:gs>
            </a:gsLst>
            <a:lin ang="5400000"/>
          </a:gradFill>
          <a:ln w="9525">
            <a:solidFill>
              <a:schemeClr val="accent2"/>
            </a:solidFill>
            <a:miter lim="800000"/>
            <a:headEnd/>
            <a:tailEnd/>
          </a:ln>
          <a:effectLst>
            <a:outerShdw blurRad="50800" dist="38100" dir="5400000" rotWithShape="0">
              <a:srgbClr val="808080">
                <a:alpha val="34998"/>
              </a:srgbClr>
            </a:outerShdw>
          </a:effectLst>
        </p:spPr>
        <p:txBody>
          <a:bodyPr anchor="ctr"/>
          <a:lstStyle>
            <a:lvl1pPr>
              <a:defRPr sz="1600">
                <a:solidFill>
                  <a:srgbClr val="275AFF"/>
                </a:solidFill>
                <a:latin typeface="Arial" panose="020B0604020202020204" pitchFamily="34" charset="0"/>
                <a:cs typeface="Times New Roman" panose="02020603050405020304" pitchFamily="18" charset="0"/>
              </a:defRPr>
            </a:lvl1pPr>
            <a:lvl2pPr marL="742950" indent="-285750">
              <a:defRPr sz="1600">
                <a:solidFill>
                  <a:srgbClr val="275AFF"/>
                </a:solidFill>
                <a:latin typeface="Arial" panose="020B0604020202020204" pitchFamily="34" charset="0"/>
                <a:cs typeface="Times New Roman" panose="02020603050405020304" pitchFamily="18" charset="0"/>
              </a:defRPr>
            </a:lvl2pPr>
            <a:lvl3pPr marL="1143000" indent="-228600">
              <a:defRPr sz="1600">
                <a:solidFill>
                  <a:srgbClr val="275AFF"/>
                </a:solidFill>
                <a:latin typeface="Arial" panose="020B0604020202020204" pitchFamily="34" charset="0"/>
                <a:cs typeface="Times New Roman" panose="02020603050405020304" pitchFamily="18" charset="0"/>
              </a:defRPr>
            </a:lvl3pPr>
            <a:lvl4pPr marL="1600200" indent="-228600">
              <a:defRPr sz="1600">
                <a:solidFill>
                  <a:srgbClr val="275AFF"/>
                </a:solidFill>
                <a:latin typeface="Arial" panose="020B0604020202020204" pitchFamily="34" charset="0"/>
                <a:cs typeface="Times New Roman" panose="02020603050405020304" pitchFamily="18" charset="0"/>
              </a:defRPr>
            </a:lvl4pPr>
            <a:lvl5pPr marL="2057400" indent="-228600">
              <a:defRPr sz="1600">
                <a:solidFill>
                  <a:srgbClr val="275AFF"/>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9pPr>
          </a:lstStyle>
          <a:p>
            <a:pPr algn="ctr" eaLnBrk="1" hangingPunct="1">
              <a:spcAft>
                <a:spcPct val="25000"/>
              </a:spcAft>
              <a:buClr>
                <a:schemeClr val="tx1"/>
              </a:buClr>
              <a:defRPr/>
            </a:pPr>
            <a:endParaRPr lang="en-US" altLang="en-US">
              <a:solidFill>
                <a:srgbClr val="000000"/>
              </a:solidFill>
              <a:latin typeface="Lucida Sans Unicode" panose="020B0602030504020204" pitchFamily="34" charset="0"/>
            </a:endParaRPr>
          </a:p>
        </p:txBody>
      </p:sp>
      <p:sp>
        <p:nvSpPr>
          <p:cNvPr id="3" name="Content Placeholder 2"/>
          <p:cNvSpPr>
            <a:spLocks noGrp="1"/>
          </p:cNvSpPr>
          <p:nvPr>
            <p:ph idx="1"/>
          </p:nvPr>
        </p:nvSpPr>
        <p:spPr/>
        <p:txBody>
          <a:bodyPr/>
          <a:lstStyle>
            <a:lvl2pPr>
              <a:buFont typeface="Wingdings" pitchFamily="2" charset="2"/>
              <a:buChar char="§"/>
              <a:defRPr/>
            </a:lvl2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itle 6"/>
          <p:cNvSpPr>
            <a:spLocks noGrp="1"/>
          </p:cNvSpPr>
          <p:nvPr>
            <p:ph type="title"/>
          </p:nvPr>
        </p:nvSpPr>
        <p:spPr/>
        <p:txBody>
          <a:bodyPr rtlCol="0"/>
          <a:lstStyle/>
          <a:p>
            <a:r>
              <a:rPr lang="en-US"/>
              <a:t>Click to edit Master title style</a:t>
            </a:r>
          </a:p>
        </p:txBody>
      </p:sp>
      <p:sp>
        <p:nvSpPr>
          <p:cNvPr id="6" name="Date Placeholder 3">
            <a:extLst>
              <a:ext uri="{FF2B5EF4-FFF2-40B4-BE49-F238E27FC236}">
                <a16:creationId xmlns:a16="http://schemas.microsoft.com/office/drawing/2014/main" id="{08155F13-6091-A84D-AB27-F171105ACB32}"/>
              </a:ext>
            </a:extLst>
          </p:cNvPr>
          <p:cNvSpPr>
            <a:spLocks noGrp="1"/>
          </p:cNvSpPr>
          <p:nvPr>
            <p:ph type="dt" sz="half" idx="10"/>
          </p:nvPr>
        </p:nvSpPr>
        <p:spPr/>
        <p:txBody>
          <a:bodyPr/>
          <a:lstStyle>
            <a:lvl1pPr>
              <a:defRPr/>
            </a:lvl1pPr>
            <a:extLst/>
          </a:lstStyle>
          <a:p>
            <a:pPr>
              <a:defRPr/>
            </a:pPr>
            <a:r>
              <a:rPr lang="ar-SA" smtClean="0"/>
              <a:t>1/8/2012</a:t>
            </a:r>
            <a:endParaRPr lang="en-US"/>
          </a:p>
        </p:txBody>
      </p:sp>
      <p:sp>
        <p:nvSpPr>
          <p:cNvPr id="8" name="Footer Placeholder 4">
            <a:extLst>
              <a:ext uri="{FF2B5EF4-FFF2-40B4-BE49-F238E27FC236}">
                <a16:creationId xmlns:a16="http://schemas.microsoft.com/office/drawing/2014/main" id="{8507C3E1-2A21-444A-B9A6-2CB0F7CF870A}"/>
              </a:ext>
            </a:extLst>
          </p:cNvPr>
          <p:cNvSpPr>
            <a:spLocks noGrp="1"/>
          </p:cNvSpPr>
          <p:nvPr>
            <p:ph type="ftr" sz="quarter" idx="11"/>
          </p:nvPr>
        </p:nvSpPr>
        <p:spPr>
          <a:xfrm>
            <a:off x="4114800" y="6408738"/>
            <a:ext cx="2616200" cy="365125"/>
          </a:xfrm>
        </p:spPr>
        <p:txBody>
          <a:bodyPr/>
          <a:lstStyle>
            <a:lvl1pPr>
              <a:defRPr/>
            </a:lvl1pPr>
            <a:extLst/>
          </a:lstStyle>
          <a:p>
            <a:pPr>
              <a:defRPr/>
            </a:pPr>
            <a:r>
              <a:rPr lang="en-US"/>
              <a:t>©1992-2012 by Pearson Education, Inc. All Rights Reserved.</a:t>
            </a:r>
          </a:p>
        </p:txBody>
      </p:sp>
      <p:sp>
        <p:nvSpPr>
          <p:cNvPr id="9" name="Slide Number Placeholder 5">
            <a:extLst>
              <a:ext uri="{FF2B5EF4-FFF2-40B4-BE49-F238E27FC236}">
                <a16:creationId xmlns:a16="http://schemas.microsoft.com/office/drawing/2014/main" id="{D4877D86-A24A-6849-ACB9-E5B0209536BD}"/>
              </a:ext>
            </a:extLst>
          </p:cNvPr>
          <p:cNvSpPr>
            <a:spLocks noGrp="1"/>
          </p:cNvSpPr>
          <p:nvPr>
            <p:ph type="sldNum" sz="quarter" idx="12"/>
          </p:nvPr>
        </p:nvSpPr>
        <p:spPr/>
        <p:txBody>
          <a:bodyPr/>
          <a:lstStyle>
            <a:lvl1pPr>
              <a:defRPr smtClean="0"/>
            </a:lvl1pPr>
          </a:lstStyle>
          <a:p>
            <a:pPr>
              <a:defRPr/>
            </a:pPr>
            <a:fld id="{A5502120-9587-0540-A04E-6FDF3C868063}" type="slidenum">
              <a:rPr lang="en-US" altLang="en-US"/>
              <a:pPr>
                <a:defRPr/>
              </a:pPr>
              <a:t>‹#›</a:t>
            </a:fld>
            <a:endParaRPr lang="en-US" altLang="en-US"/>
          </a:p>
        </p:txBody>
      </p:sp>
    </p:spTree>
    <p:extLst>
      <p:ext uri="{BB962C8B-B14F-4D97-AF65-F5344CB8AC3E}">
        <p14:creationId xmlns:p14="http://schemas.microsoft.com/office/powerpoint/2010/main" val="447928910"/>
      </p:ext>
    </p:extLst>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Chevron 3">
            <a:extLst>
              <a:ext uri="{FF2B5EF4-FFF2-40B4-BE49-F238E27FC236}">
                <a16:creationId xmlns:a16="http://schemas.microsoft.com/office/drawing/2014/main" id="{FBE4F302-05FB-5C4B-9857-F8C8360B4242}"/>
              </a:ext>
            </a:extLst>
          </p:cNvPr>
          <p:cNvSpPr>
            <a:spLocks noChangeArrowheads="1"/>
          </p:cNvSpPr>
          <p:nvPr/>
        </p:nvSpPr>
        <p:spPr bwMode="auto">
          <a:xfrm>
            <a:off x="3636963" y="3005138"/>
            <a:ext cx="182562" cy="228600"/>
          </a:xfrm>
          <a:prstGeom prst="chevron">
            <a:avLst>
              <a:gd name="adj" fmla="val 50000"/>
            </a:avLst>
          </a:prstGeom>
          <a:gradFill rotWithShape="1">
            <a:gsLst>
              <a:gs pos="0">
                <a:srgbClr val="7FC4DD"/>
              </a:gs>
              <a:gs pos="28000">
                <a:srgbClr val="50B8DA"/>
              </a:gs>
              <a:gs pos="100000">
                <a:srgbClr val="1389A6"/>
              </a:gs>
            </a:gsLst>
            <a:lin ang="5400000"/>
          </a:gradFill>
          <a:ln w="3175" cap="rnd">
            <a:solidFill>
              <a:srgbClr val="1E768C"/>
            </a:solidFill>
            <a:miter lim="800000"/>
            <a:headEnd/>
            <a:tailEnd/>
          </a:ln>
          <a:effectLst>
            <a:outerShdw blurRad="50800" dist="25400" dir="5400000" rotWithShape="0">
              <a:srgbClr val="808080">
                <a:alpha val="45998"/>
              </a:srgbClr>
            </a:outerShdw>
          </a:effectLst>
        </p:spPr>
        <p:txBody>
          <a:bodyPr anchor="ctr"/>
          <a:lstStyle>
            <a:lvl1pPr>
              <a:defRPr sz="1600">
                <a:solidFill>
                  <a:srgbClr val="275AFF"/>
                </a:solidFill>
                <a:latin typeface="Arial" panose="020B0604020202020204" pitchFamily="34" charset="0"/>
                <a:cs typeface="Times New Roman" panose="02020603050405020304" pitchFamily="18" charset="0"/>
              </a:defRPr>
            </a:lvl1pPr>
            <a:lvl2pPr marL="742950" indent="-285750">
              <a:defRPr sz="1600">
                <a:solidFill>
                  <a:srgbClr val="275AFF"/>
                </a:solidFill>
                <a:latin typeface="Arial" panose="020B0604020202020204" pitchFamily="34" charset="0"/>
                <a:cs typeface="Times New Roman" panose="02020603050405020304" pitchFamily="18" charset="0"/>
              </a:defRPr>
            </a:lvl2pPr>
            <a:lvl3pPr marL="1143000" indent="-228600">
              <a:defRPr sz="1600">
                <a:solidFill>
                  <a:srgbClr val="275AFF"/>
                </a:solidFill>
                <a:latin typeface="Arial" panose="020B0604020202020204" pitchFamily="34" charset="0"/>
                <a:cs typeface="Times New Roman" panose="02020603050405020304" pitchFamily="18" charset="0"/>
              </a:defRPr>
            </a:lvl3pPr>
            <a:lvl4pPr marL="1600200" indent="-228600">
              <a:defRPr sz="1600">
                <a:solidFill>
                  <a:srgbClr val="275AFF"/>
                </a:solidFill>
                <a:latin typeface="Arial" panose="020B0604020202020204" pitchFamily="34" charset="0"/>
                <a:cs typeface="Times New Roman" panose="02020603050405020304" pitchFamily="18" charset="0"/>
              </a:defRPr>
            </a:lvl4pPr>
            <a:lvl5pPr marL="2057400" indent="-228600">
              <a:defRPr sz="1600">
                <a:solidFill>
                  <a:srgbClr val="275AFF"/>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9pPr>
          </a:lstStyle>
          <a:p>
            <a:pPr eaLnBrk="1" hangingPunct="1">
              <a:spcAft>
                <a:spcPct val="25000"/>
              </a:spcAft>
              <a:buClr>
                <a:schemeClr val="tx1"/>
              </a:buClr>
              <a:defRPr/>
            </a:pPr>
            <a:endParaRPr lang="en-US" altLang="en-US">
              <a:solidFill>
                <a:srgbClr val="FFFFFF"/>
              </a:solidFill>
              <a:latin typeface="Lucida Sans Unicode" panose="020B0602030504020204" pitchFamily="34" charset="0"/>
            </a:endParaRPr>
          </a:p>
        </p:txBody>
      </p:sp>
      <p:sp>
        <p:nvSpPr>
          <p:cNvPr id="5" name="Chevron 4">
            <a:extLst>
              <a:ext uri="{FF2B5EF4-FFF2-40B4-BE49-F238E27FC236}">
                <a16:creationId xmlns:a16="http://schemas.microsoft.com/office/drawing/2014/main" id="{9778041E-113A-F64B-8D5A-B1EB28C05FE6}"/>
              </a:ext>
            </a:extLst>
          </p:cNvPr>
          <p:cNvSpPr>
            <a:spLocks noChangeArrowheads="1"/>
          </p:cNvSpPr>
          <p:nvPr/>
        </p:nvSpPr>
        <p:spPr bwMode="auto">
          <a:xfrm>
            <a:off x="3449638" y="3005138"/>
            <a:ext cx="184150" cy="228600"/>
          </a:xfrm>
          <a:prstGeom prst="chevron">
            <a:avLst>
              <a:gd name="adj" fmla="val 50000"/>
            </a:avLst>
          </a:prstGeom>
          <a:gradFill rotWithShape="1">
            <a:gsLst>
              <a:gs pos="0">
                <a:srgbClr val="7FC4DD"/>
              </a:gs>
              <a:gs pos="28000">
                <a:srgbClr val="50B8DA"/>
              </a:gs>
              <a:gs pos="100000">
                <a:srgbClr val="1389A6"/>
              </a:gs>
            </a:gsLst>
            <a:lin ang="5400000"/>
          </a:gradFill>
          <a:ln w="3175" cap="rnd">
            <a:solidFill>
              <a:srgbClr val="1E768C"/>
            </a:solidFill>
            <a:miter lim="800000"/>
            <a:headEnd/>
            <a:tailEnd/>
          </a:ln>
          <a:effectLst>
            <a:outerShdw blurRad="50800" dist="25400" dir="5400000" rotWithShape="0">
              <a:srgbClr val="808080">
                <a:alpha val="45998"/>
              </a:srgbClr>
            </a:outerShdw>
          </a:effectLst>
        </p:spPr>
        <p:txBody>
          <a:bodyPr anchor="ctr"/>
          <a:lstStyle>
            <a:lvl1pPr>
              <a:defRPr sz="1600">
                <a:solidFill>
                  <a:srgbClr val="275AFF"/>
                </a:solidFill>
                <a:latin typeface="Arial" panose="020B0604020202020204" pitchFamily="34" charset="0"/>
                <a:cs typeface="Times New Roman" panose="02020603050405020304" pitchFamily="18" charset="0"/>
              </a:defRPr>
            </a:lvl1pPr>
            <a:lvl2pPr marL="742950" indent="-285750">
              <a:defRPr sz="1600">
                <a:solidFill>
                  <a:srgbClr val="275AFF"/>
                </a:solidFill>
                <a:latin typeface="Arial" panose="020B0604020202020204" pitchFamily="34" charset="0"/>
                <a:cs typeface="Times New Roman" panose="02020603050405020304" pitchFamily="18" charset="0"/>
              </a:defRPr>
            </a:lvl2pPr>
            <a:lvl3pPr marL="1143000" indent="-228600">
              <a:defRPr sz="1600">
                <a:solidFill>
                  <a:srgbClr val="275AFF"/>
                </a:solidFill>
                <a:latin typeface="Arial" panose="020B0604020202020204" pitchFamily="34" charset="0"/>
                <a:cs typeface="Times New Roman" panose="02020603050405020304" pitchFamily="18" charset="0"/>
              </a:defRPr>
            </a:lvl3pPr>
            <a:lvl4pPr marL="1600200" indent="-228600">
              <a:defRPr sz="1600">
                <a:solidFill>
                  <a:srgbClr val="275AFF"/>
                </a:solidFill>
                <a:latin typeface="Arial" panose="020B0604020202020204" pitchFamily="34" charset="0"/>
                <a:cs typeface="Times New Roman" panose="02020603050405020304" pitchFamily="18" charset="0"/>
              </a:defRPr>
            </a:lvl4pPr>
            <a:lvl5pPr marL="2057400" indent="-228600">
              <a:defRPr sz="1600">
                <a:solidFill>
                  <a:srgbClr val="275AFF"/>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9pPr>
          </a:lstStyle>
          <a:p>
            <a:pPr eaLnBrk="1" hangingPunct="1">
              <a:spcAft>
                <a:spcPct val="25000"/>
              </a:spcAft>
              <a:buClr>
                <a:schemeClr val="tx1"/>
              </a:buClr>
              <a:defRPr/>
            </a:pPr>
            <a:endParaRPr lang="en-US" altLang="en-US">
              <a:solidFill>
                <a:srgbClr val="FFFFFF"/>
              </a:solidFill>
              <a:latin typeface="Lucida Sans Unicode" panose="020B0602030504020204" pitchFamily="34" charset="0"/>
            </a:endParaRPr>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a:t>Click to edit Master title style</a:t>
            </a:r>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t>Click to edit Master text styles</a:t>
            </a:r>
          </a:p>
        </p:txBody>
      </p:sp>
      <p:sp>
        <p:nvSpPr>
          <p:cNvPr id="6" name="Date Placeholder 3">
            <a:extLst>
              <a:ext uri="{FF2B5EF4-FFF2-40B4-BE49-F238E27FC236}">
                <a16:creationId xmlns:a16="http://schemas.microsoft.com/office/drawing/2014/main" id="{BDCE552C-5206-8047-9455-0263C6A4C1C0}"/>
              </a:ext>
            </a:extLst>
          </p:cNvPr>
          <p:cNvSpPr>
            <a:spLocks noGrp="1"/>
          </p:cNvSpPr>
          <p:nvPr>
            <p:ph type="dt" sz="half" idx="10"/>
          </p:nvPr>
        </p:nvSpPr>
        <p:spPr/>
        <p:txBody>
          <a:bodyPr/>
          <a:lstStyle>
            <a:lvl1pPr>
              <a:defRPr/>
            </a:lvl1pPr>
            <a:extLst/>
          </a:lstStyle>
          <a:p>
            <a:pPr>
              <a:defRPr/>
            </a:pPr>
            <a:r>
              <a:rPr lang="ar-SA" smtClean="0"/>
              <a:t>1/8/2012</a:t>
            </a:r>
            <a:endParaRPr lang="en-US"/>
          </a:p>
        </p:txBody>
      </p:sp>
      <p:sp>
        <p:nvSpPr>
          <p:cNvPr id="7" name="Footer Placeholder 4">
            <a:extLst>
              <a:ext uri="{FF2B5EF4-FFF2-40B4-BE49-F238E27FC236}">
                <a16:creationId xmlns:a16="http://schemas.microsoft.com/office/drawing/2014/main" id="{D3619357-C18F-9140-B531-E12972AD0301}"/>
              </a:ext>
            </a:extLst>
          </p:cNvPr>
          <p:cNvSpPr>
            <a:spLocks noGrp="1"/>
          </p:cNvSpPr>
          <p:nvPr>
            <p:ph type="ftr" sz="quarter" idx="11"/>
          </p:nvPr>
        </p:nvSpPr>
        <p:spPr/>
        <p:txBody>
          <a:bodyPr/>
          <a:lstStyle>
            <a:lvl1pPr>
              <a:defRPr/>
            </a:lvl1pPr>
            <a:extLst/>
          </a:lstStyle>
          <a:p>
            <a:pPr>
              <a:defRPr/>
            </a:pPr>
            <a:r>
              <a:rPr lang="en-US"/>
              <a:t>©1992-2012 by Pearson Education, Inc. All Rights Reserved.</a:t>
            </a:r>
          </a:p>
        </p:txBody>
      </p:sp>
      <p:sp>
        <p:nvSpPr>
          <p:cNvPr id="8" name="Slide Number Placeholder 5">
            <a:extLst>
              <a:ext uri="{FF2B5EF4-FFF2-40B4-BE49-F238E27FC236}">
                <a16:creationId xmlns:a16="http://schemas.microsoft.com/office/drawing/2014/main" id="{86DCA73C-0831-7D48-8840-0519A4210978}"/>
              </a:ext>
            </a:extLst>
          </p:cNvPr>
          <p:cNvSpPr>
            <a:spLocks noGrp="1"/>
          </p:cNvSpPr>
          <p:nvPr>
            <p:ph type="sldNum" sz="quarter" idx="12"/>
          </p:nvPr>
        </p:nvSpPr>
        <p:spPr/>
        <p:txBody>
          <a:bodyPr/>
          <a:lstStyle>
            <a:lvl1pPr>
              <a:defRPr smtClean="0"/>
            </a:lvl1pPr>
          </a:lstStyle>
          <a:p>
            <a:pPr>
              <a:defRPr/>
            </a:pPr>
            <a:fld id="{55EFBFB2-E241-8A4D-8D3B-18A6D0B29B78}" type="slidenum">
              <a:rPr lang="en-US" altLang="en-US"/>
              <a:pPr>
                <a:defRPr/>
              </a:pPr>
              <a:t>‹#›</a:t>
            </a:fld>
            <a:endParaRPr lang="en-US" altLang="en-US"/>
          </a:p>
        </p:txBody>
      </p:sp>
    </p:spTree>
    <p:extLst>
      <p:ext uri="{BB962C8B-B14F-4D97-AF65-F5344CB8AC3E}">
        <p14:creationId xmlns:p14="http://schemas.microsoft.com/office/powerpoint/2010/main" val="1836791115"/>
      </p:ext>
    </p:extLst>
  </p:cSld>
  <p:clrMapOvr>
    <a:overrideClrMapping bg1="dk1" tx1="lt1" bg2="dk2" tx2="lt2" accent1="accent1" accent2="accent2" accent3="accent3" accent4="accent4" accent5="accent5" accent6="accent6" hlink="hlink" folHlink="folHlink"/>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type="twoObj" preserve="1">
  <p:cSld name="Two Content">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rtlCol="0"/>
          <a:lstStyle/>
          <a:p>
            <a:r>
              <a:rPr lang="en-US"/>
              <a:t>Click to edit Master title style</a:t>
            </a:r>
          </a:p>
        </p:txBody>
      </p:sp>
      <p:sp>
        <p:nvSpPr>
          <p:cNvPr id="5" name="Date Placeholder 4">
            <a:extLst>
              <a:ext uri="{FF2B5EF4-FFF2-40B4-BE49-F238E27FC236}">
                <a16:creationId xmlns:a16="http://schemas.microsoft.com/office/drawing/2014/main" id="{2203D7A4-0ACD-5F48-92FE-B4F903543ADA}"/>
              </a:ext>
            </a:extLst>
          </p:cNvPr>
          <p:cNvSpPr>
            <a:spLocks noGrp="1"/>
          </p:cNvSpPr>
          <p:nvPr>
            <p:ph type="dt" sz="half" idx="10"/>
          </p:nvPr>
        </p:nvSpPr>
        <p:spPr/>
        <p:txBody>
          <a:bodyPr/>
          <a:lstStyle>
            <a:lvl1pPr>
              <a:defRPr/>
            </a:lvl1pPr>
            <a:extLst/>
          </a:lstStyle>
          <a:p>
            <a:pPr>
              <a:defRPr/>
            </a:pPr>
            <a:r>
              <a:rPr lang="ar-SA" smtClean="0"/>
              <a:t>1/8/2012</a:t>
            </a:r>
            <a:endParaRPr lang="en-US"/>
          </a:p>
        </p:txBody>
      </p:sp>
      <p:sp>
        <p:nvSpPr>
          <p:cNvPr id="6" name="Footer Placeholder 5">
            <a:extLst>
              <a:ext uri="{FF2B5EF4-FFF2-40B4-BE49-F238E27FC236}">
                <a16:creationId xmlns:a16="http://schemas.microsoft.com/office/drawing/2014/main" id="{8BB467C9-ED60-D544-8D74-5FA42B6CE165}"/>
              </a:ext>
            </a:extLst>
          </p:cNvPr>
          <p:cNvSpPr>
            <a:spLocks noGrp="1"/>
          </p:cNvSpPr>
          <p:nvPr>
            <p:ph type="ftr" sz="quarter" idx="11"/>
          </p:nvPr>
        </p:nvSpPr>
        <p:spPr/>
        <p:txBody>
          <a:bodyPr/>
          <a:lstStyle>
            <a:lvl1pPr>
              <a:defRPr/>
            </a:lvl1pPr>
            <a:extLst/>
          </a:lstStyle>
          <a:p>
            <a:pPr>
              <a:defRPr/>
            </a:pPr>
            <a:r>
              <a:rPr lang="en-US"/>
              <a:t>©1992-2012 by Pearson Education, Inc. All Rights Reserved.</a:t>
            </a:r>
          </a:p>
        </p:txBody>
      </p:sp>
      <p:sp>
        <p:nvSpPr>
          <p:cNvPr id="7" name="Slide Number Placeholder 6">
            <a:extLst>
              <a:ext uri="{FF2B5EF4-FFF2-40B4-BE49-F238E27FC236}">
                <a16:creationId xmlns:a16="http://schemas.microsoft.com/office/drawing/2014/main" id="{1CB0E1CC-2949-5F4B-8B93-30018B613638}"/>
              </a:ext>
            </a:extLst>
          </p:cNvPr>
          <p:cNvSpPr>
            <a:spLocks noGrp="1"/>
          </p:cNvSpPr>
          <p:nvPr>
            <p:ph type="sldNum" sz="quarter" idx="12"/>
          </p:nvPr>
        </p:nvSpPr>
        <p:spPr/>
        <p:txBody>
          <a:bodyPr/>
          <a:lstStyle>
            <a:lvl1pPr>
              <a:defRPr smtClean="0"/>
            </a:lvl1pPr>
          </a:lstStyle>
          <a:p>
            <a:pPr>
              <a:defRPr/>
            </a:pPr>
            <a:fld id="{9CE8FFE2-2AB4-5F4D-ACF1-D5341D5EB687}" type="slidenum">
              <a:rPr lang="en-US" altLang="en-US"/>
              <a:pPr>
                <a:defRPr/>
              </a:pPr>
              <a:t>‹#›</a:t>
            </a:fld>
            <a:endParaRPr lang="en-US" altLang="en-US"/>
          </a:p>
        </p:txBody>
      </p:sp>
    </p:spTree>
    <p:extLst>
      <p:ext uri="{BB962C8B-B14F-4D97-AF65-F5344CB8AC3E}">
        <p14:creationId xmlns:p14="http://schemas.microsoft.com/office/powerpoint/2010/main" val="3168685405"/>
      </p:ext>
    </p:extLst>
  </p:cSld>
  <p:clrMapOvr>
    <a:overrideClrMapping bg1="dk1" tx1="lt1" bg2="dk2" tx2="lt2" accent1="accent1" accent2="accent2" accent3="accent3" accent4="accent4" accent5="accent5" accent6="accent6" hlink="hlink" folHlink="folHlink"/>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B54DA0F-6D8E-6749-A266-C69E21E2134F}"/>
              </a:ext>
            </a:extLst>
          </p:cNvPr>
          <p:cNvSpPr>
            <a:spLocks noGrp="1"/>
          </p:cNvSpPr>
          <p:nvPr>
            <p:ph type="dt" sz="half" idx="10"/>
          </p:nvPr>
        </p:nvSpPr>
        <p:spPr/>
        <p:txBody>
          <a:bodyPr/>
          <a:lstStyle>
            <a:lvl1pPr>
              <a:defRPr/>
            </a:lvl1pPr>
            <a:extLst/>
          </a:lstStyle>
          <a:p>
            <a:pPr>
              <a:defRPr/>
            </a:pPr>
            <a:r>
              <a:rPr lang="ar-SA" smtClean="0"/>
              <a:t>1/8/2012</a:t>
            </a:r>
            <a:endParaRPr lang="en-US"/>
          </a:p>
        </p:txBody>
      </p:sp>
      <p:sp>
        <p:nvSpPr>
          <p:cNvPr id="8" name="Footer Placeholder 7">
            <a:extLst>
              <a:ext uri="{FF2B5EF4-FFF2-40B4-BE49-F238E27FC236}">
                <a16:creationId xmlns:a16="http://schemas.microsoft.com/office/drawing/2014/main" id="{B8FD6479-8653-1341-A48A-ADF6F2932EF1}"/>
              </a:ext>
            </a:extLst>
          </p:cNvPr>
          <p:cNvSpPr>
            <a:spLocks noGrp="1"/>
          </p:cNvSpPr>
          <p:nvPr>
            <p:ph type="ftr" sz="quarter" idx="11"/>
          </p:nvPr>
        </p:nvSpPr>
        <p:spPr/>
        <p:txBody>
          <a:bodyPr/>
          <a:lstStyle>
            <a:lvl1pPr>
              <a:defRPr/>
            </a:lvl1pPr>
            <a:extLst/>
          </a:lstStyle>
          <a:p>
            <a:pPr>
              <a:defRPr/>
            </a:pPr>
            <a:r>
              <a:rPr lang="en-US"/>
              <a:t>©1992-2012 by Pearson Education, Inc. All Rights Reserved.</a:t>
            </a:r>
          </a:p>
        </p:txBody>
      </p:sp>
      <p:sp>
        <p:nvSpPr>
          <p:cNvPr id="9" name="Slide Number Placeholder 8">
            <a:extLst>
              <a:ext uri="{FF2B5EF4-FFF2-40B4-BE49-F238E27FC236}">
                <a16:creationId xmlns:a16="http://schemas.microsoft.com/office/drawing/2014/main" id="{88878A9F-11A2-164B-B111-026DD39A93BC}"/>
              </a:ext>
            </a:extLst>
          </p:cNvPr>
          <p:cNvSpPr>
            <a:spLocks noGrp="1"/>
          </p:cNvSpPr>
          <p:nvPr>
            <p:ph type="sldNum" sz="quarter" idx="12"/>
          </p:nvPr>
        </p:nvSpPr>
        <p:spPr/>
        <p:txBody>
          <a:bodyPr/>
          <a:lstStyle>
            <a:lvl1pPr>
              <a:defRPr smtClean="0"/>
            </a:lvl1pPr>
          </a:lstStyle>
          <a:p>
            <a:pPr>
              <a:defRPr/>
            </a:pPr>
            <a:fld id="{EB9D184C-4D63-4644-9CA6-1C2D25260111}" type="slidenum">
              <a:rPr lang="en-US" altLang="en-US"/>
              <a:pPr>
                <a:defRPr/>
              </a:pPr>
              <a:t>‹#›</a:t>
            </a:fld>
            <a:endParaRPr lang="en-US" altLang="en-US"/>
          </a:p>
        </p:txBody>
      </p:sp>
    </p:spTree>
    <p:extLst>
      <p:ext uri="{BB962C8B-B14F-4D97-AF65-F5344CB8AC3E}">
        <p14:creationId xmlns:p14="http://schemas.microsoft.com/office/powerpoint/2010/main" val="3034045023"/>
      </p:ext>
    </p:extLst>
  </p:cSld>
  <p:clrMapOvr>
    <a:overrideClrMapping bg1="lt1" tx1="dk1" bg2="lt2" tx2="dk2" accent1="accent1" accent2="accent2" accent3="accent3" accent4="accent4" accent5="accent5" accent6="accent6" hlink="hlink" folHlink="folHlink"/>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type="titleOnly" preserve="1">
  <p:cSld name="Title Only">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lang="en-US"/>
              <a:t>Click to edit Master title style</a:t>
            </a:r>
          </a:p>
        </p:txBody>
      </p:sp>
      <p:sp>
        <p:nvSpPr>
          <p:cNvPr id="3" name="Date Placeholder 2">
            <a:extLst>
              <a:ext uri="{FF2B5EF4-FFF2-40B4-BE49-F238E27FC236}">
                <a16:creationId xmlns:a16="http://schemas.microsoft.com/office/drawing/2014/main" id="{63A0436B-8E82-A943-93D9-1264EDF4A198}"/>
              </a:ext>
            </a:extLst>
          </p:cNvPr>
          <p:cNvSpPr>
            <a:spLocks noGrp="1"/>
          </p:cNvSpPr>
          <p:nvPr>
            <p:ph type="dt" sz="half" idx="10"/>
          </p:nvPr>
        </p:nvSpPr>
        <p:spPr/>
        <p:txBody>
          <a:bodyPr/>
          <a:lstStyle>
            <a:lvl1pPr>
              <a:defRPr/>
            </a:lvl1pPr>
            <a:extLst/>
          </a:lstStyle>
          <a:p>
            <a:pPr>
              <a:defRPr/>
            </a:pPr>
            <a:r>
              <a:rPr lang="ar-SA" smtClean="0"/>
              <a:t>1/8/2012</a:t>
            </a:r>
            <a:endParaRPr lang="en-US"/>
          </a:p>
        </p:txBody>
      </p:sp>
      <p:sp>
        <p:nvSpPr>
          <p:cNvPr id="4" name="Footer Placeholder 3">
            <a:extLst>
              <a:ext uri="{FF2B5EF4-FFF2-40B4-BE49-F238E27FC236}">
                <a16:creationId xmlns:a16="http://schemas.microsoft.com/office/drawing/2014/main" id="{EC830430-EED1-E546-A162-117E1DC16A98}"/>
              </a:ext>
            </a:extLst>
          </p:cNvPr>
          <p:cNvSpPr>
            <a:spLocks noGrp="1"/>
          </p:cNvSpPr>
          <p:nvPr>
            <p:ph type="ftr" sz="quarter" idx="11"/>
          </p:nvPr>
        </p:nvSpPr>
        <p:spPr/>
        <p:txBody>
          <a:bodyPr/>
          <a:lstStyle>
            <a:lvl1pPr>
              <a:defRPr/>
            </a:lvl1pPr>
            <a:extLst/>
          </a:lstStyle>
          <a:p>
            <a:pPr>
              <a:defRPr/>
            </a:pPr>
            <a:r>
              <a:rPr lang="en-US"/>
              <a:t>©1992-2012 by Pearson Education, Inc. All Rights Reserved.</a:t>
            </a:r>
          </a:p>
        </p:txBody>
      </p:sp>
      <p:sp>
        <p:nvSpPr>
          <p:cNvPr id="5" name="Slide Number Placeholder 4">
            <a:extLst>
              <a:ext uri="{FF2B5EF4-FFF2-40B4-BE49-F238E27FC236}">
                <a16:creationId xmlns:a16="http://schemas.microsoft.com/office/drawing/2014/main" id="{BCAA4C4E-3710-F640-915F-4A4C183DF9CE}"/>
              </a:ext>
            </a:extLst>
          </p:cNvPr>
          <p:cNvSpPr>
            <a:spLocks noGrp="1"/>
          </p:cNvSpPr>
          <p:nvPr>
            <p:ph type="sldNum" sz="quarter" idx="12"/>
          </p:nvPr>
        </p:nvSpPr>
        <p:spPr/>
        <p:txBody>
          <a:bodyPr/>
          <a:lstStyle>
            <a:lvl1pPr>
              <a:defRPr smtClean="0"/>
            </a:lvl1pPr>
          </a:lstStyle>
          <a:p>
            <a:pPr>
              <a:defRPr/>
            </a:pPr>
            <a:fld id="{FD0D2EAC-485D-0646-BDC0-6F16F67F7900}" type="slidenum">
              <a:rPr lang="en-US" altLang="en-US"/>
              <a:pPr>
                <a:defRPr/>
              </a:pPr>
              <a:t>‹#›</a:t>
            </a:fld>
            <a:endParaRPr lang="en-US" altLang="en-US"/>
          </a:p>
        </p:txBody>
      </p:sp>
    </p:spTree>
    <p:extLst>
      <p:ext uri="{BB962C8B-B14F-4D97-AF65-F5344CB8AC3E}">
        <p14:creationId xmlns:p14="http://schemas.microsoft.com/office/powerpoint/2010/main" val="3258236245"/>
      </p:ext>
    </p:extLst>
  </p:cSld>
  <p:clrMapOvr>
    <a:overrideClrMapping bg1="dk1" tx1="lt1" bg2="dk2" tx2="lt2" accent1="accent1" accent2="accent2" accent3="accent3" accent4="accent4" accent5="accent5" accent6="accent6" hlink="hlink" folHlink="folHlink"/>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a:extLst>
              <a:ext uri="{FF2B5EF4-FFF2-40B4-BE49-F238E27FC236}">
                <a16:creationId xmlns:a16="http://schemas.microsoft.com/office/drawing/2014/main" id="{D48027BD-F00A-7F4D-9759-758E4AF4BBF1}"/>
              </a:ext>
            </a:extLst>
          </p:cNvPr>
          <p:cNvSpPr>
            <a:spLocks noGrp="1"/>
          </p:cNvSpPr>
          <p:nvPr>
            <p:ph type="dt" sz="half" idx="10"/>
          </p:nvPr>
        </p:nvSpPr>
        <p:spPr/>
        <p:txBody>
          <a:bodyPr/>
          <a:lstStyle>
            <a:lvl1pPr>
              <a:defRPr/>
            </a:lvl1pPr>
          </a:lstStyle>
          <a:p>
            <a:pPr>
              <a:defRPr/>
            </a:pPr>
            <a:r>
              <a:rPr lang="ar-SA" smtClean="0"/>
              <a:t>1/8/2012</a:t>
            </a:r>
            <a:endParaRPr lang="en-US"/>
          </a:p>
        </p:txBody>
      </p:sp>
      <p:sp>
        <p:nvSpPr>
          <p:cNvPr id="3" name="Footer Placeholder 21">
            <a:extLst>
              <a:ext uri="{FF2B5EF4-FFF2-40B4-BE49-F238E27FC236}">
                <a16:creationId xmlns:a16="http://schemas.microsoft.com/office/drawing/2014/main" id="{AEE7332D-1BD4-854A-8E02-3E70AF213F8C}"/>
              </a:ext>
            </a:extLst>
          </p:cNvPr>
          <p:cNvSpPr>
            <a:spLocks noGrp="1"/>
          </p:cNvSpPr>
          <p:nvPr>
            <p:ph type="ftr" sz="quarter" idx="11"/>
          </p:nvPr>
        </p:nvSpPr>
        <p:spPr/>
        <p:txBody>
          <a:bodyPr/>
          <a:lstStyle>
            <a:lvl1pPr>
              <a:defRPr/>
            </a:lvl1pPr>
          </a:lstStyle>
          <a:p>
            <a:pPr>
              <a:defRPr/>
            </a:pPr>
            <a:r>
              <a:rPr lang="en-US"/>
              <a:t>©1992-2012 by Pearson Education, Inc. All Rights Reserved.</a:t>
            </a:r>
          </a:p>
        </p:txBody>
      </p:sp>
      <p:sp>
        <p:nvSpPr>
          <p:cNvPr id="4" name="Slide Number Placeholder 17">
            <a:extLst>
              <a:ext uri="{FF2B5EF4-FFF2-40B4-BE49-F238E27FC236}">
                <a16:creationId xmlns:a16="http://schemas.microsoft.com/office/drawing/2014/main" id="{FD58F7AE-E9FF-3F4B-BB7B-F5B8D732EDA4}"/>
              </a:ext>
            </a:extLst>
          </p:cNvPr>
          <p:cNvSpPr>
            <a:spLocks noGrp="1"/>
          </p:cNvSpPr>
          <p:nvPr>
            <p:ph type="sldNum" sz="quarter" idx="12"/>
          </p:nvPr>
        </p:nvSpPr>
        <p:spPr/>
        <p:txBody>
          <a:bodyPr/>
          <a:lstStyle>
            <a:lvl1pPr>
              <a:defRPr/>
            </a:lvl1pPr>
          </a:lstStyle>
          <a:p>
            <a:pPr>
              <a:defRPr/>
            </a:pPr>
            <a:fld id="{FB18DC0F-EB1E-864E-B9C5-115A960EDD80}" type="slidenum">
              <a:rPr lang="en-US" altLang="en-US"/>
              <a:pPr>
                <a:defRPr/>
              </a:pPr>
              <a:t>‹#›</a:t>
            </a:fld>
            <a:endParaRPr lang="en-US" altLang="en-US"/>
          </a:p>
        </p:txBody>
      </p:sp>
    </p:spTree>
    <p:extLst>
      <p:ext uri="{BB962C8B-B14F-4D97-AF65-F5344CB8AC3E}">
        <p14:creationId xmlns:p14="http://schemas.microsoft.com/office/powerpoint/2010/main" val="38526212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A6BBAE9D-74A4-7C43-A357-B045D7F740F9}"/>
              </a:ext>
            </a:extLst>
          </p:cNvPr>
          <p:cNvSpPr>
            <a:spLocks noGrp="1" noChangeArrowheads="1"/>
          </p:cNvSpPr>
          <p:nvPr>
            <p:ph type="sldNum" sz="quarter" idx="10"/>
          </p:nvPr>
        </p:nvSpPr>
        <p:spPr>
          <a:ln/>
        </p:spPr>
        <p:txBody>
          <a:bodyPr/>
          <a:lstStyle>
            <a:lvl1pPr>
              <a:defRPr/>
            </a:lvl1pPr>
          </a:lstStyle>
          <a:p>
            <a:pPr>
              <a:defRPr/>
            </a:pPr>
            <a:fld id="{A72F3520-A721-AC4A-9024-3D4AA0948648}" type="slidenum">
              <a:rPr lang="en-US" altLang="en-US"/>
              <a:pPr>
                <a:defRPr/>
              </a:pPr>
              <a:t>‹#›</a:t>
            </a:fld>
            <a:endParaRPr lang="en-US" altLang="en-US"/>
          </a:p>
        </p:txBody>
      </p:sp>
    </p:spTree>
    <p:extLst>
      <p:ext uri="{BB962C8B-B14F-4D97-AF65-F5344CB8AC3E}">
        <p14:creationId xmlns:p14="http://schemas.microsoft.com/office/powerpoint/2010/main" val="930787240"/>
      </p:ext>
    </p:extLst>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44F4E016-7E4E-A14D-AB5E-1ED5AAAC2DD6}"/>
              </a:ext>
            </a:extLst>
          </p:cNvPr>
          <p:cNvSpPr>
            <a:spLocks noGrp="1"/>
          </p:cNvSpPr>
          <p:nvPr>
            <p:ph type="dt" sz="half" idx="10"/>
          </p:nvPr>
        </p:nvSpPr>
        <p:spPr/>
        <p:txBody>
          <a:bodyPr/>
          <a:lstStyle>
            <a:lvl1pPr>
              <a:defRPr/>
            </a:lvl1pPr>
            <a:extLst/>
          </a:lstStyle>
          <a:p>
            <a:pPr>
              <a:defRPr/>
            </a:pPr>
            <a:r>
              <a:rPr lang="ar-SA" smtClean="0"/>
              <a:t>1/8/2012</a:t>
            </a:r>
            <a:endParaRPr lang="en-US"/>
          </a:p>
        </p:txBody>
      </p:sp>
      <p:sp>
        <p:nvSpPr>
          <p:cNvPr id="6" name="Footer Placeholder 5">
            <a:extLst>
              <a:ext uri="{FF2B5EF4-FFF2-40B4-BE49-F238E27FC236}">
                <a16:creationId xmlns:a16="http://schemas.microsoft.com/office/drawing/2014/main" id="{F5A9F1BF-8435-E941-9365-EE2A53E265B5}"/>
              </a:ext>
            </a:extLst>
          </p:cNvPr>
          <p:cNvSpPr>
            <a:spLocks noGrp="1"/>
          </p:cNvSpPr>
          <p:nvPr>
            <p:ph type="ftr" sz="quarter" idx="11"/>
          </p:nvPr>
        </p:nvSpPr>
        <p:spPr/>
        <p:txBody>
          <a:bodyPr/>
          <a:lstStyle>
            <a:lvl1pPr>
              <a:defRPr/>
            </a:lvl1pPr>
            <a:extLst/>
          </a:lstStyle>
          <a:p>
            <a:pPr>
              <a:defRPr/>
            </a:pPr>
            <a:r>
              <a:rPr lang="en-US"/>
              <a:t>©1992-2012 by Pearson Education, Inc. All Rights Reserved.</a:t>
            </a:r>
          </a:p>
        </p:txBody>
      </p:sp>
      <p:sp>
        <p:nvSpPr>
          <p:cNvPr id="7" name="Slide Number Placeholder 6">
            <a:extLst>
              <a:ext uri="{FF2B5EF4-FFF2-40B4-BE49-F238E27FC236}">
                <a16:creationId xmlns:a16="http://schemas.microsoft.com/office/drawing/2014/main" id="{9D9D1A66-A9F1-1949-A522-982244C2887E}"/>
              </a:ext>
            </a:extLst>
          </p:cNvPr>
          <p:cNvSpPr>
            <a:spLocks noGrp="1"/>
          </p:cNvSpPr>
          <p:nvPr>
            <p:ph type="sldNum" sz="quarter" idx="12"/>
          </p:nvPr>
        </p:nvSpPr>
        <p:spPr/>
        <p:txBody>
          <a:bodyPr/>
          <a:lstStyle>
            <a:lvl1pPr>
              <a:defRPr smtClean="0"/>
            </a:lvl1pPr>
          </a:lstStyle>
          <a:p>
            <a:pPr>
              <a:defRPr/>
            </a:pPr>
            <a:fld id="{1EA4B36D-3FEC-DA41-AD72-6104A6FBA38E}" type="slidenum">
              <a:rPr lang="en-US" altLang="en-US"/>
              <a:pPr>
                <a:defRPr/>
              </a:pPr>
              <a:t>‹#›</a:t>
            </a:fld>
            <a:endParaRPr lang="en-US" altLang="en-US"/>
          </a:p>
        </p:txBody>
      </p:sp>
    </p:spTree>
    <p:extLst>
      <p:ext uri="{BB962C8B-B14F-4D97-AF65-F5344CB8AC3E}">
        <p14:creationId xmlns:p14="http://schemas.microsoft.com/office/powerpoint/2010/main" val="2704286062"/>
      </p:ext>
    </p:extLst>
  </p:cSld>
  <p:clrMapOvr>
    <a:overrideClrMapping bg1="lt1" tx1="dk1" bg2="lt2" tx2="dk2" accent1="accent1" accent2="accent2" accent3="accent3" accent4="accent4" accent5="accent5" accent6="accent6" hlink="hlink" folHlink="folHlink"/>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 name="Freeform 4">
            <a:extLst>
              <a:ext uri="{FF2B5EF4-FFF2-40B4-BE49-F238E27FC236}">
                <a16:creationId xmlns:a16="http://schemas.microsoft.com/office/drawing/2014/main" id="{A58A4F8C-3BBC-EB44-A79F-C50CF8C5A33E}"/>
              </a:ext>
            </a:extLst>
          </p:cNvPr>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eaLnBrk="1" hangingPunct="1">
              <a:spcAft>
                <a:spcPct val="25000"/>
              </a:spcAft>
              <a:buClr>
                <a:schemeClr val="tx1"/>
              </a:buClr>
              <a:defRPr/>
            </a:pPr>
            <a:endParaRPr lang="en-US" dirty="0">
              <a:latin typeface="Arial" charset="0"/>
            </a:endParaRPr>
          </a:p>
        </p:txBody>
      </p:sp>
      <p:sp>
        <p:nvSpPr>
          <p:cNvPr id="6" name="Freeform 18">
            <a:extLst>
              <a:ext uri="{FF2B5EF4-FFF2-40B4-BE49-F238E27FC236}">
                <a16:creationId xmlns:a16="http://schemas.microsoft.com/office/drawing/2014/main" id="{DD4DBFB5-B7DC-8D43-BF73-18E05D4636D3}"/>
              </a:ext>
            </a:extLst>
          </p:cNvPr>
          <p:cNvSpPr>
            <a:spLocks/>
          </p:cNvSpPr>
          <p:nvPr/>
        </p:nvSpPr>
        <p:spPr bwMode="auto">
          <a:xfrm>
            <a:off x="485775" y="5938838"/>
            <a:ext cx="3690938" cy="933450"/>
          </a:xfrm>
          <a:custGeom>
            <a:avLst/>
            <a:gdLst>
              <a:gd name="T0" fmla="*/ 0 w 5591"/>
              <a:gd name="T1" fmla="*/ 0 h 588"/>
              <a:gd name="T2" fmla="*/ 2147483646 w 5591"/>
              <a:gd name="T3" fmla="*/ 0 h 588"/>
              <a:gd name="T4" fmla="*/ 2147483646 w 5591"/>
              <a:gd name="T5" fmla="*/ 2147483646 h 588"/>
              <a:gd name="T6" fmla="*/ 2147483646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a:lstStyle/>
          <a:p>
            <a:endParaRPr lang="en-SA"/>
          </a:p>
        </p:txBody>
      </p:sp>
      <p:sp>
        <p:nvSpPr>
          <p:cNvPr id="7" name="Right Triangle 6">
            <a:extLst>
              <a:ext uri="{FF2B5EF4-FFF2-40B4-BE49-F238E27FC236}">
                <a16:creationId xmlns:a16="http://schemas.microsoft.com/office/drawing/2014/main" id="{A6713619-1EC4-DC43-BD50-ACD3681014E3}"/>
              </a:ext>
            </a:extLst>
          </p:cNvPr>
          <p:cNvSpPr>
            <a:spLocks/>
          </p:cNvSpPr>
          <p:nvPr/>
        </p:nvSpPr>
        <p:spPr bwMode="auto">
          <a:xfrm>
            <a:off x="-6042" y="5791253"/>
            <a:ext cx="3402314" cy="1080868"/>
          </a:xfrm>
          <a:prstGeom prst="rtTriangle">
            <a:avLst/>
          </a:prstGeom>
          <a:blipFill>
            <a:blip r:embed="rId4"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lvl1pPr>
              <a:defRPr sz="1600">
                <a:solidFill>
                  <a:srgbClr val="275AFF"/>
                </a:solidFill>
                <a:latin typeface="Arial" panose="020B0604020202020204" pitchFamily="34" charset="0"/>
                <a:cs typeface="Times New Roman" panose="02020603050405020304" pitchFamily="18" charset="0"/>
              </a:defRPr>
            </a:lvl1pPr>
            <a:lvl2pPr marL="742950" indent="-285750">
              <a:defRPr sz="1600">
                <a:solidFill>
                  <a:srgbClr val="275AFF"/>
                </a:solidFill>
                <a:latin typeface="Arial" panose="020B0604020202020204" pitchFamily="34" charset="0"/>
                <a:cs typeface="Times New Roman" panose="02020603050405020304" pitchFamily="18" charset="0"/>
              </a:defRPr>
            </a:lvl2pPr>
            <a:lvl3pPr marL="1143000" indent="-228600">
              <a:defRPr sz="1600">
                <a:solidFill>
                  <a:srgbClr val="275AFF"/>
                </a:solidFill>
                <a:latin typeface="Arial" panose="020B0604020202020204" pitchFamily="34" charset="0"/>
                <a:cs typeface="Times New Roman" panose="02020603050405020304" pitchFamily="18" charset="0"/>
              </a:defRPr>
            </a:lvl3pPr>
            <a:lvl4pPr marL="1600200" indent="-228600">
              <a:defRPr sz="1600">
                <a:solidFill>
                  <a:srgbClr val="275AFF"/>
                </a:solidFill>
                <a:latin typeface="Arial" panose="020B0604020202020204" pitchFamily="34" charset="0"/>
                <a:cs typeface="Times New Roman" panose="02020603050405020304" pitchFamily="18" charset="0"/>
              </a:defRPr>
            </a:lvl4pPr>
            <a:lvl5pPr marL="2057400" indent="-228600">
              <a:defRPr sz="1600">
                <a:solidFill>
                  <a:srgbClr val="275AFF"/>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9pPr>
          </a:lstStyle>
          <a:p>
            <a:pPr algn="ctr" eaLnBrk="1" hangingPunct="1">
              <a:spcAft>
                <a:spcPct val="25000"/>
              </a:spcAft>
              <a:buClr>
                <a:schemeClr val="tx1"/>
              </a:buClr>
              <a:defRPr/>
            </a:pPr>
            <a:endParaRPr lang="en-US" altLang="en-US">
              <a:solidFill>
                <a:srgbClr val="FFFFFF"/>
              </a:solidFill>
              <a:latin typeface="Lucida Sans Unicode" panose="020B0602030504020204" pitchFamily="34" charset="0"/>
            </a:endParaRPr>
          </a:p>
        </p:txBody>
      </p:sp>
      <p:cxnSp>
        <p:nvCxnSpPr>
          <p:cNvPr id="8" name="Straight Connector 7">
            <a:extLst>
              <a:ext uri="{FF2B5EF4-FFF2-40B4-BE49-F238E27FC236}">
                <a16:creationId xmlns:a16="http://schemas.microsoft.com/office/drawing/2014/main" id="{11658726-6E8B-C246-8CE7-D2DD1749386E}"/>
              </a:ext>
            </a:extLst>
          </p:cNvPr>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a:extLst>
              <a:ext uri="{FF2B5EF4-FFF2-40B4-BE49-F238E27FC236}">
                <a16:creationId xmlns:a16="http://schemas.microsoft.com/office/drawing/2014/main" id="{B1E82F55-5D74-0D48-A98B-2EF6DACEF5E2}"/>
              </a:ext>
            </a:extLst>
          </p:cNvPr>
          <p:cNvSpPr>
            <a:spLocks noChangeArrowheads="1"/>
          </p:cNvSpPr>
          <p:nvPr/>
        </p:nvSpPr>
        <p:spPr bwMode="auto">
          <a:xfrm>
            <a:off x="8664575" y="4987925"/>
            <a:ext cx="182563" cy="228600"/>
          </a:xfrm>
          <a:prstGeom prst="chevron">
            <a:avLst>
              <a:gd name="adj" fmla="val 50000"/>
            </a:avLst>
          </a:prstGeom>
          <a:gradFill rotWithShape="1">
            <a:gsLst>
              <a:gs pos="0">
                <a:srgbClr val="7FC4DD"/>
              </a:gs>
              <a:gs pos="28000">
                <a:srgbClr val="50B8DA"/>
              </a:gs>
              <a:gs pos="100000">
                <a:srgbClr val="1389A6"/>
              </a:gs>
            </a:gsLst>
            <a:lin ang="5400000"/>
          </a:gradFill>
          <a:ln w="3175" cap="rnd">
            <a:solidFill>
              <a:srgbClr val="1E768C"/>
            </a:solidFill>
            <a:miter lim="800000"/>
            <a:headEnd/>
            <a:tailEnd/>
          </a:ln>
          <a:effectLst>
            <a:outerShdw blurRad="50800" dist="25400" dir="5400000" rotWithShape="0">
              <a:srgbClr val="808080">
                <a:alpha val="45998"/>
              </a:srgbClr>
            </a:outerShdw>
          </a:effectLst>
        </p:spPr>
        <p:txBody>
          <a:bodyPr anchor="ctr"/>
          <a:lstStyle>
            <a:lvl1pPr>
              <a:defRPr sz="1600">
                <a:solidFill>
                  <a:srgbClr val="275AFF"/>
                </a:solidFill>
                <a:latin typeface="Arial" panose="020B0604020202020204" pitchFamily="34" charset="0"/>
                <a:cs typeface="Times New Roman" panose="02020603050405020304" pitchFamily="18" charset="0"/>
              </a:defRPr>
            </a:lvl1pPr>
            <a:lvl2pPr marL="742950" indent="-285750">
              <a:defRPr sz="1600">
                <a:solidFill>
                  <a:srgbClr val="275AFF"/>
                </a:solidFill>
                <a:latin typeface="Arial" panose="020B0604020202020204" pitchFamily="34" charset="0"/>
                <a:cs typeface="Times New Roman" panose="02020603050405020304" pitchFamily="18" charset="0"/>
              </a:defRPr>
            </a:lvl2pPr>
            <a:lvl3pPr marL="1143000" indent="-228600">
              <a:defRPr sz="1600">
                <a:solidFill>
                  <a:srgbClr val="275AFF"/>
                </a:solidFill>
                <a:latin typeface="Arial" panose="020B0604020202020204" pitchFamily="34" charset="0"/>
                <a:cs typeface="Times New Roman" panose="02020603050405020304" pitchFamily="18" charset="0"/>
              </a:defRPr>
            </a:lvl3pPr>
            <a:lvl4pPr marL="1600200" indent="-228600">
              <a:defRPr sz="1600">
                <a:solidFill>
                  <a:srgbClr val="275AFF"/>
                </a:solidFill>
                <a:latin typeface="Arial" panose="020B0604020202020204" pitchFamily="34" charset="0"/>
                <a:cs typeface="Times New Roman" panose="02020603050405020304" pitchFamily="18" charset="0"/>
              </a:defRPr>
            </a:lvl4pPr>
            <a:lvl5pPr marL="2057400" indent="-228600">
              <a:defRPr sz="1600">
                <a:solidFill>
                  <a:srgbClr val="275AFF"/>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9pPr>
          </a:lstStyle>
          <a:p>
            <a:pPr eaLnBrk="1" hangingPunct="1">
              <a:spcAft>
                <a:spcPct val="25000"/>
              </a:spcAft>
              <a:buClr>
                <a:schemeClr val="tx1"/>
              </a:buClr>
              <a:defRPr/>
            </a:pPr>
            <a:endParaRPr lang="en-US" altLang="en-US">
              <a:solidFill>
                <a:srgbClr val="FFFFFF"/>
              </a:solidFill>
              <a:latin typeface="Lucida Sans Unicode" panose="020B0602030504020204" pitchFamily="34" charset="0"/>
            </a:endParaRPr>
          </a:p>
        </p:txBody>
      </p:sp>
      <p:sp>
        <p:nvSpPr>
          <p:cNvPr id="10" name="Chevron 9">
            <a:extLst>
              <a:ext uri="{FF2B5EF4-FFF2-40B4-BE49-F238E27FC236}">
                <a16:creationId xmlns:a16="http://schemas.microsoft.com/office/drawing/2014/main" id="{A90E645D-B421-2D4E-BB0F-D074CD58712F}"/>
              </a:ext>
            </a:extLst>
          </p:cNvPr>
          <p:cNvSpPr>
            <a:spLocks noChangeArrowheads="1"/>
          </p:cNvSpPr>
          <p:nvPr/>
        </p:nvSpPr>
        <p:spPr bwMode="auto">
          <a:xfrm>
            <a:off x="8477250" y="4987925"/>
            <a:ext cx="182563" cy="228600"/>
          </a:xfrm>
          <a:prstGeom prst="chevron">
            <a:avLst>
              <a:gd name="adj" fmla="val 50000"/>
            </a:avLst>
          </a:prstGeom>
          <a:gradFill rotWithShape="1">
            <a:gsLst>
              <a:gs pos="0">
                <a:srgbClr val="7FC4DD"/>
              </a:gs>
              <a:gs pos="28000">
                <a:srgbClr val="50B8DA"/>
              </a:gs>
              <a:gs pos="100000">
                <a:srgbClr val="1389A6"/>
              </a:gs>
            </a:gsLst>
            <a:lin ang="5400000"/>
          </a:gradFill>
          <a:ln w="3175" cap="rnd">
            <a:solidFill>
              <a:srgbClr val="1E768C"/>
            </a:solidFill>
            <a:miter lim="800000"/>
            <a:headEnd/>
            <a:tailEnd/>
          </a:ln>
          <a:effectLst>
            <a:outerShdw blurRad="50800" dist="25400" dir="5400000" rotWithShape="0">
              <a:srgbClr val="808080">
                <a:alpha val="45998"/>
              </a:srgbClr>
            </a:outerShdw>
          </a:effectLst>
        </p:spPr>
        <p:txBody>
          <a:bodyPr anchor="ctr"/>
          <a:lstStyle>
            <a:lvl1pPr>
              <a:defRPr sz="1600">
                <a:solidFill>
                  <a:srgbClr val="275AFF"/>
                </a:solidFill>
                <a:latin typeface="Arial" panose="020B0604020202020204" pitchFamily="34" charset="0"/>
                <a:cs typeface="Times New Roman" panose="02020603050405020304" pitchFamily="18" charset="0"/>
              </a:defRPr>
            </a:lvl1pPr>
            <a:lvl2pPr marL="742950" indent="-285750">
              <a:defRPr sz="1600">
                <a:solidFill>
                  <a:srgbClr val="275AFF"/>
                </a:solidFill>
                <a:latin typeface="Arial" panose="020B0604020202020204" pitchFamily="34" charset="0"/>
                <a:cs typeface="Times New Roman" panose="02020603050405020304" pitchFamily="18" charset="0"/>
              </a:defRPr>
            </a:lvl2pPr>
            <a:lvl3pPr marL="1143000" indent="-228600">
              <a:defRPr sz="1600">
                <a:solidFill>
                  <a:srgbClr val="275AFF"/>
                </a:solidFill>
                <a:latin typeface="Arial" panose="020B0604020202020204" pitchFamily="34" charset="0"/>
                <a:cs typeface="Times New Roman" panose="02020603050405020304" pitchFamily="18" charset="0"/>
              </a:defRPr>
            </a:lvl3pPr>
            <a:lvl4pPr marL="1600200" indent="-228600">
              <a:defRPr sz="1600">
                <a:solidFill>
                  <a:srgbClr val="275AFF"/>
                </a:solidFill>
                <a:latin typeface="Arial" panose="020B0604020202020204" pitchFamily="34" charset="0"/>
                <a:cs typeface="Times New Roman" panose="02020603050405020304" pitchFamily="18" charset="0"/>
              </a:defRPr>
            </a:lvl4pPr>
            <a:lvl5pPr marL="2057400" indent="-228600">
              <a:defRPr sz="1600">
                <a:solidFill>
                  <a:srgbClr val="275AFF"/>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9pPr>
          </a:lstStyle>
          <a:p>
            <a:pPr eaLnBrk="1" hangingPunct="1">
              <a:spcAft>
                <a:spcPct val="25000"/>
              </a:spcAft>
              <a:buClr>
                <a:schemeClr val="tx1"/>
              </a:buClr>
              <a:defRPr/>
            </a:pPr>
            <a:endParaRPr lang="en-US" altLang="en-US">
              <a:solidFill>
                <a:srgbClr val="FFFFFF"/>
              </a:solidFill>
              <a:latin typeface="Lucida Sans Unicode" panose="020B0602030504020204" pitchFamily="34" charset="0"/>
            </a:endParaRPr>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dirty="0"/>
              <a:t>Click icon to add picture</a:t>
            </a: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a:t>Click to edit Master title style</a:t>
            </a:r>
          </a:p>
        </p:txBody>
      </p:sp>
      <p:sp>
        <p:nvSpPr>
          <p:cNvPr id="11" name="Date Placeholder 4">
            <a:extLst>
              <a:ext uri="{FF2B5EF4-FFF2-40B4-BE49-F238E27FC236}">
                <a16:creationId xmlns:a16="http://schemas.microsoft.com/office/drawing/2014/main" id="{5FCE727C-520D-F34E-B95E-1A4139CA70B4}"/>
              </a:ext>
            </a:extLst>
          </p:cNvPr>
          <p:cNvSpPr>
            <a:spLocks noGrp="1"/>
          </p:cNvSpPr>
          <p:nvPr>
            <p:ph type="dt" sz="half" idx="10"/>
          </p:nvPr>
        </p:nvSpPr>
        <p:spPr/>
        <p:txBody>
          <a:bodyPr/>
          <a:lstStyle>
            <a:lvl1pPr>
              <a:defRPr>
                <a:solidFill>
                  <a:schemeClr val="tx1"/>
                </a:solidFill>
              </a:defRPr>
            </a:lvl1pPr>
            <a:extLst/>
          </a:lstStyle>
          <a:p>
            <a:pPr>
              <a:defRPr/>
            </a:pPr>
            <a:r>
              <a:rPr lang="ar-SA" smtClean="0"/>
              <a:t>1/8/2012</a:t>
            </a:r>
            <a:endParaRPr lang="en-US"/>
          </a:p>
        </p:txBody>
      </p:sp>
      <p:sp>
        <p:nvSpPr>
          <p:cNvPr id="12" name="Footer Placeholder 5">
            <a:extLst>
              <a:ext uri="{FF2B5EF4-FFF2-40B4-BE49-F238E27FC236}">
                <a16:creationId xmlns:a16="http://schemas.microsoft.com/office/drawing/2014/main" id="{C7CE5D9C-9D6F-0248-9C81-921D4025EA8F}"/>
              </a:ext>
            </a:extLst>
          </p:cNvPr>
          <p:cNvSpPr>
            <a:spLocks noGrp="1"/>
          </p:cNvSpPr>
          <p:nvPr>
            <p:ph type="ftr" sz="quarter" idx="11"/>
          </p:nvPr>
        </p:nvSpPr>
        <p:spPr>
          <a:xfrm>
            <a:off x="4379913" y="6408738"/>
            <a:ext cx="2351087" cy="365125"/>
          </a:xfrm>
        </p:spPr>
        <p:txBody>
          <a:bodyPr/>
          <a:lstStyle>
            <a:lvl1pPr>
              <a:defRPr>
                <a:solidFill>
                  <a:schemeClr val="tx1"/>
                </a:solidFill>
              </a:defRPr>
            </a:lvl1pPr>
            <a:extLst/>
          </a:lstStyle>
          <a:p>
            <a:pPr>
              <a:defRPr/>
            </a:pPr>
            <a:r>
              <a:rPr lang="en-US"/>
              <a:t>©1992-2012 by Pearson Education, Inc. All Rights Reserved.</a:t>
            </a:r>
          </a:p>
        </p:txBody>
      </p:sp>
      <p:sp>
        <p:nvSpPr>
          <p:cNvPr id="13" name="Slide Number Placeholder 6">
            <a:extLst>
              <a:ext uri="{FF2B5EF4-FFF2-40B4-BE49-F238E27FC236}">
                <a16:creationId xmlns:a16="http://schemas.microsoft.com/office/drawing/2014/main" id="{FC0B5296-C8B0-974E-ACF3-DEFE64309165}"/>
              </a:ext>
            </a:extLst>
          </p:cNvPr>
          <p:cNvSpPr>
            <a:spLocks noGrp="1"/>
          </p:cNvSpPr>
          <p:nvPr>
            <p:ph type="sldNum" sz="quarter" idx="12"/>
          </p:nvPr>
        </p:nvSpPr>
        <p:spPr/>
        <p:txBody>
          <a:bodyPr/>
          <a:lstStyle>
            <a:lvl1pPr>
              <a:defRPr smtClean="0"/>
            </a:lvl1pPr>
          </a:lstStyle>
          <a:p>
            <a:pPr>
              <a:defRPr/>
            </a:pPr>
            <a:fld id="{6579B74B-04F5-4844-92A3-6D7770C36478}" type="slidenum">
              <a:rPr lang="en-US" altLang="en-US"/>
              <a:pPr>
                <a:defRPr/>
              </a:pPr>
              <a:t>‹#›</a:t>
            </a:fld>
            <a:endParaRPr lang="en-US" altLang="en-US"/>
          </a:p>
        </p:txBody>
      </p:sp>
    </p:spTree>
    <p:extLst>
      <p:ext uri="{BB962C8B-B14F-4D97-AF65-F5344CB8AC3E}">
        <p14:creationId xmlns:p14="http://schemas.microsoft.com/office/powerpoint/2010/main" val="2160501834"/>
      </p:ext>
    </p:extLst>
  </p:cSld>
  <p:clrMapOvr>
    <a:overrideClrMapping bg1="dk1" tx1="lt1" bg2="dk2" tx2="lt2" accent1="accent1" accent2="accent2" accent3="accent3" accent4="accent4" accent5="accent5" accent6="accent6" hlink="hlink" folHlink="folHlink"/>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7F1AB59A-D3D5-9642-BCD4-4D8622FFF54B}"/>
              </a:ext>
            </a:extLst>
          </p:cNvPr>
          <p:cNvSpPr>
            <a:spLocks noGrp="1"/>
          </p:cNvSpPr>
          <p:nvPr>
            <p:ph type="dt" sz="half" idx="10"/>
          </p:nvPr>
        </p:nvSpPr>
        <p:spPr/>
        <p:txBody>
          <a:bodyPr/>
          <a:lstStyle>
            <a:lvl1pPr>
              <a:defRPr/>
            </a:lvl1pPr>
          </a:lstStyle>
          <a:p>
            <a:pPr>
              <a:defRPr/>
            </a:pPr>
            <a:r>
              <a:rPr lang="ar-SA" smtClean="0"/>
              <a:t>1/8/2012</a:t>
            </a:r>
            <a:endParaRPr lang="en-US"/>
          </a:p>
        </p:txBody>
      </p:sp>
      <p:sp>
        <p:nvSpPr>
          <p:cNvPr id="5" name="Footer Placeholder 21">
            <a:extLst>
              <a:ext uri="{FF2B5EF4-FFF2-40B4-BE49-F238E27FC236}">
                <a16:creationId xmlns:a16="http://schemas.microsoft.com/office/drawing/2014/main" id="{3280CD53-14BD-1D45-8EDC-D7D5C809F004}"/>
              </a:ext>
            </a:extLst>
          </p:cNvPr>
          <p:cNvSpPr>
            <a:spLocks noGrp="1"/>
          </p:cNvSpPr>
          <p:nvPr>
            <p:ph type="ftr" sz="quarter" idx="11"/>
          </p:nvPr>
        </p:nvSpPr>
        <p:spPr/>
        <p:txBody>
          <a:bodyPr/>
          <a:lstStyle>
            <a:lvl1pPr>
              <a:defRPr/>
            </a:lvl1pPr>
          </a:lstStyle>
          <a:p>
            <a:pPr>
              <a:defRPr/>
            </a:pPr>
            <a:r>
              <a:rPr lang="en-US"/>
              <a:t>©1992-2012 by Pearson Education, Inc. All Rights Reserved.</a:t>
            </a:r>
          </a:p>
        </p:txBody>
      </p:sp>
      <p:sp>
        <p:nvSpPr>
          <p:cNvPr id="6" name="Slide Number Placeholder 17">
            <a:extLst>
              <a:ext uri="{FF2B5EF4-FFF2-40B4-BE49-F238E27FC236}">
                <a16:creationId xmlns:a16="http://schemas.microsoft.com/office/drawing/2014/main" id="{8D7A4C0C-B628-DA44-BE7C-BC3707CE13D5}"/>
              </a:ext>
            </a:extLst>
          </p:cNvPr>
          <p:cNvSpPr>
            <a:spLocks noGrp="1"/>
          </p:cNvSpPr>
          <p:nvPr>
            <p:ph type="sldNum" sz="quarter" idx="12"/>
          </p:nvPr>
        </p:nvSpPr>
        <p:spPr/>
        <p:txBody>
          <a:bodyPr/>
          <a:lstStyle>
            <a:lvl1pPr>
              <a:defRPr/>
            </a:lvl1pPr>
          </a:lstStyle>
          <a:p>
            <a:pPr>
              <a:defRPr/>
            </a:pPr>
            <a:fld id="{CEA51460-61D7-7147-9262-7BE7AC179F5A}" type="slidenum">
              <a:rPr lang="en-US" altLang="en-US"/>
              <a:pPr>
                <a:defRPr/>
              </a:pPr>
              <a:t>‹#›</a:t>
            </a:fld>
            <a:endParaRPr lang="en-US" altLang="en-US"/>
          </a:p>
        </p:txBody>
      </p:sp>
    </p:spTree>
    <p:extLst>
      <p:ext uri="{BB962C8B-B14F-4D97-AF65-F5344CB8AC3E}">
        <p14:creationId xmlns:p14="http://schemas.microsoft.com/office/powerpoint/2010/main" val="2218376102"/>
      </p:ext>
    </p:extLst>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47889FF2-A1A1-E440-A197-2DA0FD4E5AB6}"/>
              </a:ext>
            </a:extLst>
          </p:cNvPr>
          <p:cNvSpPr>
            <a:spLocks noGrp="1"/>
          </p:cNvSpPr>
          <p:nvPr>
            <p:ph type="dt" sz="half" idx="10"/>
          </p:nvPr>
        </p:nvSpPr>
        <p:spPr/>
        <p:txBody>
          <a:bodyPr/>
          <a:lstStyle>
            <a:lvl1pPr>
              <a:defRPr/>
            </a:lvl1pPr>
          </a:lstStyle>
          <a:p>
            <a:pPr>
              <a:defRPr/>
            </a:pPr>
            <a:r>
              <a:rPr lang="ar-SA" smtClean="0"/>
              <a:t>1/8/2012</a:t>
            </a:r>
            <a:endParaRPr lang="en-US"/>
          </a:p>
        </p:txBody>
      </p:sp>
      <p:sp>
        <p:nvSpPr>
          <p:cNvPr id="5" name="Footer Placeholder 21">
            <a:extLst>
              <a:ext uri="{FF2B5EF4-FFF2-40B4-BE49-F238E27FC236}">
                <a16:creationId xmlns:a16="http://schemas.microsoft.com/office/drawing/2014/main" id="{5E764984-6D1C-CA43-A8F0-A8EA5B09708C}"/>
              </a:ext>
            </a:extLst>
          </p:cNvPr>
          <p:cNvSpPr>
            <a:spLocks noGrp="1"/>
          </p:cNvSpPr>
          <p:nvPr>
            <p:ph type="ftr" sz="quarter" idx="11"/>
          </p:nvPr>
        </p:nvSpPr>
        <p:spPr/>
        <p:txBody>
          <a:bodyPr/>
          <a:lstStyle>
            <a:lvl1pPr>
              <a:defRPr/>
            </a:lvl1pPr>
          </a:lstStyle>
          <a:p>
            <a:pPr>
              <a:defRPr/>
            </a:pPr>
            <a:r>
              <a:rPr lang="en-US"/>
              <a:t>©1992-2012 by Pearson Education, Inc. All Rights Reserved.</a:t>
            </a:r>
          </a:p>
        </p:txBody>
      </p:sp>
      <p:sp>
        <p:nvSpPr>
          <p:cNvPr id="6" name="Slide Number Placeholder 17">
            <a:extLst>
              <a:ext uri="{FF2B5EF4-FFF2-40B4-BE49-F238E27FC236}">
                <a16:creationId xmlns:a16="http://schemas.microsoft.com/office/drawing/2014/main" id="{5C899435-6416-AD42-B1CE-01B4E5819BCD}"/>
              </a:ext>
            </a:extLst>
          </p:cNvPr>
          <p:cNvSpPr>
            <a:spLocks noGrp="1"/>
          </p:cNvSpPr>
          <p:nvPr>
            <p:ph type="sldNum" sz="quarter" idx="12"/>
          </p:nvPr>
        </p:nvSpPr>
        <p:spPr/>
        <p:txBody>
          <a:bodyPr/>
          <a:lstStyle>
            <a:lvl1pPr>
              <a:defRPr/>
            </a:lvl1pPr>
          </a:lstStyle>
          <a:p>
            <a:pPr>
              <a:defRPr/>
            </a:pPr>
            <a:fld id="{5F55AE7E-A45A-E548-8952-506D4B6F9C26}" type="slidenum">
              <a:rPr lang="en-US" altLang="en-US"/>
              <a:pPr>
                <a:defRPr/>
              </a:pPr>
              <a:t>‹#›</a:t>
            </a:fld>
            <a:endParaRPr lang="en-US" altLang="en-US"/>
          </a:p>
        </p:txBody>
      </p:sp>
    </p:spTree>
    <p:extLst>
      <p:ext uri="{BB962C8B-B14F-4D97-AF65-F5344CB8AC3E}">
        <p14:creationId xmlns:p14="http://schemas.microsoft.com/office/powerpoint/2010/main" val="2132559825"/>
      </p:ext>
    </p:extLst>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F2CF311E-6643-F14C-9D9E-388A4F1CED84}"/>
              </a:ext>
            </a:extLst>
          </p:cNvPr>
          <p:cNvSpPr>
            <a:spLocks noGrp="1"/>
          </p:cNvSpPr>
          <p:nvPr>
            <p:ph type="dt" sz="half" idx="10"/>
          </p:nvPr>
        </p:nvSpPr>
        <p:spPr/>
        <p:txBody>
          <a:bodyPr/>
          <a:lstStyle>
            <a:lvl1pPr>
              <a:defRPr/>
            </a:lvl1pPr>
          </a:lstStyle>
          <a:p>
            <a:pPr>
              <a:defRPr/>
            </a:pPr>
            <a:r>
              <a:rPr lang="ar-SA" smtClean="0"/>
              <a:t>1/8/2012</a:t>
            </a:r>
            <a:endParaRPr lang="en-US"/>
          </a:p>
        </p:txBody>
      </p:sp>
      <p:sp>
        <p:nvSpPr>
          <p:cNvPr id="5" name="Footer Placeholder 21">
            <a:extLst>
              <a:ext uri="{FF2B5EF4-FFF2-40B4-BE49-F238E27FC236}">
                <a16:creationId xmlns:a16="http://schemas.microsoft.com/office/drawing/2014/main" id="{6B607F45-E030-FF47-B410-62A2435DE0DC}"/>
              </a:ext>
            </a:extLst>
          </p:cNvPr>
          <p:cNvSpPr>
            <a:spLocks noGrp="1"/>
          </p:cNvSpPr>
          <p:nvPr>
            <p:ph type="ftr" sz="quarter" idx="11"/>
          </p:nvPr>
        </p:nvSpPr>
        <p:spPr/>
        <p:txBody>
          <a:bodyPr/>
          <a:lstStyle>
            <a:lvl1pPr>
              <a:defRPr/>
            </a:lvl1pPr>
          </a:lstStyle>
          <a:p>
            <a:pPr>
              <a:defRPr/>
            </a:pPr>
            <a:r>
              <a:rPr lang="en-US"/>
              <a:t>©1992-2012 by Pearson Education, Inc. All Rights Reserved.</a:t>
            </a:r>
          </a:p>
        </p:txBody>
      </p:sp>
      <p:sp>
        <p:nvSpPr>
          <p:cNvPr id="6" name="Slide Number Placeholder 17">
            <a:extLst>
              <a:ext uri="{FF2B5EF4-FFF2-40B4-BE49-F238E27FC236}">
                <a16:creationId xmlns:a16="http://schemas.microsoft.com/office/drawing/2014/main" id="{171D438F-F574-CF49-AED0-1708C6CF2245}"/>
              </a:ext>
            </a:extLst>
          </p:cNvPr>
          <p:cNvSpPr>
            <a:spLocks noGrp="1"/>
          </p:cNvSpPr>
          <p:nvPr>
            <p:ph type="sldNum" sz="quarter" idx="12"/>
          </p:nvPr>
        </p:nvSpPr>
        <p:spPr/>
        <p:txBody>
          <a:bodyPr/>
          <a:lstStyle>
            <a:lvl1pPr>
              <a:defRPr/>
            </a:lvl1pPr>
          </a:lstStyle>
          <a:p>
            <a:pPr>
              <a:defRPr/>
            </a:pPr>
            <a:fld id="{871DBE1E-35DA-D94D-9D33-866D3DF5C482}" type="slidenum">
              <a:rPr lang="en-US" altLang="en-US"/>
              <a:pPr>
                <a:defRPr/>
              </a:pPr>
              <a:t>‹#›</a:t>
            </a:fld>
            <a:endParaRPr lang="en-US" altLang="en-US"/>
          </a:p>
        </p:txBody>
      </p:sp>
    </p:spTree>
    <p:extLst>
      <p:ext uri="{BB962C8B-B14F-4D97-AF65-F5344CB8AC3E}">
        <p14:creationId xmlns:p14="http://schemas.microsoft.com/office/powerpoint/2010/main" val="4342520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
            <a:extLst>
              <a:ext uri="{FF2B5EF4-FFF2-40B4-BE49-F238E27FC236}">
                <a16:creationId xmlns:a16="http://schemas.microsoft.com/office/drawing/2014/main" id="{780D15E7-6F5B-4346-9DBE-1D1FE967A952}"/>
              </a:ext>
            </a:extLst>
          </p:cNvPr>
          <p:cNvSpPr>
            <a:spLocks noGrp="1" noChangeArrowheads="1"/>
          </p:cNvSpPr>
          <p:nvPr>
            <p:ph type="sldNum" sz="quarter" idx="10"/>
          </p:nvPr>
        </p:nvSpPr>
        <p:spPr>
          <a:ln/>
        </p:spPr>
        <p:txBody>
          <a:bodyPr/>
          <a:lstStyle>
            <a:lvl1pPr>
              <a:defRPr/>
            </a:lvl1pPr>
          </a:lstStyle>
          <a:p>
            <a:pPr>
              <a:defRPr/>
            </a:pPr>
            <a:fld id="{B33845B1-E415-B649-8EFD-10B458CF7B89}" type="slidenum">
              <a:rPr lang="en-US" altLang="en-US"/>
              <a:pPr>
                <a:defRPr/>
              </a:pPr>
              <a:t>‹#›</a:t>
            </a:fld>
            <a:endParaRPr lang="en-US" altLang="en-US"/>
          </a:p>
        </p:txBody>
      </p:sp>
    </p:spTree>
    <p:extLst>
      <p:ext uri="{BB962C8B-B14F-4D97-AF65-F5344CB8AC3E}">
        <p14:creationId xmlns:p14="http://schemas.microsoft.com/office/powerpoint/2010/main" val="29861463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914400" y="2514600"/>
            <a:ext cx="3581400" cy="3771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2514600"/>
            <a:ext cx="3581400" cy="3771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a:extLst>
              <a:ext uri="{FF2B5EF4-FFF2-40B4-BE49-F238E27FC236}">
                <a16:creationId xmlns:a16="http://schemas.microsoft.com/office/drawing/2014/main" id="{D79F77A0-7E92-BA4D-AFDB-F1F3C8805994}"/>
              </a:ext>
            </a:extLst>
          </p:cNvPr>
          <p:cNvSpPr>
            <a:spLocks noGrp="1" noChangeArrowheads="1"/>
          </p:cNvSpPr>
          <p:nvPr>
            <p:ph type="sldNum" sz="quarter" idx="10"/>
          </p:nvPr>
        </p:nvSpPr>
        <p:spPr>
          <a:ln/>
        </p:spPr>
        <p:txBody>
          <a:bodyPr/>
          <a:lstStyle>
            <a:lvl1pPr>
              <a:defRPr/>
            </a:lvl1pPr>
          </a:lstStyle>
          <a:p>
            <a:pPr>
              <a:defRPr/>
            </a:pPr>
            <a:fld id="{50133BF8-C2C2-7B49-A7C3-0D4835A76C33}" type="slidenum">
              <a:rPr lang="en-US" altLang="en-US"/>
              <a:pPr>
                <a:defRPr/>
              </a:pPr>
              <a:t>‹#›</a:t>
            </a:fld>
            <a:endParaRPr lang="en-US" altLang="en-US"/>
          </a:p>
        </p:txBody>
      </p:sp>
    </p:spTree>
    <p:extLst>
      <p:ext uri="{BB962C8B-B14F-4D97-AF65-F5344CB8AC3E}">
        <p14:creationId xmlns:p14="http://schemas.microsoft.com/office/powerpoint/2010/main" val="9479614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96E8BFBE-D33B-7946-80A9-A5980AA75D61}"/>
              </a:ext>
            </a:extLst>
          </p:cNvPr>
          <p:cNvSpPr>
            <a:spLocks noGrp="1" noChangeArrowheads="1"/>
          </p:cNvSpPr>
          <p:nvPr>
            <p:ph type="sldNum" sz="quarter" idx="10"/>
          </p:nvPr>
        </p:nvSpPr>
        <p:spPr>
          <a:ln/>
        </p:spPr>
        <p:txBody>
          <a:bodyPr/>
          <a:lstStyle>
            <a:lvl1pPr>
              <a:defRPr/>
            </a:lvl1pPr>
          </a:lstStyle>
          <a:p>
            <a:pPr>
              <a:defRPr/>
            </a:pPr>
            <a:fld id="{C9007786-9F90-7045-8DBE-A7703DD27406}" type="slidenum">
              <a:rPr lang="en-US" altLang="en-US"/>
              <a:pPr>
                <a:defRPr/>
              </a:pPr>
              <a:t>‹#›</a:t>
            </a:fld>
            <a:endParaRPr lang="en-US" altLang="en-US"/>
          </a:p>
        </p:txBody>
      </p:sp>
    </p:spTree>
    <p:extLst>
      <p:ext uri="{BB962C8B-B14F-4D97-AF65-F5344CB8AC3E}">
        <p14:creationId xmlns:p14="http://schemas.microsoft.com/office/powerpoint/2010/main" val="351141417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a:extLst>
              <a:ext uri="{FF2B5EF4-FFF2-40B4-BE49-F238E27FC236}">
                <a16:creationId xmlns:a16="http://schemas.microsoft.com/office/drawing/2014/main" id="{F101FFEB-8879-7249-84E7-60319E0F7B4A}"/>
              </a:ext>
            </a:extLst>
          </p:cNvPr>
          <p:cNvSpPr>
            <a:spLocks noGrp="1" noChangeArrowheads="1"/>
          </p:cNvSpPr>
          <p:nvPr>
            <p:ph type="sldNum" sz="quarter" idx="10"/>
          </p:nvPr>
        </p:nvSpPr>
        <p:spPr>
          <a:ln/>
        </p:spPr>
        <p:txBody>
          <a:bodyPr/>
          <a:lstStyle>
            <a:lvl1pPr>
              <a:defRPr/>
            </a:lvl1pPr>
          </a:lstStyle>
          <a:p>
            <a:pPr>
              <a:defRPr/>
            </a:pPr>
            <a:fld id="{7A9FCD4D-345E-654E-8EE2-FB839C030CA1}" type="slidenum">
              <a:rPr lang="en-US" altLang="en-US"/>
              <a:pPr>
                <a:defRPr/>
              </a:pPr>
              <a:t>‹#›</a:t>
            </a:fld>
            <a:endParaRPr lang="en-US" altLang="en-US"/>
          </a:p>
        </p:txBody>
      </p:sp>
    </p:spTree>
    <p:extLst>
      <p:ext uri="{BB962C8B-B14F-4D97-AF65-F5344CB8AC3E}">
        <p14:creationId xmlns:p14="http://schemas.microsoft.com/office/powerpoint/2010/main" val="169542106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a:extLst>
              <a:ext uri="{FF2B5EF4-FFF2-40B4-BE49-F238E27FC236}">
                <a16:creationId xmlns:a16="http://schemas.microsoft.com/office/drawing/2014/main" id="{7CE48243-698E-5843-B380-6B32599AD037}"/>
              </a:ext>
            </a:extLst>
          </p:cNvPr>
          <p:cNvSpPr>
            <a:spLocks noGrp="1" noChangeArrowheads="1"/>
          </p:cNvSpPr>
          <p:nvPr>
            <p:ph type="sldNum" sz="quarter" idx="10"/>
          </p:nvPr>
        </p:nvSpPr>
        <p:spPr>
          <a:ln/>
        </p:spPr>
        <p:txBody>
          <a:bodyPr/>
          <a:lstStyle>
            <a:lvl1pPr>
              <a:defRPr/>
            </a:lvl1pPr>
          </a:lstStyle>
          <a:p>
            <a:pPr>
              <a:defRPr/>
            </a:pPr>
            <a:fld id="{2548F72C-0FCD-8747-A44F-6487B982265F}" type="slidenum">
              <a:rPr lang="en-US" altLang="en-US"/>
              <a:pPr>
                <a:defRPr/>
              </a:pPr>
              <a:t>‹#›</a:t>
            </a:fld>
            <a:endParaRPr lang="en-US" altLang="en-US"/>
          </a:p>
        </p:txBody>
      </p:sp>
    </p:spTree>
    <p:extLst>
      <p:ext uri="{BB962C8B-B14F-4D97-AF65-F5344CB8AC3E}">
        <p14:creationId xmlns:p14="http://schemas.microsoft.com/office/powerpoint/2010/main" val="372978710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a:extLst>
              <a:ext uri="{FF2B5EF4-FFF2-40B4-BE49-F238E27FC236}">
                <a16:creationId xmlns:a16="http://schemas.microsoft.com/office/drawing/2014/main" id="{15EC6FD0-A904-B240-AFF7-04D2953DA302}"/>
              </a:ext>
            </a:extLst>
          </p:cNvPr>
          <p:cNvSpPr>
            <a:spLocks noGrp="1" noChangeArrowheads="1"/>
          </p:cNvSpPr>
          <p:nvPr>
            <p:ph type="sldNum" sz="quarter" idx="10"/>
          </p:nvPr>
        </p:nvSpPr>
        <p:spPr>
          <a:ln/>
        </p:spPr>
        <p:txBody>
          <a:bodyPr/>
          <a:lstStyle>
            <a:lvl1pPr>
              <a:defRPr/>
            </a:lvl1pPr>
          </a:lstStyle>
          <a:p>
            <a:pPr>
              <a:defRPr/>
            </a:pPr>
            <a:fld id="{92FE9E79-522B-8E47-9FCE-89D5AE5A5C76}" type="slidenum">
              <a:rPr lang="en-US" altLang="en-US"/>
              <a:pPr>
                <a:defRPr/>
              </a:pPr>
              <a:t>‹#›</a:t>
            </a:fld>
            <a:endParaRPr lang="en-US" altLang="en-US"/>
          </a:p>
        </p:txBody>
      </p:sp>
    </p:spTree>
    <p:extLst>
      <p:ext uri="{BB962C8B-B14F-4D97-AF65-F5344CB8AC3E}">
        <p14:creationId xmlns:p14="http://schemas.microsoft.com/office/powerpoint/2010/main" val="41642290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511409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a:extLst>
              <a:ext uri="{FF2B5EF4-FFF2-40B4-BE49-F238E27FC236}">
                <a16:creationId xmlns:a16="http://schemas.microsoft.com/office/drawing/2014/main" id="{9DA0A2F3-1CF2-5444-AEDE-DA6C41462B76}"/>
              </a:ext>
            </a:extLst>
          </p:cNvPr>
          <p:cNvSpPr>
            <a:spLocks noGrp="1" noChangeArrowheads="1"/>
          </p:cNvSpPr>
          <p:nvPr>
            <p:ph type="sldNum" sz="quarter" idx="10"/>
          </p:nvPr>
        </p:nvSpPr>
        <p:spPr>
          <a:ln/>
        </p:spPr>
        <p:txBody>
          <a:bodyPr/>
          <a:lstStyle>
            <a:lvl1pPr>
              <a:defRPr/>
            </a:lvl1pPr>
          </a:lstStyle>
          <a:p>
            <a:pPr>
              <a:defRPr/>
            </a:pPr>
            <a:fld id="{EA6305E6-321D-F340-AB5B-B61804567C4E}" type="slidenum">
              <a:rPr lang="en-US" altLang="en-US"/>
              <a:pPr>
                <a:defRPr/>
              </a:pPr>
              <a:t>‹#›</a:t>
            </a:fld>
            <a:endParaRPr lang="en-US" altLang="en-US"/>
          </a:p>
        </p:txBody>
      </p:sp>
    </p:spTree>
    <p:extLst>
      <p:ext uri="{BB962C8B-B14F-4D97-AF65-F5344CB8AC3E}">
        <p14:creationId xmlns:p14="http://schemas.microsoft.com/office/powerpoint/2010/main" val="402970331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9505FEA7-C31A-0447-AB2B-CA4BE7442871}"/>
              </a:ext>
            </a:extLst>
          </p:cNvPr>
          <p:cNvSpPr>
            <a:spLocks noGrp="1" noChangeArrowheads="1"/>
          </p:cNvSpPr>
          <p:nvPr>
            <p:ph type="sldNum" sz="quarter" idx="10"/>
          </p:nvPr>
        </p:nvSpPr>
        <p:spPr>
          <a:ln/>
        </p:spPr>
        <p:txBody>
          <a:bodyPr/>
          <a:lstStyle>
            <a:lvl1pPr>
              <a:defRPr/>
            </a:lvl1pPr>
          </a:lstStyle>
          <a:p>
            <a:pPr>
              <a:defRPr/>
            </a:pPr>
            <a:fld id="{6050602A-FB06-FF41-9D00-8367B8ECA5D8}" type="slidenum">
              <a:rPr lang="en-US" altLang="en-US"/>
              <a:pPr>
                <a:defRPr/>
              </a:pPr>
              <a:t>‹#›</a:t>
            </a:fld>
            <a:endParaRPr lang="en-US" altLang="en-US"/>
          </a:p>
        </p:txBody>
      </p:sp>
    </p:spTree>
    <p:extLst>
      <p:ext uri="{BB962C8B-B14F-4D97-AF65-F5344CB8AC3E}">
        <p14:creationId xmlns:p14="http://schemas.microsoft.com/office/powerpoint/2010/main" val="144943487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73750" y="889000"/>
            <a:ext cx="4289425" cy="53975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999288" y="889000"/>
            <a:ext cx="12720638" cy="53975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C96D66EF-6BE9-1546-BFC1-DFE2A961C5F2}"/>
              </a:ext>
            </a:extLst>
          </p:cNvPr>
          <p:cNvSpPr>
            <a:spLocks noGrp="1" noChangeArrowheads="1"/>
          </p:cNvSpPr>
          <p:nvPr>
            <p:ph type="sldNum" sz="quarter" idx="10"/>
          </p:nvPr>
        </p:nvSpPr>
        <p:spPr>
          <a:ln/>
        </p:spPr>
        <p:txBody>
          <a:bodyPr/>
          <a:lstStyle>
            <a:lvl1pPr>
              <a:defRPr/>
            </a:lvl1pPr>
          </a:lstStyle>
          <a:p>
            <a:pPr>
              <a:defRPr/>
            </a:pPr>
            <a:fld id="{19C71BFF-E8AE-3A45-9C50-FB478FDDBBE1}" type="slidenum">
              <a:rPr lang="en-US" altLang="en-US"/>
              <a:pPr>
                <a:defRPr/>
              </a:pPr>
              <a:t>‹#›</a:t>
            </a:fld>
            <a:endParaRPr lang="en-US" altLang="en-US"/>
          </a:p>
        </p:txBody>
      </p:sp>
    </p:spTree>
    <p:extLst>
      <p:ext uri="{BB962C8B-B14F-4D97-AF65-F5344CB8AC3E}">
        <p14:creationId xmlns:p14="http://schemas.microsoft.com/office/powerpoint/2010/main" val="217311092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6">
            <a:extLst>
              <a:ext uri="{FF2B5EF4-FFF2-40B4-BE49-F238E27FC236}">
                <a16:creationId xmlns:a16="http://schemas.microsoft.com/office/drawing/2014/main" id="{13634351-6BE2-DA45-826E-24701664F080}"/>
              </a:ext>
            </a:extLst>
          </p:cNvPr>
          <p:cNvSpPr>
            <a:spLocks noGrp="1" noChangeArrowheads="1"/>
          </p:cNvSpPr>
          <p:nvPr>
            <p:ph type="sldNum" sz="quarter" idx="10"/>
          </p:nvPr>
        </p:nvSpPr>
        <p:spPr>
          <a:ln/>
        </p:spPr>
        <p:txBody>
          <a:bodyPr/>
          <a:lstStyle>
            <a:lvl1pPr>
              <a:defRPr/>
            </a:lvl1pPr>
          </a:lstStyle>
          <a:p>
            <a:pPr>
              <a:defRPr/>
            </a:pPr>
            <a:fld id="{C5DC32BB-56C9-C548-929B-04CA83F99CF0}" type="slidenum">
              <a:rPr lang="en-US" altLang="en-US"/>
              <a:pPr>
                <a:defRPr/>
              </a:pPr>
              <a:t>‹#›</a:t>
            </a:fld>
            <a:endParaRPr lang="en-US" altLang="en-US"/>
          </a:p>
        </p:txBody>
      </p:sp>
    </p:spTree>
    <p:extLst>
      <p:ext uri="{BB962C8B-B14F-4D97-AF65-F5344CB8AC3E}">
        <p14:creationId xmlns:p14="http://schemas.microsoft.com/office/powerpoint/2010/main" val="268611276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15B130C5-611D-A449-8E40-9DBB15248A80}"/>
              </a:ext>
            </a:extLst>
          </p:cNvPr>
          <p:cNvSpPr>
            <a:spLocks noGrp="1" noChangeArrowheads="1"/>
          </p:cNvSpPr>
          <p:nvPr>
            <p:ph type="sldNum" sz="quarter" idx="10"/>
          </p:nvPr>
        </p:nvSpPr>
        <p:spPr>
          <a:ln/>
        </p:spPr>
        <p:txBody>
          <a:bodyPr/>
          <a:lstStyle>
            <a:lvl1pPr>
              <a:defRPr/>
            </a:lvl1pPr>
          </a:lstStyle>
          <a:p>
            <a:pPr>
              <a:defRPr/>
            </a:pPr>
            <a:fld id="{9BB02A17-F796-3E4C-A3BC-C52B9D6EE165}" type="slidenum">
              <a:rPr lang="en-US" altLang="en-US"/>
              <a:pPr>
                <a:defRPr/>
              </a:pPr>
              <a:t>‹#›</a:t>
            </a:fld>
            <a:endParaRPr lang="en-US" altLang="en-US"/>
          </a:p>
        </p:txBody>
      </p:sp>
    </p:spTree>
    <p:extLst>
      <p:ext uri="{BB962C8B-B14F-4D97-AF65-F5344CB8AC3E}">
        <p14:creationId xmlns:p14="http://schemas.microsoft.com/office/powerpoint/2010/main" val="419717242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
            <a:extLst>
              <a:ext uri="{FF2B5EF4-FFF2-40B4-BE49-F238E27FC236}">
                <a16:creationId xmlns:a16="http://schemas.microsoft.com/office/drawing/2014/main" id="{878B0121-FB3A-9648-ACE1-2312500F2A7B}"/>
              </a:ext>
            </a:extLst>
          </p:cNvPr>
          <p:cNvSpPr>
            <a:spLocks noGrp="1" noChangeArrowheads="1"/>
          </p:cNvSpPr>
          <p:nvPr>
            <p:ph type="sldNum" sz="quarter" idx="10"/>
          </p:nvPr>
        </p:nvSpPr>
        <p:spPr>
          <a:ln/>
        </p:spPr>
        <p:txBody>
          <a:bodyPr/>
          <a:lstStyle>
            <a:lvl1pPr>
              <a:defRPr/>
            </a:lvl1pPr>
          </a:lstStyle>
          <a:p>
            <a:pPr>
              <a:defRPr/>
            </a:pPr>
            <a:fld id="{65D771B0-6FE9-E641-8B5F-612CA0E203EB}" type="slidenum">
              <a:rPr lang="en-US" altLang="en-US"/>
              <a:pPr>
                <a:defRPr/>
              </a:pPr>
              <a:t>‹#›</a:t>
            </a:fld>
            <a:endParaRPr lang="en-US" altLang="en-US"/>
          </a:p>
        </p:txBody>
      </p:sp>
    </p:spTree>
    <p:extLst>
      <p:ext uri="{BB962C8B-B14F-4D97-AF65-F5344CB8AC3E}">
        <p14:creationId xmlns:p14="http://schemas.microsoft.com/office/powerpoint/2010/main" val="245788410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219200" y="762000"/>
            <a:ext cx="3810000" cy="2097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81600" y="762000"/>
            <a:ext cx="3810000" cy="2097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a:extLst>
              <a:ext uri="{FF2B5EF4-FFF2-40B4-BE49-F238E27FC236}">
                <a16:creationId xmlns:a16="http://schemas.microsoft.com/office/drawing/2014/main" id="{554460B1-8F4D-1D4E-B6BF-8D51776854A8}"/>
              </a:ext>
            </a:extLst>
          </p:cNvPr>
          <p:cNvSpPr>
            <a:spLocks noGrp="1" noChangeArrowheads="1"/>
          </p:cNvSpPr>
          <p:nvPr>
            <p:ph type="sldNum" sz="quarter" idx="10"/>
          </p:nvPr>
        </p:nvSpPr>
        <p:spPr>
          <a:ln/>
        </p:spPr>
        <p:txBody>
          <a:bodyPr/>
          <a:lstStyle>
            <a:lvl1pPr>
              <a:defRPr/>
            </a:lvl1pPr>
          </a:lstStyle>
          <a:p>
            <a:pPr>
              <a:defRPr/>
            </a:pPr>
            <a:fld id="{EF85DA5C-6B00-D646-A1C1-7498805B6255}" type="slidenum">
              <a:rPr lang="en-US" altLang="en-US"/>
              <a:pPr>
                <a:defRPr/>
              </a:pPr>
              <a:t>‹#›</a:t>
            </a:fld>
            <a:endParaRPr lang="en-US" altLang="en-US"/>
          </a:p>
        </p:txBody>
      </p:sp>
    </p:spTree>
    <p:extLst>
      <p:ext uri="{BB962C8B-B14F-4D97-AF65-F5344CB8AC3E}">
        <p14:creationId xmlns:p14="http://schemas.microsoft.com/office/powerpoint/2010/main" val="376422369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B102DBA8-05B9-914D-8FC3-FC028EF5C4B3}"/>
              </a:ext>
            </a:extLst>
          </p:cNvPr>
          <p:cNvSpPr>
            <a:spLocks noGrp="1" noChangeArrowheads="1"/>
          </p:cNvSpPr>
          <p:nvPr>
            <p:ph type="sldNum" sz="quarter" idx="10"/>
          </p:nvPr>
        </p:nvSpPr>
        <p:spPr>
          <a:ln/>
        </p:spPr>
        <p:txBody>
          <a:bodyPr/>
          <a:lstStyle>
            <a:lvl1pPr>
              <a:defRPr/>
            </a:lvl1pPr>
          </a:lstStyle>
          <a:p>
            <a:pPr>
              <a:defRPr/>
            </a:pPr>
            <a:fld id="{6F74B583-10D3-7044-8A36-76C0C01ACF1B}" type="slidenum">
              <a:rPr lang="en-US" altLang="en-US"/>
              <a:pPr>
                <a:defRPr/>
              </a:pPr>
              <a:t>‹#›</a:t>
            </a:fld>
            <a:endParaRPr lang="en-US" altLang="en-US"/>
          </a:p>
        </p:txBody>
      </p:sp>
    </p:spTree>
    <p:extLst>
      <p:ext uri="{BB962C8B-B14F-4D97-AF65-F5344CB8AC3E}">
        <p14:creationId xmlns:p14="http://schemas.microsoft.com/office/powerpoint/2010/main" val="36095313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a:extLst>
              <a:ext uri="{FF2B5EF4-FFF2-40B4-BE49-F238E27FC236}">
                <a16:creationId xmlns:a16="http://schemas.microsoft.com/office/drawing/2014/main" id="{79D0FC87-CE66-5541-A300-7787E6280EF5}"/>
              </a:ext>
            </a:extLst>
          </p:cNvPr>
          <p:cNvSpPr>
            <a:spLocks noGrp="1" noChangeArrowheads="1"/>
          </p:cNvSpPr>
          <p:nvPr>
            <p:ph type="sldNum" sz="quarter" idx="10"/>
          </p:nvPr>
        </p:nvSpPr>
        <p:spPr>
          <a:ln/>
        </p:spPr>
        <p:txBody>
          <a:bodyPr/>
          <a:lstStyle>
            <a:lvl1pPr>
              <a:defRPr/>
            </a:lvl1pPr>
          </a:lstStyle>
          <a:p>
            <a:pPr>
              <a:defRPr/>
            </a:pPr>
            <a:fld id="{81537D18-FE49-A94E-8F69-958012E4FD0D}" type="slidenum">
              <a:rPr lang="en-US" altLang="en-US"/>
              <a:pPr>
                <a:defRPr/>
              </a:pPr>
              <a:t>‹#›</a:t>
            </a:fld>
            <a:endParaRPr lang="en-US" altLang="en-US"/>
          </a:p>
        </p:txBody>
      </p:sp>
    </p:spTree>
    <p:extLst>
      <p:ext uri="{BB962C8B-B14F-4D97-AF65-F5344CB8AC3E}">
        <p14:creationId xmlns:p14="http://schemas.microsoft.com/office/powerpoint/2010/main" val="391544087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a:extLst>
              <a:ext uri="{FF2B5EF4-FFF2-40B4-BE49-F238E27FC236}">
                <a16:creationId xmlns:a16="http://schemas.microsoft.com/office/drawing/2014/main" id="{C42C7088-1C7E-EE47-A4ED-40187338B74A}"/>
              </a:ext>
            </a:extLst>
          </p:cNvPr>
          <p:cNvSpPr>
            <a:spLocks noGrp="1" noChangeArrowheads="1"/>
          </p:cNvSpPr>
          <p:nvPr>
            <p:ph type="sldNum" sz="quarter" idx="10"/>
          </p:nvPr>
        </p:nvSpPr>
        <p:spPr>
          <a:ln/>
        </p:spPr>
        <p:txBody>
          <a:bodyPr/>
          <a:lstStyle>
            <a:lvl1pPr>
              <a:defRPr/>
            </a:lvl1pPr>
          </a:lstStyle>
          <a:p>
            <a:pPr>
              <a:defRPr/>
            </a:pPr>
            <a:fld id="{F2CBE1C7-FD04-644A-B065-AB5D09395BA0}" type="slidenum">
              <a:rPr lang="en-US" altLang="en-US"/>
              <a:pPr>
                <a:defRPr/>
              </a:pPr>
              <a:t>‹#›</a:t>
            </a:fld>
            <a:endParaRPr lang="en-US" altLang="en-US"/>
          </a:p>
        </p:txBody>
      </p:sp>
    </p:spTree>
    <p:extLst>
      <p:ext uri="{BB962C8B-B14F-4D97-AF65-F5344CB8AC3E}">
        <p14:creationId xmlns:p14="http://schemas.microsoft.com/office/powerpoint/2010/main" val="3603422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Edit Master text styles</a:t>
            </a:r>
          </a:p>
        </p:txBody>
      </p:sp>
    </p:spTree>
    <p:extLst>
      <p:ext uri="{BB962C8B-B14F-4D97-AF65-F5344CB8AC3E}">
        <p14:creationId xmlns:p14="http://schemas.microsoft.com/office/powerpoint/2010/main" val="386831717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a:extLst>
              <a:ext uri="{FF2B5EF4-FFF2-40B4-BE49-F238E27FC236}">
                <a16:creationId xmlns:a16="http://schemas.microsoft.com/office/drawing/2014/main" id="{95125985-FF82-1E4D-8BF4-768C11DAF055}"/>
              </a:ext>
            </a:extLst>
          </p:cNvPr>
          <p:cNvSpPr>
            <a:spLocks noGrp="1" noChangeArrowheads="1"/>
          </p:cNvSpPr>
          <p:nvPr>
            <p:ph type="sldNum" sz="quarter" idx="10"/>
          </p:nvPr>
        </p:nvSpPr>
        <p:spPr>
          <a:ln/>
        </p:spPr>
        <p:txBody>
          <a:bodyPr/>
          <a:lstStyle>
            <a:lvl1pPr>
              <a:defRPr/>
            </a:lvl1pPr>
          </a:lstStyle>
          <a:p>
            <a:pPr>
              <a:defRPr/>
            </a:pPr>
            <a:fld id="{0F7E4D69-FAE3-EB4F-AFCB-77068702FE6B}" type="slidenum">
              <a:rPr lang="en-US" altLang="en-US"/>
              <a:pPr>
                <a:defRPr/>
              </a:pPr>
              <a:t>‹#›</a:t>
            </a:fld>
            <a:endParaRPr lang="en-US" altLang="en-US"/>
          </a:p>
        </p:txBody>
      </p:sp>
    </p:spTree>
    <p:extLst>
      <p:ext uri="{BB962C8B-B14F-4D97-AF65-F5344CB8AC3E}">
        <p14:creationId xmlns:p14="http://schemas.microsoft.com/office/powerpoint/2010/main" val="145568773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a:extLst>
              <a:ext uri="{FF2B5EF4-FFF2-40B4-BE49-F238E27FC236}">
                <a16:creationId xmlns:a16="http://schemas.microsoft.com/office/drawing/2014/main" id="{6EAEAD87-58F6-9D4C-9F7B-823657979EEF}"/>
              </a:ext>
            </a:extLst>
          </p:cNvPr>
          <p:cNvSpPr>
            <a:spLocks noGrp="1" noChangeArrowheads="1"/>
          </p:cNvSpPr>
          <p:nvPr>
            <p:ph type="sldNum" sz="quarter" idx="10"/>
          </p:nvPr>
        </p:nvSpPr>
        <p:spPr>
          <a:ln/>
        </p:spPr>
        <p:txBody>
          <a:bodyPr/>
          <a:lstStyle>
            <a:lvl1pPr>
              <a:defRPr/>
            </a:lvl1pPr>
          </a:lstStyle>
          <a:p>
            <a:pPr>
              <a:defRPr/>
            </a:pPr>
            <a:fld id="{CD2EE6F2-2CE7-E44E-AB2C-67ACAFD56DA4}" type="slidenum">
              <a:rPr lang="en-US" altLang="en-US"/>
              <a:pPr>
                <a:defRPr/>
              </a:pPr>
              <a:t>‹#›</a:t>
            </a:fld>
            <a:endParaRPr lang="en-US" altLang="en-US"/>
          </a:p>
        </p:txBody>
      </p:sp>
    </p:spTree>
    <p:extLst>
      <p:ext uri="{BB962C8B-B14F-4D97-AF65-F5344CB8AC3E}">
        <p14:creationId xmlns:p14="http://schemas.microsoft.com/office/powerpoint/2010/main" val="99135721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68130198-F37F-8743-917E-BE3AFFFEEFE7}"/>
              </a:ext>
            </a:extLst>
          </p:cNvPr>
          <p:cNvSpPr>
            <a:spLocks noGrp="1" noChangeArrowheads="1"/>
          </p:cNvSpPr>
          <p:nvPr>
            <p:ph type="sldNum" sz="quarter" idx="10"/>
          </p:nvPr>
        </p:nvSpPr>
        <p:spPr>
          <a:ln/>
        </p:spPr>
        <p:txBody>
          <a:bodyPr/>
          <a:lstStyle>
            <a:lvl1pPr>
              <a:defRPr/>
            </a:lvl1pPr>
          </a:lstStyle>
          <a:p>
            <a:pPr>
              <a:defRPr/>
            </a:pPr>
            <a:fld id="{C805EDD0-F0DD-AD48-BBC9-CDE1256E243C}" type="slidenum">
              <a:rPr lang="en-US" altLang="en-US"/>
              <a:pPr>
                <a:defRPr/>
              </a:pPr>
              <a:t>‹#›</a:t>
            </a:fld>
            <a:endParaRPr lang="en-US" altLang="en-US"/>
          </a:p>
        </p:txBody>
      </p:sp>
    </p:spTree>
    <p:extLst>
      <p:ext uri="{BB962C8B-B14F-4D97-AF65-F5344CB8AC3E}">
        <p14:creationId xmlns:p14="http://schemas.microsoft.com/office/powerpoint/2010/main" val="38883562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0"/>
            <a:ext cx="2247900" cy="285908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0" y="0"/>
            <a:ext cx="6591300" cy="28590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9E64BFF6-D6CE-1D48-BB0D-23A84DB29F13}"/>
              </a:ext>
            </a:extLst>
          </p:cNvPr>
          <p:cNvSpPr>
            <a:spLocks noGrp="1" noChangeArrowheads="1"/>
          </p:cNvSpPr>
          <p:nvPr>
            <p:ph type="sldNum" sz="quarter" idx="10"/>
          </p:nvPr>
        </p:nvSpPr>
        <p:spPr>
          <a:ln/>
        </p:spPr>
        <p:txBody>
          <a:bodyPr/>
          <a:lstStyle>
            <a:lvl1pPr>
              <a:defRPr/>
            </a:lvl1pPr>
          </a:lstStyle>
          <a:p>
            <a:pPr>
              <a:defRPr/>
            </a:pPr>
            <a:fld id="{B4F3E482-954D-0642-8BDB-03F43CE0F72E}" type="slidenum">
              <a:rPr lang="en-US" altLang="en-US"/>
              <a:pPr>
                <a:defRPr/>
              </a:pPr>
              <a:t>‹#›</a:t>
            </a:fld>
            <a:endParaRPr lang="en-US" altLang="en-US"/>
          </a:p>
        </p:txBody>
      </p:sp>
    </p:spTree>
    <p:extLst>
      <p:ext uri="{BB962C8B-B14F-4D97-AF65-F5344CB8AC3E}">
        <p14:creationId xmlns:p14="http://schemas.microsoft.com/office/powerpoint/2010/main" val="392784249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AEEB65F9-2EA5-D14D-837D-2B36DF56DE53}"/>
              </a:ext>
            </a:extLst>
          </p:cNvPr>
          <p:cNvSpPr>
            <a:spLocks noGrp="1" noChangeArrowheads="1"/>
          </p:cNvSpPr>
          <p:nvPr>
            <p:ph type="sldNum" sz="quarter" idx="10"/>
          </p:nvPr>
        </p:nvSpPr>
        <p:spPr>
          <a:ln/>
        </p:spPr>
        <p:txBody>
          <a:bodyPr/>
          <a:lstStyle>
            <a:lvl1pPr>
              <a:defRPr/>
            </a:lvl1pPr>
          </a:lstStyle>
          <a:p>
            <a:pPr>
              <a:defRPr/>
            </a:pPr>
            <a:fld id="{54BD8437-A8EC-9646-ADEA-D4B61757DD70}" type="slidenum">
              <a:rPr lang="en-US" altLang="en-US"/>
              <a:pPr>
                <a:defRPr/>
              </a:pPr>
              <a:t>‹#›</a:t>
            </a:fld>
            <a:endParaRPr lang="en-US" altLang="en-US"/>
          </a:p>
        </p:txBody>
      </p:sp>
    </p:spTree>
    <p:extLst>
      <p:ext uri="{BB962C8B-B14F-4D97-AF65-F5344CB8AC3E}">
        <p14:creationId xmlns:p14="http://schemas.microsoft.com/office/powerpoint/2010/main" val="421720856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E60AA23F-BDD3-E743-B751-CC7965EBD241}"/>
              </a:ext>
            </a:extLst>
          </p:cNvPr>
          <p:cNvSpPr>
            <a:spLocks noGrp="1" noChangeArrowheads="1"/>
          </p:cNvSpPr>
          <p:nvPr>
            <p:ph type="sldNum" sz="quarter" idx="10"/>
          </p:nvPr>
        </p:nvSpPr>
        <p:spPr>
          <a:ln/>
        </p:spPr>
        <p:txBody>
          <a:bodyPr/>
          <a:lstStyle>
            <a:lvl1pPr>
              <a:defRPr/>
            </a:lvl1pPr>
          </a:lstStyle>
          <a:p>
            <a:pPr>
              <a:defRPr/>
            </a:pPr>
            <a:fld id="{93C84794-7FC5-3742-85EE-DD6B092FD044}" type="slidenum">
              <a:rPr lang="en-US" altLang="en-US"/>
              <a:pPr>
                <a:defRPr/>
              </a:pPr>
              <a:t>‹#›</a:t>
            </a:fld>
            <a:endParaRPr lang="en-US" altLang="en-US"/>
          </a:p>
        </p:txBody>
      </p:sp>
    </p:spTree>
    <p:extLst>
      <p:ext uri="{BB962C8B-B14F-4D97-AF65-F5344CB8AC3E}">
        <p14:creationId xmlns:p14="http://schemas.microsoft.com/office/powerpoint/2010/main" val="25490145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EEE1B178-D3DD-4240-B3BA-ABE172BE625E}"/>
              </a:ext>
            </a:extLst>
          </p:cNvPr>
          <p:cNvSpPr>
            <a:spLocks noGrp="1" noChangeArrowheads="1"/>
          </p:cNvSpPr>
          <p:nvPr>
            <p:ph type="sldNum" sz="quarter" idx="10"/>
          </p:nvPr>
        </p:nvSpPr>
        <p:spPr>
          <a:ln/>
        </p:spPr>
        <p:txBody>
          <a:bodyPr/>
          <a:lstStyle>
            <a:lvl1pPr>
              <a:defRPr/>
            </a:lvl1pPr>
          </a:lstStyle>
          <a:p>
            <a:pPr>
              <a:defRPr/>
            </a:pPr>
            <a:fld id="{92D4BCF2-F76D-2E4E-BDE7-EF9716F82B6D}" type="slidenum">
              <a:rPr lang="en-US" altLang="en-US"/>
              <a:pPr>
                <a:defRPr/>
              </a:pPr>
              <a:t>‹#›</a:t>
            </a:fld>
            <a:endParaRPr lang="en-US" altLang="en-US"/>
          </a:p>
        </p:txBody>
      </p:sp>
    </p:spTree>
    <p:extLst>
      <p:ext uri="{BB962C8B-B14F-4D97-AF65-F5344CB8AC3E}">
        <p14:creationId xmlns:p14="http://schemas.microsoft.com/office/powerpoint/2010/main" val="306217778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990600" y="1255713"/>
            <a:ext cx="3543300" cy="20970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55713"/>
            <a:ext cx="3543300" cy="20970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33F00E9C-5EE2-704E-B8C9-EBB730D705C5}"/>
              </a:ext>
            </a:extLst>
          </p:cNvPr>
          <p:cNvSpPr>
            <a:spLocks noGrp="1" noChangeArrowheads="1"/>
          </p:cNvSpPr>
          <p:nvPr>
            <p:ph type="sldNum" sz="quarter" idx="10"/>
          </p:nvPr>
        </p:nvSpPr>
        <p:spPr>
          <a:ln/>
        </p:spPr>
        <p:txBody>
          <a:bodyPr/>
          <a:lstStyle>
            <a:lvl1pPr>
              <a:defRPr/>
            </a:lvl1pPr>
          </a:lstStyle>
          <a:p>
            <a:pPr>
              <a:defRPr/>
            </a:pPr>
            <a:fld id="{A41005AE-1C5A-6A45-B5C5-21582710E73C}" type="slidenum">
              <a:rPr lang="en-US" altLang="en-US"/>
              <a:pPr>
                <a:defRPr/>
              </a:pPr>
              <a:t>‹#›</a:t>
            </a:fld>
            <a:endParaRPr lang="en-US" altLang="en-US"/>
          </a:p>
        </p:txBody>
      </p:sp>
    </p:spTree>
    <p:extLst>
      <p:ext uri="{BB962C8B-B14F-4D97-AF65-F5344CB8AC3E}">
        <p14:creationId xmlns:p14="http://schemas.microsoft.com/office/powerpoint/2010/main" val="70646577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D75F5546-CD91-2542-9461-2F51516C41D3}"/>
              </a:ext>
            </a:extLst>
          </p:cNvPr>
          <p:cNvSpPr>
            <a:spLocks noGrp="1" noChangeArrowheads="1"/>
          </p:cNvSpPr>
          <p:nvPr>
            <p:ph type="sldNum" sz="quarter" idx="10"/>
          </p:nvPr>
        </p:nvSpPr>
        <p:spPr>
          <a:ln/>
        </p:spPr>
        <p:txBody>
          <a:bodyPr/>
          <a:lstStyle>
            <a:lvl1pPr>
              <a:defRPr/>
            </a:lvl1pPr>
          </a:lstStyle>
          <a:p>
            <a:pPr>
              <a:defRPr/>
            </a:pPr>
            <a:fld id="{73352F75-2DD9-4244-B594-89C092618EBF}" type="slidenum">
              <a:rPr lang="en-US" altLang="en-US"/>
              <a:pPr>
                <a:defRPr/>
              </a:pPr>
              <a:t>‹#›</a:t>
            </a:fld>
            <a:endParaRPr lang="en-US" altLang="en-US"/>
          </a:p>
        </p:txBody>
      </p:sp>
    </p:spTree>
    <p:extLst>
      <p:ext uri="{BB962C8B-B14F-4D97-AF65-F5344CB8AC3E}">
        <p14:creationId xmlns:p14="http://schemas.microsoft.com/office/powerpoint/2010/main" val="310499853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913B77B8-FADC-8C42-A5AF-08C7620CC016}"/>
              </a:ext>
            </a:extLst>
          </p:cNvPr>
          <p:cNvSpPr>
            <a:spLocks noGrp="1" noChangeArrowheads="1"/>
          </p:cNvSpPr>
          <p:nvPr>
            <p:ph type="sldNum" sz="quarter" idx="10"/>
          </p:nvPr>
        </p:nvSpPr>
        <p:spPr>
          <a:ln/>
        </p:spPr>
        <p:txBody>
          <a:bodyPr/>
          <a:lstStyle>
            <a:lvl1pPr>
              <a:defRPr/>
            </a:lvl1pPr>
          </a:lstStyle>
          <a:p>
            <a:pPr>
              <a:defRPr/>
            </a:pPr>
            <a:fld id="{D3575099-040C-3446-8EB7-0795EAD2B6E8}" type="slidenum">
              <a:rPr lang="en-US" altLang="en-US"/>
              <a:pPr>
                <a:defRPr/>
              </a:pPr>
              <a:t>‹#›</a:t>
            </a:fld>
            <a:endParaRPr lang="en-US" altLang="en-US"/>
          </a:p>
        </p:txBody>
      </p:sp>
    </p:spTree>
    <p:extLst>
      <p:ext uri="{BB962C8B-B14F-4D97-AF65-F5344CB8AC3E}">
        <p14:creationId xmlns:p14="http://schemas.microsoft.com/office/powerpoint/2010/main" val="35027342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2822138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9EB343A3-646B-2043-95E1-8F1B36C7463F}"/>
              </a:ext>
            </a:extLst>
          </p:cNvPr>
          <p:cNvSpPr>
            <a:spLocks noGrp="1" noChangeArrowheads="1"/>
          </p:cNvSpPr>
          <p:nvPr>
            <p:ph type="sldNum" sz="quarter" idx="10"/>
          </p:nvPr>
        </p:nvSpPr>
        <p:spPr>
          <a:ln/>
        </p:spPr>
        <p:txBody>
          <a:bodyPr/>
          <a:lstStyle>
            <a:lvl1pPr>
              <a:defRPr/>
            </a:lvl1pPr>
          </a:lstStyle>
          <a:p>
            <a:pPr>
              <a:defRPr/>
            </a:pPr>
            <a:fld id="{D0BCFFD9-E449-E542-B199-85B75CF71F1D}" type="slidenum">
              <a:rPr lang="en-US" altLang="en-US"/>
              <a:pPr>
                <a:defRPr/>
              </a:pPr>
              <a:t>‹#›</a:t>
            </a:fld>
            <a:endParaRPr lang="en-US" altLang="en-US"/>
          </a:p>
        </p:txBody>
      </p:sp>
    </p:spTree>
    <p:extLst>
      <p:ext uri="{BB962C8B-B14F-4D97-AF65-F5344CB8AC3E}">
        <p14:creationId xmlns:p14="http://schemas.microsoft.com/office/powerpoint/2010/main" val="409377038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639B0597-81BE-7541-AB7A-32B86E64E5BC}"/>
              </a:ext>
            </a:extLst>
          </p:cNvPr>
          <p:cNvSpPr>
            <a:spLocks noGrp="1" noChangeArrowheads="1"/>
          </p:cNvSpPr>
          <p:nvPr>
            <p:ph type="sldNum" sz="quarter" idx="10"/>
          </p:nvPr>
        </p:nvSpPr>
        <p:spPr>
          <a:ln/>
        </p:spPr>
        <p:txBody>
          <a:bodyPr/>
          <a:lstStyle>
            <a:lvl1pPr>
              <a:defRPr/>
            </a:lvl1pPr>
          </a:lstStyle>
          <a:p>
            <a:pPr>
              <a:defRPr/>
            </a:pPr>
            <a:fld id="{F2130BD8-FD8B-074B-A2C8-8B5D1F45E72D}" type="slidenum">
              <a:rPr lang="en-US" altLang="en-US"/>
              <a:pPr>
                <a:defRPr/>
              </a:pPr>
              <a:t>‹#›</a:t>
            </a:fld>
            <a:endParaRPr lang="en-US" altLang="en-US"/>
          </a:p>
        </p:txBody>
      </p:sp>
    </p:spTree>
    <p:extLst>
      <p:ext uri="{BB962C8B-B14F-4D97-AF65-F5344CB8AC3E}">
        <p14:creationId xmlns:p14="http://schemas.microsoft.com/office/powerpoint/2010/main" val="212779471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BE9ED95D-C974-2B47-ABEE-8ABEA19D7F14}"/>
              </a:ext>
            </a:extLst>
          </p:cNvPr>
          <p:cNvSpPr>
            <a:spLocks noGrp="1" noChangeArrowheads="1"/>
          </p:cNvSpPr>
          <p:nvPr>
            <p:ph type="sldNum" sz="quarter" idx="10"/>
          </p:nvPr>
        </p:nvSpPr>
        <p:spPr>
          <a:ln/>
        </p:spPr>
        <p:txBody>
          <a:bodyPr/>
          <a:lstStyle>
            <a:lvl1pPr>
              <a:defRPr/>
            </a:lvl1pPr>
          </a:lstStyle>
          <a:p>
            <a:pPr>
              <a:defRPr/>
            </a:pPr>
            <a:fld id="{895C352F-87C8-9C46-9206-4958FAB7A99C}" type="slidenum">
              <a:rPr lang="en-US" altLang="en-US"/>
              <a:pPr>
                <a:defRPr/>
              </a:pPr>
              <a:t>‹#›</a:t>
            </a:fld>
            <a:endParaRPr lang="en-US" altLang="en-US"/>
          </a:p>
        </p:txBody>
      </p:sp>
    </p:spTree>
    <p:extLst>
      <p:ext uri="{BB962C8B-B14F-4D97-AF65-F5344CB8AC3E}">
        <p14:creationId xmlns:p14="http://schemas.microsoft.com/office/powerpoint/2010/main" val="64401706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B75B91A-8D4C-7C42-ACE0-4CF07CD94B9F}"/>
              </a:ext>
            </a:extLst>
          </p:cNvPr>
          <p:cNvSpPr>
            <a:spLocks noGrp="1" noChangeArrowheads="1"/>
          </p:cNvSpPr>
          <p:nvPr>
            <p:ph type="sldNum" sz="quarter" idx="10"/>
          </p:nvPr>
        </p:nvSpPr>
        <p:spPr>
          <a:ln/>
        </p:spPr>
        <p:txBody>
          <a:bodyPr/>
          <a:lstStyle>
            <a:lvl1pPr>
              <a:defRPr/>
            </a:lvl1pPr>
          </a:lstStyle>
          <a:p>
            <a:pPr>
              <a:defRPr/>
            </a:pPr>
            <a:fld id="{BDE6830C-FF65-5F43-9A52-7F5E8628CA63}" type="slidenum">
              <a:rPr lang="en-US" altLang="en-US"/>
              <a:pPr>
                <a:defRPr/>
              </a:pPr>
              <a:t>‹#›</a:t>
            </a:fld>
            <a:endParaRPr lang="en-US" altLang="en-US"/>
          </a:p>
        </p:txBody>
      </p:sp>
    </p:spTree>
    <p:extLst>
      <p:ext uri="{BB962C8B-B14F-4D97-AF65-F5344CB8AC3E}">
        <p14:creationId xmlns:p14="http://schemas.microsoft.com/office/powerpoint/2010/main" val="286110086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362700" y="533400"/>
            <a:ext cx="1866900" cy="2819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62000" y="533400"/>
            <a:ext cx="5448300" cy="2819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2F3AF8D0-8DD4-4B40-91DC-A1818FA4E593}"/>
              </a:ext>
            </a:extLst>
          </p:cNvPr>
          <p:cNvSpPr>
            <a:spLocks noGrp="1" noChangeArrowheads="1"/>
          </p:cNvSpPr>
          <p:nvPr>
            <p:ph type="sldNum" sz="quarter" idx="10"/>
          </p:nvPr>
        </p:nvSpPr>
        <p:spPr>
          <a:ln/>
        </p:spPr>
        <p:txBody>
          <a:bodyPr/>
          <a:lstStyle>
            <a:lvl1pPr>
              <a:defRPr/>
            </a:lvl1pPr>
          </a:lstStyle>
          <a:p>
            <a:pPr>
              <a:defRPr/>
            </a:pPr>
            <a:fld id="{32FC2220-27D3-4D4D-8962-D0680A88472B}" type="slidenum">
              <a:rPr lang="en-US" altLang="en-US"/>
              <a:pPr>
                <a:defRPr/>
              </a:pPr>
              <a:t>‹#›</a:t>
            </a:fld>
            <a:endParaRPr lang="en-US" altLang="en-US"/>
          </a:p>
        </p:txBody>
      </p:sp>
    </p:spTree>
    <p:extLst>
      <p:ext uri="{BB962C8B-B14F-4D97-AF65-F5344CB8AC3E}">
        <p14:creationId xmlns:p14="http://schemas.microsoft.com/office/powerpoint/2010/main" val="140898068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3">
            <a:extLst>
              <a:ext uri="{FF2B5EF4-FFF2-40B4-BE49-F238E27FC236}">
                <a16:creationId xmlns:a16="http://schemas.microsoft.com/office/drawing/2014/main" id="{528415AB-106E-CE41-850A-CD1CD39095BD}"/>
              </a:ext>
            </a:extLst>
          </p:cNvPr>
          <p:cNvSpPr>
            <a:spLocks noGrp="1" noChangeArrowheads="1"/>
          </p:cNvSpPr>
          <p:nvPr>
            <p:ph type="sldNum" sz="quarter" idx="10"/>
          </p:nvPr>
        </p:nvSpPr>
        <p:spPr>
          <a:ln/>
        </p:spPr>
        <p:txBody>
          <a:bodyPr/>
          <a:lstStyle>
            <a:lvl1pPr>
              <a:defRPr/>
            </a:lvl1pPr>
          </a:lstStyle>
          <a:p>
            <a:pPr>
              <a:defRPr/>
            </a:pPr>
            <a:fld id="{B367ADAA-F52D-5B43-91F9-E5D3AADCCD66}" type="slidenum">
              <a:rPr lang="en-US" altLang="en-US"/>
              <a:pPr>
                <a:defRPr/>
              </a:pPr>
              <a:t>‹#›</a:t>
            </a:fld>
            <a:endParaRPr lang="en-US" altLang="en-US"/>
          </a:p>
        </p:txBody>
      </p:sp>
    </p:spTree>
    <p:extLst>
      <p:ext uri="{BB962C8B-B14F-4D97-AF65-F5344CB8AC3E}">
        <p14:creationId xmlns:p14="http://schemas.microsoft.com/office/powerpoint/2010/main" val="216116435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a:extLst>
              <a:ext uri="{FF2B5EF4-FFF2-40B4-BE49-F238E27FC236}">
                <a16:creationId xmlns:a16="http://schemas.microsoft.com/office/drawing/2014/main" id="{0C8B6E68-E450-3A48-ADBC-E5D29533778D}"/>
              </a:ext>
            </a:extLst>
          </p:cNvPr>
          <p:cNvSpPr>
            <a:spLocks noGrp="1" noChangeArrowheads="1"/>
          </p:cNvSpPr>
          <p:nvPr>
            <p:ph type="sldNum" sz="quarter" idx="10"/>
          </p:nvPr>
        </p:nvSpPr>
        <p:spPr>
          <a:ln/>
        </p:spPr>
        <p:txBody>
          <a:bodyPr/>
          <a:lstStyle>
            <a:lvl1pPr>
              <a:defRPr/>
            </a:lvl1pPr>
          </a:lstStyle>
          <a:p>
            <a:pPr>
              <a:defRPr/>
            </a:pPr>
            <a:fld id="{1C4CAA36-1992-854C-8716-75F09D838319}" type="slidenum">
              <a:rPr lang="en-US" altLang="en-US"/>
              <a:pPr>
                <a:defRPr/>
              </a:pPr>
              <a:t>‹#›</a:t>
            </a:fld>
            <a:endParaRPr lang="en-US" altLang="en-US"/>
          </a:p>
        </p:txBody>
      </p:sp>
    </p:spTree>
    <p:extLst>
      <p:ext uri="{BB962C8B-B14F-4D97-AF65-F5344CB8AC3E}">
        <p14:creationId xmlns:p14="http://schemas.microsoft.com/office/powerpoint/2010/main" val="38792995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3">
            <a:extLst>
              <a:ext uri="{FF2B5EF4-FFF2-40B4-BE49-F238E27FC236}">
                <a16:creationId xmlns:a16="http://schemas.microsoft.com/office/drawing/2014/main" id="{9B348F4B-4E0A-F546-8D48-4A1AAACD160A}"/>
              </a:ext>
            </a:extLst>
          </p:cNvPr>
          <p:cNvSpPr>
            <a:spLocks noGrp="1" noChangeArrowheads="1"/>
          </p:cNvSpPr>
          <p:nvPr>
            <p:ph type="sldNum" sz="quarter" idx="10"/>
          </p:nvPr>
        </p:nvSpPr>
        <p:spPr>
          <a:ln/>
        </p:spPr>
        <p:txBody>
          <a:bodyPr/>
          <a:lstStyle>
            <a:lvl1pPr>
              <a:defRPr/>
            </a:lvl1pPr>
          </a:lstStyle>
          <a:p>
            <a:pPr>
              <a:defRPr/>
            </a:pPr>
            <a:fld id="{E663D954-839C-054A-97F8-20899ADFCE59}" type="slidenum">
              <a:rPr lang="en-US" altLang="en-US"/>
              <a:pPr>
                <a:defRPr/>
              </a:pPr>
              <a:t>‹#›</a:t>
            </a:fld>
            <a:endParaRPr lang="en-US" altLang="en-US"/>
          </a:p>
        </p:txBody>
      </p:sp>
    </p:spTree>
    <p:extLst>
      <p:ext uri="{BB962C8B-B14F-4D97-AF65-F5344CB8AC3E}">
        <p14:creationId xmlns:p14="http://schemas.microsoft.com/office/powerpoint/2010/main" val="268647432"/>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609600" y="460375"/>
            <a:ext cx="3695700" cy="19018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457700" y="460375"/>
            <a:ext cx="3695700" cy="19018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3">
            <a:extLst>
              <a:ext uri="{FF2B5EF4-FFF2-40B4-BE49-F238E27FC236}">
                <a16:creationId xmlns:a16="http://schemas.microsoft.com/office/drawing/2014/main" id="{3DBB0F06-52FC-C641-A85D-7AA1D1BEB2E3}"/>
              </a:ext>
            </a:extLst>
          </p:cNvPr>
          <p:cNvSpPr>
            <a:spLocks noGrp="1" noChangeArrowheads="1"/>
          </p:cNvSpPr>
          <p:nvPr>
            <p:ph type="sldNum" sz="quarter" idx="10"/>
          </p:nvPr>
        </p:nvSpPr>
        <p:spPr>
          <a:ln/>
        </p:spPr>
        <p:txBody>
          <a:bodyPr/>
          <a:lstStyle>
            <a:lvl1pPr>
              <a:defRPr/>
            </a:lvl1pPr>
          </a:lstStyle>
          <a:p>
            <a:pPr>
              <a:defRPr/>
            </a:pPr>
            <a:fld id="{64B51797-C462-5040-BD05-4EF9334467FA}" type="slidenum">
              <a:rPr lang="en-US" altLang="en-US"/>
              <a:pPr>
                <a:defRPr/>
              </a:pPr>
              <a:t>‹#›</a:t>
            </a:fld>
            <a:endParaRPr lang="en-US" altLang="en-US"/>
          </a:p>
        </p:txBody>
      </p:sp>
    </p:spTree>
    <p:extLst>
      <p:ext uri="{BB962C8B-B14F-4D97-AF65-F5344CB8AC3E}">
        <p14:creationId xmlns:p14="http://schemas.microsoft.com/office/powerpoint/2010/main" val="329064659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3">
            <a:extLst>
              <a:ext uri="{FF2B5EF4-FFF2-40B4-BE49-F238E27FC236}">
                <a16:creationId xmlns:a16="http://schemas.microsoft.com/office/drawing/2014/main" id="{F37A2C72-1517-E740-A4E3-8885B9E6A625}"/>
              </a:ext>
            </a:extLst>
          </p:cNvPr>
          <p:cNvSpPr>
            <a:spLocks noGrp="1" noChangeArrowheads="1"/>
          </p:cNvSpPr>
          <p:nvPr>
            <p:ph type="sldNum" sz="quarter" idx="10"/>
          </p:nvPr>
        </p:nvSpPr>
        <p:spPr>
          <a:ln/>
        </p:spPr>
        <p:txBody>
          <a:bodyPr/>
          <a:lstStyle>
            <a:lvl1pPr>
              <a:defRPr/>
            </a:lvl1pPr>
          </a:lstStyle>
          <a:p>
            <a:pPr>
              <a:defRPr/>
            </a:pPr>
            <a:fld id="{14794B3C-2C31-5847-B6C5-05F46CFCE2A3}" type="slidenum">
              <a:rPr lang="en-US" altLang="en-US"/>
              <a:pPr>
                <a:defRPr/>
              </a:pPr>
              <a:t>‹#›</a:t>
            </a:fld>
            <a:endParaRPr lang="en-US" altLang="en-US"/>
          </a:p>
        </p:txBody>
      </p:sp>
    </p:spTree>
    <p:extLst>
      <p:ext uri="{BB962C8B-B14F-4D97-AF65-F5344CB8AC3E}">
        <p14:creationId xmlns:p14="http://schemas.microsoft.com/office/powerpoint/2010/main" val="37793317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6449758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Rectangle 3">
            <a:extLst>
              <a:ext uri="{FF2B5EF4-FFF2-40B4-BE49-F238E27FC236}">
                <a16:creationId xmlns:a16="http://schemas.microsoft.com/office/drawing/2014/main" id="{C6B9D6F6-EB71-D94A-8B98-7ED4F277075B}"/>
              </a:ext>
            </a:extLst>
          </p:cNvPr>
          <p:cNvSpPr>
            <a:spLocks noGrp="1" noChangeArrowheads="1"/>
          </p:cNvSpPr>
          <p:nvPr>
            <p:ph type="sldNum" sz="quarter" idx="10"/>
          </p:nvPr>
        </p:nvSpPr>
        <p:spPr>
          <a:ln/>
        </p:spPr>
        <p:txBody>
          <a:bodyPr/>
          <a:lstStyle>
            <a:lvl1pPr>
              <a:defRPr/>
            </a:lvl1pPr>
          </a:lstStyle>
          <a:p>
            <a:pPr>
              <a:defRPr/>
            </a:pPr>
            <a:fld id="{298E2004-A73E-F746-A362-76F966E58C1F}" type="slidenum">
              <a:rPr lang="en-US" altLang="en-US"/>
              <a:pPr>
                <a:defRPr/>
              </a:pPr>
              <a:t>‹#›</a:t>
            </a:fld>
            <a:endParaRPr lang="en-US" altLang="en-US"/>
          </a:p>
        </p:txBody>
      </p:sp>
    </p:spTree>
    <p:extLst>
      <p:ext uri="{BB962C8B-B14F-4D97-AF65-F5344CB8AC3E}">
        <p14:creationId xmlns:p14="http://schemas.microsoft.com/office/powerpoint/2010/main" val="61110856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2A0E53E9-FCDD-A543-8950-E88E524C3F61}"/>
              </a:ext>
            </a:extLst>
          </p:cNvPr>
          <p:cNvSpPr>
            <a:spLocks noGrp="1" noChangeArrowheads="1"/>
          </p:cNvSpPr>
          <p:nvPr>
            <p:ph type="sldNum" sz="quarter" idx="10"/>
          </p:nvPr>
        </p:nvSpPr>
        <p:spPr>
          <a:ln/>
        </p:spPr>
        <p:txBody>
          <a:bodyPr/>
          <a:lstStyle>
            <a:lvl1pPr>
              <a:defRPr/>
            </a:lvl1pPr>
          </a:lstStyle>
          <a:p>
            <a:pPr>
              <a:defRPr/>
            </a:pPr>
            <a:fld id="{ED359090-2313-C04F-A361-BD89BDA2F36D}" type="slidenum">
              <a:rPr lang="en-US" altLang="en-US"/>
              <a:pPr>
                <a:defRPr/>
              </a:pPr>
              <a:t>‹#›</a:t>
            </a:fld>
            <a:endParaRPr lang="en-US" altLang="en-US"/>
          </a:p>
        </p:txBody>
      </p:sp>
    </p:spTree>
    <p:extLst>
      <p:ext uri="{BB962C8B-B14F-4D97-AF65-F5344CB8AC3E}">
        <p14:creationId xmlns:p14="http://schemas.microsoft.com/office/powerpoint/2010/main" val="745463352"/>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3">
            <a:extLst>
              <a:ext uri="{FF2B5EF4-FFF2-40B4-BE49-F238E27FC236}">
                <a16:creationId xmlns:a16="http://schemas.microsoft.com/office/drawing/2014/main" id="{136618D6-9267-5644-A22B-668412F20491}"/>
              </a:ext>
            </a:extLst>
          </p:cNvPr>
          <p:cNvSpPr>
            <a:spLocks noGrp="1" noChangeArrowheads="1"/>
          </p:cNvSpPr>
          <p:nvPr>
            <p:ph type="sldNum" sz="quarter" idx="10"/>
          </p:nvPr>
        </p:nvSpPr>
        <p:spPr>
          <a:ln/>
        </p:spPr>
        <p:txBody>
          <a:bodyPr/>
          <a:lstStyle>
            <a:lvl1pPr>
              <a:defRPr/>
            </a:lvl1pPr>
          </a:lstStyle>
          <a:p>
            <a:pPr>
              <a:defRPr/>
            </a:pPr>
            <a:fld id="{E6074264-DB6A-794F-B67C-EDE7E91E8F0C}" type="slidenum">
              <a:rPr lang="en-US" altLang="en-US"/>
              <a:pPr>
                <a:defRPr/>
              </a:pPr>
              <a:t>‹#›</a:t>
            </a:fld>
            <a:endParaRPr lang="en-US" altLang="en-US"/>
          </a:p>
        </p:txBody>
      </p:sp>
    </p:spTree>
    <p:extLst>
      <p:ext uri="{BB962C8B-B14F-4D97-AF65-F5344CB8AC3E}">
        <p14:creationId xmlns:p14="http://schemas.microsoft.com/office/powerpoint/2010/main" val="132176893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3">
            <a:extLst>
              <a:ext uri="{FF2B5EF4-FFF2-40B4-BE49-F238E27FC236}">
                <a16:creationId xmlns:a16="http://schemas.microsoft.com/office/drawing/2014/main" id="{B8574C39-C801-9B41-8617-A6FEA1883D89}"/>
              </a:ext>
            </a:extLst>
          </p:cNvPr>
          <p:cNvSpPr>
            <a:spLocks noGrp="1" noChangeArrowheads="1"/>
          </p:cNvSpPr>
          <p:nvPr>
            <p:ph type="sldNum" sz="quarter" idx="10"/>
          </p:nvPr>
        </p:nvSpPr>
        <p:spPr>
          <a:ln/>
        </p:spPr>
        <p:txBody>
          <a:bodyPr/>
          <a:lstStyle>
            <a:lvl1pPr>
              <a:defRPr/>
            </a:lvl1pPr>
          </a:lstStyle>
          <a:p>
            <a:pPr>
              <a:defRPr/>
            </a:pPr>
            <a:fld id="{B8CA1B93-5E30-4B44-BF38-4D957396590B}" type="slidenum">
              <a:rPr lang="en-US" altLang="en-US"/>
              <a:pPr>
                <a:defRPr/>
              </a:pPr>
              <a:t>‹#›</a:t>
            </a:fld>
            <a:endParaRPr lang="en-US" altLang="en-US"/>
          </a:p>
        </p:txBody>
      </p:sp>
    </p:spTree>
    <p:extLst>
      <p:ext uri="{BB962C8B-B14F-4D97-AF65-F5344CB8AC3E}">
        <p14:creationId xmlns:p14="http://schemas.microsoft.com/office/powerpoint/2010/main" val="2279152666"/>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a:extLst>
              <a:ext uri="{FF2B5EF4-FFF2-40B4-BE49-F238E27FC236}">
                <a16:creationId xmlns:a16="http://schemas.microsoft.com/office/drawing/2014/main" id="{DBD7FAE9-A509-C24A-8EF7-28AD2ED3176A}"/>
              </a:ext>
            </a:extLst>
          </p:cNvPr>
          <p:cNvSpPr>
            <a:spLocks noGrp="1" noChangeArrowheads="1"/>
          </p:cNvSpPr>
          <p:nvPr>
            <p:ph type="sldNum" sz="quarter" idx="10"/>
          </p:nvPr>
        </p:nvSpPr>
        <p:spPr>
          <a:ln/>
        </p:spPr>
        <p:txBody>
          <a:bodyPr/>
          <a:lstStyle>
            <a:lvl1pPr>
              <a:defRPr/>
            </a:lvl1pPr>
          </a:lstStyle>
          <a:p>
            <a:pPr>
              <a:defRPr/>
            </a:pPr>
            <a:fld id="{A115F3A5-E350-FB45-AAE2-F33065A32007}" type="slidenum">
              <a:rPr lang="en-US" altLang="en-US"/>
              <a:pPr>
                <a:defRPr/>
              </a:pPr>
              <a:t>‹#›</a:t>
            </a:fld>
            <a:endParaRPr lang="en-US" altLang="en-US"/>
          </a:p>
        </p:txBody>
      </p:sp>
    </p:spTree>
    <p:extLst>
      <p:ext uri="{BB962C8B-B14F-4D97-AF65-F5344CB8AC3E}">
        <p14:creationId xmlns:p14="http://schemas.microsoft.com/office/powerpoint/2010/main" val="31948909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2087562"/>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20875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a:extLst>
              <a:ext uri="{FF2B5EF4-FFF2-40B4-BE49-F238E27FC236}">
                <a16:creationId xmlns:a16="http://schemas.microsoft.com/office/drawing/2014/main" id="{111C842F-0350-6649-96EF-38F33E874CCF}"/>
              </a:ext>
            </a:extLst>
          </p:cNvPr>
          <p:cNvSpPr>
            <a:spLocks noGrp="1" noChangeArrowheads="1"/>
          </p:cNvSpPr>
          <p:nvPr>
            <p:ph type="sldNum" sz="quarter" idx="10"/>
          </p:nvPr>
        </p:nvSpPr>
        <p:spPr>
          <a:ln/>
        </p:spPr>
        <p:txBody>
          <a:bodyPr/>
          <a:lstStyle>
            <a:lvl1pPr>
              <a:defRPr/>
            </a:lvl1pPr>
          </a:lstStyle>
          <a:p>
            <a:pPr>
              <a:defRPr/>
            </a:pPr>
            <a:fld id="{1B9B1161-2251-A34C-97AE-8DD57FF291DA}" type="slidenum">
              <a:rPr lang="en-US" altLang="en-US"/>
              <a:pPr>
                <a:defRPr/>
              </a:pPr>
              <a:t>‹#›</a:t>
            </a:fld>
            <a:endParaRPr lang="en-US" altLang="en-US"/>
          </a:p>
        </p:txBody>
      </p:sp>
    </p:spTree>
    <p:extLst>
      <p:ext uri="{BB962C8B-B14F-4D97-AF65-F5344CB8AC3E}">
        <p14:creationId xmlns:p14="http://schemas.microsoft.com/office/powerpoint/2010/main" val="1239192344"/>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2">
            <a:extLst>
              <a:ext uri="{FF2B5EF4-FFF2-40B4-BE49-F238E27FC236}">
                <a16:creationId xmlns:a16="http://schemas.microsoft.com/office/drawing/2014/main" id="{B9F3EE5A-4616-3C42-9BC2-8D1DF75D3814}"/>
              </a:ext>
            </a:extLst>
          </p:cNvPr>
          <p:cNvSpPr>
            <a:spLocks noGrp="1" noChangeArrowheads="1"/>
          </p:cNvSpPr>
          <p:nvPr>
            <p:ph type="sldNum" sz="quarter" idx="10"/>
          </p:nvPr>
        </p:nvSpPr>
        <p:spPr>
          <a:ln/>
        </p:spPr>
        <p:txBody>
          <a:bodyPr/>
          <a:lstStyle>
            <a:lvl1pPr>
              <a:defRPr/>
            </a:lvl1pPr>
          </a:lstStyle>
          <a:p>
            <a:pPr>
              <a:defRPr/>
            </a:pPr>
            <a:fld id="{9E7FD56C-BA30-A842-A313-CBAECE666F28}" type="slidenum">
              <a:rPr lang="en-US" altLang="en-US"/>
              <a:pPr>
                <a:defRPr/>
              </a:pPr>
              <a:t>‹#›</a:t>
            </a:fld>
            <a:endParaRPr lang="en-US" altLang="en-US"/>
          </a:p>
        </p:txBody>
      </p:sp>
    </p:spTree>
    <p:extLst>
      <p:ext uri="{BB962C8B-B14F-4D97-AF65-F5344CB8AC3E}">
        <p14:creationId xmlns:p14="http://schemas.microsoft.com/office/powerpoint/2010/main" val="4186823114"/>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1913E277-8E5B-3F4D-B679-7EA990241656}"/>
              </a:ext>
            </a:extLst>
          </p:cNvPr>
          <p:cNvSpPr>
            <a:spLocks noGrp="1" noChangeArrowheads="1"/>
          </p:cNvSpPr>
          <p:nvPr>
            <p:ph type="sldNum" sz="quarter" idx="10"/>
          </p:nvPr>
        </p:nvSpPr>
        <p:spPr>
          <a:ln/>
        </p:spPr>
        <p:txBody>
          <a:bodyPr/>
          <a:lstStyle>
            <a:lvl1pPr>
              <a:defRPr/>
            </a:lvl1pPr>
          </a:lstStyle>
          <a:p>
            <a:pPr>
              <a:defRPr/>
            </a:pPr>
            <a:fld id="{0B49876B-C166-7549-91C0-C2736BB71582}" type="slidenum">
              <a:rPr lang="en-US" altLang="en-US"/>
              <a:pPr>
                <a:defRPr/>
              </a:pPr>
              <a:t>‹#›</a:t>
            </a:fld>
            <a:endParaRPr lang="en-US" altLang="en-US"/>
          </a:p>
        </p:txBody>
      </p:sp>
    </p:spTree>
    <p:extLst>
      <p:ext uri="{BB962C8B-B14F-4D97-AF65-F5344CB8AC3E}">
        <p14:creationId xmlns:p14="http://schemas.microsoft.com/office/powerpoint/2010/main" val="98188322"/>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
            <a:extLst>
              <a:ext uri="{FF2B5EF4-FFF2-40B4-BE49-F238E27FC236}">
                <a16:creationId xmlns:a16="http://schemas.microsoft.com/office/drawing/2014/main" id="{CCFD7CDC-FD4D-3C4F-906E-0AB4BB5B646E}"/>
              </a:ext>
            </a:extLst>
          </p:cNvPr>
          <p:cNvSpPr>
            <a:spLocks noGrp="1" noChangeArrowheads="1"/>
          </p:cNvSpPr>
          <p:nvPr>
            <p:ph type="sldNum" sz="quarter" idx="10"/>
          </p:nvPr>
        </p:nvSpPr>
        <p:spPr>
          <a:ln/>
        </p:spPr>
        <p:txBody>
          <a:bodyPr/>
          <a:lstStyle>
            <a:lvl1pPr>
              <a:defRPr/>
            </a:lvl1pPr>
          </a:lstStyle>
          <a:p>
            <a:pPr>
              <a:defRPr/>
            </a:pPr>
            <a:fld id="{B62B69D3-EA55-F445-BC2C-CA49AB62D7FF}" type="slidenum">
              <a:rPr lang="en-US" altLang="en-US"/>
              <a:pPr>
                <a:defRPr/>
              </a:pPr>
              <a:t>‹#›</a:t>
            </a:fld>
            <a:endParaRPr lang="en-US" altLang="en-US"/>
          </a:p>
        </p:txBody>
      </p:sp>
    </p:spTree>
    <p:extLst>
      <p:ext uri="{BB962C8B-B14F-4D97-AF65-F5344CB8AC3E}">
        <p14:creationId xmlns:p14="http://schemas.microsoft.com/office/powerpoint/2010/main" val="1207033202"/>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371600" y="2320925"/>
            <a:ext cx="3543300" cy="20685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067300" y="2320925"/>
            <a:ext cx="3543300" cy="20685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a:extLst>
              <a:ext uri="{FF2B5EF4-FFF2-40B4-BE49-F238E27FC236}">
                <a16:creationId xmlns:a16="http://schemas.microsoft.com/office/drawing/2014/main" id="{5AB87C16-5B40-4C44-BD23-C964E484D5E3}"/>
              </a:ext>
            </a:extLst>
          </p:cNvPr>
          <p:cNvSpPr>
            <a:spLocks noGrp="1" noChangeArrowheads="1"/>
          </p:cNvSpPr>
          <p:nvPr>
            <p:ph type="sldNum" sz="quarter" idx="10"/>
          </p:nvPr>
        </p:nvSpPr>
        <p:spPr>
          <a:ln/>
        </p:spPr>
        <p:txBody>
          <a:bodyPr/>
          <a:lstStyle>
            <a:lvl1pPr>
              <a:defRPr/>
            </a:lvl1pPr>
          </a:lstStyle>
          <a:p>
            <a:pPr>
              <a:defRPr/>
            </a:pPr>
            <a:fld id="{42282424-28F5-3147-9034-31E7F7E94133}" type="slidenum">
              <a:rPr lang="en-US" altLang="en-US"/>
              <a:pPr>
                <a:defRPr/>
              </a:pPr>
              <a:t>‹#›</a:t>
            </a:fld>
            <a:endParaRPr lang="en-US" altLang="en-US"/>
          </a:p>
        </p:txBody>
      </p:sp>
    </p:spTree>
    <p:extLst>
      <p:ext uri="{BB962C8B-B14F-4D97-AF65-F5344CB8AC3E}">
        <p14:creationId xmlns:p14="http://schemas.microsoft.com/office/powerpoint/2010/main" val="8156764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3843543494"/>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
            <a:extLst>
              <a:ext uri="{FF2B5EF4-FFF2-40B4-BE49-F238E27FC236}">
                <a16:creationId xmlns:a16="http://schemas.microsoft.com/office/drawing/2014/main" id="{A94B1A95-8020-6B49-A03D-A869E2903662}"/>
              </a:ext>
            </a:extLst>
          </p:cNvPr>
          <p:cNvSpPr>
            <a:spLocks noGrp="1" noChangeArrowheads="1"/>
          </p:cNvSpPr>
          <p:nvPr>
            <p:ph type="sldNum" sz="quarter" idx="10"/>
          </p:nvPr>
        </p:nvSpPr>
        <p:spPr>
          <a:ln/>
        </p:spPr>
        <p:txBody>
          <a:bodyPr/>
          <a:lstStyle>
            <a:lvl1pPr>
              <a:defRPr/>
            </a:lvl1pPr>
          </a:lstStyle>
          <a:p>
            <a:pPr>
              <a:defRPr/>
            </a:pPr>
            <a:fld id="{98FA2A7F-88DD-5440-BB8E-3952E5DBEFE0}" type="slidenum">
              <a:rPr lang="en-US" altLang="en-US"/>
              <a:pPr>
                <a:defRPr/>
              </a:pPr>
              <a:t>‹#›</a:t>
            </a:fld>
            <a:endParaRPr lang="en-US" altLang="en-US"/>
          </a:p>
        </p:txBody>
      </p:sp>
    </p:spTree>
    <p:extLst>
      <p:ext uri="{BB962C8B-B14F-4D97-AF65-F5344CB8AC3E}">
        <p14:creationId xmlns:p14="http://schemas.microsoft.com/office/powerpoint/2010/main" val="2865660228"/>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
            <a:extLst>
              <a:ext uri="{FF2B5EF4-FFF2-40B4-BE49-F238E27FC236}">
                <a16:creationId xmlns:a16="http://schemas.microsoft.com/office/drawing/2014/main" id="{502E029E-CA0E-134A-8BF8-D103EDF16835}"/>
              </a:ext>
            </a:extLst>
          </p:cNvPr>
          <p:cNvSpPr>
            <a:spLocks noGrp="1" noChangeArrowheads="1"/>
          </p:cNvSpPr>
          <p:nvPr>
            <p:ph type="sldNum" sz="quarter" idx="10"/>
          </p:nvPr>
        </p:nvSpPr>
        <p:spPr>
          <a:ln/>
        </p:spPr>
        <p:txBody>
          <a:bodyPr/>
          <a:lstStyle>
            <a:lvl1pPr>
              <a:defRPr/>
            </a:lvl1pPr>
          </a:lstStyle>
          <a:p>
            <a:pPr>
              <a:defRPr/>
            </a:pPr>
            <a:fld id="{0379FB14-6BC0-214E-9F54-3A4F7C745AB7}" type="slidenum">
              <a:rPr lang="en-US" altLang="en-US"/>
              <a:pPr>
                <a:defRPr/>
              </a:pPr>
              <a:t>‹#›</a:t>
            </a:fld>
            <a:endParaRPr lang="en-US" altLang="en-US"/>
          </a:p>
        </p:txBody>
      </p:sp>
    </p:spTree>
    <p:extLst>
      <p:ext uri="{BB962C8B-B14F-4D97-AF65-F5344CB8AC3E}">
        <p14:creationId xmlns:p14="http://schemas.microsoft.com/office/powerpoint/2010/main" val="1940909065"/>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598DACE1-A176-F541-BFE0-C7BAA375CDA2}"/>
              </a:ext>
            </a:extLst>
          </p:cNvPr>
          <p:cNvSpPr>
            <a:spLocks noGrp="1" noChangeArrowheads="1"/>
          </p:cNvSpPr>
          <p:nvPr>
            <p:ph type="sldNum" sz="quarter" idx="10"/>
          </p:nvPr>
        </p:nvSpPr>
        <p:spPr>
          <a:ln/>
        </p:spPr>
        <p:txBody>
          <a:bodyPr/>
          <a:lstStyle>
            <a:lvl1pPr>
              <a:defRPr/>
            </a:lvl1pPr>
          </a:lstStyle>
          <a:p>
            <a:pPr>
              <a:defRPr/>
            </a:pPr>
            <a:fld id="{70A764A8-D3C7-634C-8F09-74D9AD1B914A}" type="slidenum">
              <a:rPr lang="en-US" altLang="en-US"/>
              <a:pPr>
                <a:defRPr/>
              </a:pPr>
              <a:t>‹#›</a:t>
            </a:fld>
            <a:endParaRPr lang="en-US" altLang="en-US"/>
          </a:p>
        </p:txBody>
      </p:sp>
    </p:spTree>
    <p:extLst>
      <p:ext uri="{BB962C8B-B14F-4D97-AF65-F5344CB8AC3E}">
        <p14:creationId xmlns:p14="http://schemas.microsoft.com/office/powerpoint/2010/main" val="1119430508"/>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a:extLst>
              <a:ext uri="{FF2B5EF4-FFF2-40B4-BE49-F238E27FC236}">
                <a16:creationId xmlns:a16="http://schemas.microsoft.com/office/drawing/2014/main" id="{C82925B7-D53F-8D4A-A291-FA823C097129}"/>
              </a:ext>
            </a:extLst>
          </p:cNvPr>
          <p:cNvSpPr>
            <a:spLocks noGrp="1" noChangeArrowheads="1"/>
          </p:cNvSpPr>
          <p:nvPr>
            <p:ph type="sldNum" sz="quarter" idx="10"/>
          </p:nvPr>
        </p:nvSpPr>
        <p:spPr>
          <a:ln/>
        </p:spPr>
        <p:txBody>
          <a:bodyPr/>
          <a:lstStyle>
            <a:lvl1pPr>
              <a:defRPr/>
            </a:lvl1pPr>
          </a:lstStyle>
          <a:p>
            <a:pPr>
              <a:defRPr/>
            </a:pPr>
            <a:fld id="{7D13F8EE-98D8-9443-8EFC-2F938C0BE257}" type="slidenum">
              <a:rPr lang="en-US" altLang="en-US"/>
              <a:pPr>
                <a:defRPr/>
              </a:pPr>
              <a:t>‹#›</a:t>
            </a:fld>
            <a:endParaRPr lang="en-US" altLang="en-US"/>
          </a:p>
        </p:txBody>
      </p:sp>
    </p:spTree>
    <p:extLst>
      <p:ext uri="{BB962C8B-B14F-4D97-AF65-F5344CB8AC3E}">
        <p14:creationId xmlns:p14="http://schemas.microsoft.com/office/powerpoint/2010/main" val="694094709"/>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a:extLst>
              <a:ext uri="{FF2B5EF4-FFF2-40B4-BE49-F238E27FC236}">
                <a16:creationId xmlns:a16="http://schemas.microsoft.com/office/drawing/2014/main" id="{98E88801-6B7F-7A40-99DC-BF7C51E1FAD2}"/>
              </a:ext>
            </a:extLst>
          </p:cNvPr>
          <p:cNvSpPr>
            <a:spLocks noGrp="1" noChangeArrowheads="1"/>
          </p:cNvSpPr>
          <p:nvPr>
            <p:ph type="sldNum" sz="quarter" idx="10"/>
          </p:nvPr>
        </p:nvSpPr>
        <p:spPr>
          <a:ln/>
        </p:spPr>
        <p:txBody>
          <a:bodyPr/>
          <a:lstStyle>
            <a:lvl1pPr>
              <a:defRPr/>
            </a:lvl1pPr>
          </a:lstStyle>
          <a:p>
            <a:pPr>
              <a:defRPr/>
            </a:pPr>
            <a:fld id="{CFEC67DA-D6EC-8D47-8DE1-B4BCCC3E4232}" type="slidenum">
              <a:rPr lang="en-US" altLang="en-US"/>
              <a:pPr>
                <a:defRPr/>
              </a:pPr>
              <a:t>‹#›</a:t>
            </a:fld>
            <a:endParaRPr lang="en-US" altLang="en-US"/>
          </a:p>
        </p:txBody>
      </p:sp>
    </p:spTree>
    <p:extLst>
      <p:ext uri="{BB962C8B-B14F-4D97-AF65-F5344CB8AC3E}">
        <p14:creationId xmlns:p14="http://schemas.microsoft.com/office/powerpoint/2010/main" val="2677576783"/>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F2E16766-9B23-8743-B3A3-F3B8CAA00673}"/>
              </a:ext>
            </a:extLst>
          </p:cNvPr>
          <p:cNvSpPr>
            <a:spLocks noGrp="1" noChangeArrowheads="1"/>
          </p:cNvSpPr>
          <p:nvPr>
            <p:ph type="sldNum" sz="quarter" idx="10"/>
          </p:nvPr>
        </p:nvSpPr>
        <p:spPr>
          <a:ln/>
        </p:spPr>
        <p:txBody>
          <a:bodyPr/>
          <a:lstStyle>
            <a:lvl1pPr>
              <a:defRPr/>
            </a:lvl1pPr>
          </a:lstStyle>
          <a:p>
            <a:pPr>
              <a:defRPr/>
            </a:pPr>
            <a:fld id="{ACE1EE77-F386-9547-948B-48692A31DF19}" type="slidenum">
              <a:rPr lang="en-US" altLang="en-US"/>
              <a:pPr>
                <a:defRPr/>
              </a:pPr>
              <a:t>‹#›</a:t>
            </a:fld>
            <a:endParaRPr lang="en-US" altLang="en-US"/>
          </a:p>
        </p:txBody>
      </p:sp>
    </p:spTree>
    <p:extLst>
      <p:ext uri="{BB962C8B-B14F-4D97-AF65-F5344CB8AC3E}">
        <p14:creationId xmlns:p14="http://schemas.microsoft.com/office/powerpoint/2010/main" val="1529524084"/>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685800"/>
            <a:ext cx="1943100" cy="37036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685800"/>
            <a:ext cx="5676900" cy="37036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D7ADA9D5-5964-8049-82CC-85179F40D52D}"/>
              </a:ext>
            </a:extLst>
          </p:cNvPr>
          <p:cNvSpPr>
            <a:spLocks noGrp="1" noChangeArrowheads="1"/>
          </p:cNvSpPr>
          <p:nvPr>
            <p:ph type="sldNum" sz="quarter" idx="10"/>
          </p:nvPr>
        </p:nvSpPr>
        <p:spPr>
          <a:ln/>
        </p:spPr>
        <p:txBody>
          <a:bodyPr/>
          <a:lstStyle>
            <a:lvl1pPr>
              <a:defRPr/>
            </a:lvl1pPr>
          </a:lstStyle>
          <a:p>
            <a:pPr>
              <a:defRPr/>
            </a:pPr>
            <a:fld id="{A443900A-E5A4-2344-B735-423163A8D868}" type="slidenum">
              <a:rPr lang="en-US" altLang="en-US"/>
              <a:pPr>
                <a:defRPr/>
              </a:pPr>
              <a:t>‹#›</a:t>
            </a:fld>
            <a:endParaRPr lang="en-US" altLang="en-US"/>
          </a:p>
        </p:txBody>
      </p:sp>
    </p:spTree>
    <p:extLst>
      <p:ext uri="{BB962C8B-B14F-4D97-AF65-F5344CB8AC3E}">
        <p14:creationId xmlns:p14="http://schemas.microsoft.com/office/powerpoint/2010/main" val="3679649298"/>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2">
            <a:extLst>
              <a:ext uri="{FF2B5EF4-FFF2-40B4-BE49-F238E27FC236}">
                <a16:creationId xmlns:a16="http://schemas.microsoft.com/office/drawing/2014/main" id="{195FC127-251B-D44F-A579-0ADC6FD79AC1}"/>
              </a:ext>
            </a:extLst>
          </p:cNvPr>
          <p:cNvSpPr>
            <a:spLocks noGrp="1" noChangeArrowheads="1"/>
          </p:cNvSpPr>
          <p:nvPr>
            <p:ph type="sldNum" sz="quarter" idx="10"/>
          </p:nvPr>
        </p:nvSpPr>
        <p:spPr>
          <a:ln/>
        </p:spPr>
        <p:txBody>
          <a:bodyPr/>
          <a:lstStyle>
            <a:lvl1pPr>
              <a:defRPr/>
            </a:lvl1pPr>
          </a:lstStyle>
          <a:p>
            <a:pPr>
              <a:defRPr/>
            </a:pPr>
            <a:fld id="{E7B48E8A-5DC6-B34F-872D-9614EBCEF999}" type="slidenum">
              <a:rPr lang="en-US" altLang="en-US"/>
              <a:pPr>
                <a:defRPr/>
              </a:pPr>
              <a:t>‹#›</a:t>
            </a:fld>
            <a:endParaRPr lang="en-US" altLang="en-US"/>
          </a:p>
        </p:txBody>
      </p:sp>
    </p:spTree>
    <p:extLst>
      <p:ext uri="{BB962C8B-B14F-4D97-AF65-F5344CB8AC3E}">
        <p14:creationId xmlns:p14="http://schemas.microsoft.com/office/powerpoint/2010/main" val="3329609748"/>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4C4D9331-91E9-5E4A-AE03-92129374EE18}"/>
              </a:ext>
            </a:extLst>
          </p:cNvPr>
          <p:cNvSpPr>
            <a:spLocks noGrp="1" noChangeArrowheads="1"/>
          </p:cNvSpPr>
          <p:nvPr>
            <p:ph type="sldNum" sz="quarter" idx="10"/>
          </p:nvPr>
        </p:nvSpPr>
        <p:spPr>
          <a:ln/>
        </p:spPr>
        <p:txBody>
          <a:bodyPr/>
          <a:lstStyle>
            <a:lvl1pPr>
              <a:defRPr/>
            </a:lvl1pPr>
          </a:lstStyle>
          <a:p>
            <a:pPr>
              <a:defRPr/>
            </a:pPr>
            <a:fld id="{6D621FCB-CE08-E84F-913B-687DC0486EB3}" type="slidenum">
              <a:rPr lang="en-US" altLang="en-US"/>
              <a:pPr>
                <a:defRPr/>
              </a:pPr>
              <a:t>‹#›</a:t>
            </a:fld>
            <a:endParaRPr lang="en-US" altLang="en-US"/>
          </a:p>
        </p:txBody>
      </p:sp>
    </p:spTree>
    <p:extLst>
      <p:ext uri="{BB962C8B-B14F-4D97-AF65-F5344CB8AC3E}">
        <p14:creationId xmlns:p14="http://schemas.microsoft.com/office/powerpoint/2010/main" val="2568154553"/>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
            <a:extLst>
              <a:ext uri="{FF2B5EF4-FFF2-40B4-BE49-F238E27FC236}">
                <a16:creationId xmlns:a16="http://schemas.microsoft.com/office/drawing/2014/main" id="{4D005BE8-B035-1241-BC0B-21464A7CD878}"/>
              </a:ext>
            </a:extLst>
          </p:cNvPr>
          <p:cNvSpPr>
            <a:spLocks noGrp="1" noChangeArrowheads="1"/>
          </p:cNvSpPr>
          <p:nvPr>
            <p:ph type="sldNum" sz="quarter" idx="10"/>
          </p:nvPr>
        </p:nvSpPr>
        <p:spPr>
          <a:ln/>
        </p:spPr>
        <p:txBody>
          <a:bodyPr/>
          <a:lstStyle>
            <a:lvl1pPr>
              <a:defRPr/>
            </a:lvl1pPr>
          </a:lstStyle>
          <a:p>
            <a:pPr>
              <a:defRPr/>
            </a:pPr>
            <a:fld id="{76D5E7E8-9126-EA44-95C8-EB6532E3FD7A}" type="slidenum">
              <a:rPr lang="en-US" altLang="en-US"/>
              <a:pPr>
                <a:defRPr/>
              </a:pPr>
              <a:t>‹#›</a:t>
            </a:fld>
            <a:endParaRPr lang="en-US" altLang="en-US"/>
          </a:p>
        </p:txBody>
      </p:sp>
    </p:spTree>
    <p:extLst>
      <p:ext uri="{BB962C8B-B14F-4D97-AF65-F5344CB8AC3E}">
        <p14:creationId xmlns:p14="http://schemas.microsoft.com/office/powerpoint/2010/main" val="7407323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52502996"/>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a:extLst>
              <a:ext uri="{FF2B5EF4-FFF2-40B4-BE49-F238E27FC236}">
                <a16:creationId xmlns:a16="http://schemas.microsoft.com/office/drawing/2014/main" id="{9B66A70B-D06E-EC46-B446-D826D61CFC87}"/>
              </a:ext>
            </a:extLst>
          </p:cNvPr>
          <p:cNvSpPr>
            <a:spLocks noGrp="1" noChangeArrowheads="1"/>
          </p:cNvSpPr>
          <p:nvPr>
            <p:ph type="sldNum" sz="quarter" idx="10"/>
          </p:nvPr>
        </p:nvSpPr>
        <p:spPr>
          <a:ln/>
        </p:spPr>
        <p:txBody>
          <a:bodyPr/>
          <a:lstStyle>
            <a:lvl1pPr>
              <a:defRPr/>
            </a:lvl1pPr>
          </a:lstStyle>
          <a:p>
            <a:pPr>
              <a:defRPr/>
            </a:pPr>
            <a:fld id="{1DBEAC25-A79D-6048-A054-045CC0043679}" type="slidenum">
              <a:rPr lang="en-US" altLang="en-US"/>
              <a:pPr>
                <a:defRPr/>
              </a:pPr>
              <a:t>‹#›</a:t>
            </a:fld>
            <a:endParaRPr lang="en-US" altLang="en-US"/>
          </a:p>
        </p:txBody>
      </p:sp>
    </p:spTree>
    <p:extLst>
      <p:ext uri="{BB962C8B-B14F-4D97-AF65-F5344CB8AC3E}">
        <p14:creationId xmlns:p14="http://schemas.microsoft.com/office/powerpoint/2010/main" val="823044756"/>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
            <a:extLst>
              <a:ext uri="{FF2B5EF4-FFF2-40B4-BE49-F238E27FC236}">
                <a16:creationId xmlns:a16="http://schemas.microsoft.com/office/drawing/2014/main" id="{D4B1D635-DDCC-2849-B5B8-057C69F45668}"/>
              </a:ext>
            </a:extLst>
          </p:cNvPr>
          <p:cNvSpPr>
            <a:spLocks noGrp="1" noChangeArrowheads="1"/>
          </p:cNvSpPr>
          <p:nvPr>
            <p:ph type="sldNum" sz="quarter" idx="10"/>
          </p:nvPr>
        </p:nvSpPr>
        <p:spPr>
          <a:ln/>
        </p:spPr>
        <p:txBody>
          <a:bodyPr/>
          <a:lstStyle>
            <a:lvl1pPr>
              <a:defRPr/>
            </a:lvl1pPr>
          </a:lstStyle>
          <a:p>
            <a:pPr>
              <a:defRPr/>
            </a:pPr>
            <a:fld id="{D7403C73-0D6A-6C4C-A3FD-1DCC1018CF98}" type="slidenum">
              <a:rPr lang="en-US" altLang="en-US"/>
              <a:pPr>
                <a:defRPr/>
              </a:pPr>
              <a:t>‹#›</a:t>
            </a:fld>
            <a:endParaRPr lang="en-US" altLang="en-US"/>
          </a:p>
        </p:txBody>
      </p:sp>
    </p:spTree>
    <p:extLst>
      <p:ext uri="{BB962C8B-B14F-4D97-AF65-F5344CB8AC3E}">
        <p14:creationId xmlns:p14="http://schemas.microsoft.com/office/powerpoint/2010/main" val="1019904645"/>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
            <a:extLst>
              <a:ext uri="{FF2B5EF4-FFF2-40B4-BE49-F238E27FC236}">
                <a16:creationId xmlns:a16="http://schemas.microsoft.com/office/drawing/2014/main" id="{55BED093-33DA-3D47-AE2B-9BDE4A105BC8}"/>
              </a:ext>
            </a:extLst>
          </p:cNvPr>
          <p:cNvSpPr>
            <a:spLocks noGrp="1" noChangeArrowheads="1"/>
          </p:cNvSpPr>
          <p:nvPr>
            <p:ph type="sldNum" sz="quarter" idx="10"/>
          </p:nvPr>
        </p:nvSpPr>
        <p:spPr>
          <a:ln/>
        </p:spPr>
        <p:txBody>
          <a:bodyPr/>
          <a:lstStyle>
            <a:lvl1pPr>
              <a:defRPr/>
            </a:lvl1pPr>
          </a:lstStyle>
          <a:p>
            <a:pPr>
              <a:defRPr/>
            </a:pPr>
            <a:fld id="{03444715-90B8-C044-B89E-BFFEC7AFFACD}" type="slidenum">
              <a:rPr lang="en-US" altLang="en-US"/>
              <a:pPr>
                <a:defRPr/>
              </a:pPr>
              <a:t>‹#›</a:t>
            </a:fld>
            <a:endParaRPr lang="en-US" altLang="en-US"/>
          </a:p>
        </p:txBody>
      </p:sp>
    </p:spTree>
    <p:extLst>
      <p:ext uri="{BB962C8B-B14F-4D97-AF65-F5344CB8AC3E}">
        <p14:creationId xmlns:p14="http://schemas.microsoft.com/office/powerpoint/2010/main" val="2142869143"/>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237A769D-866F-D946-A692-C52A21D21517}"/>
              </a:ext>
            </a:extLst>
          </p:cNvPr>
          <p:cNvSpPr>
            <a:spLocks noGrp="1" noChangeArrowheads="1"/>
          </p:cNvSpPr>
          <p:nvPr>
            <p:ph type="sldNum" sz="quarter" idx="10"/>
          </p:nvPr>
        </p:nvSpPr>
        <p:spPr>
          <a:ln/>
        </p:spPr>
        <p:txBody>
          <a:bodyPr/>
          <a:lstStyle>
            <a:lvl1pPr>
              <a:defRPr/>
            </a:lvl1pPr>
          </a:lstStyle>
          <a:p>
            <a:pPr>
              <a:defRPr/>
            </a:pPr>
            <a:fld id="{02328821-1A68-2E47-85A0-85F8B6E2AF39}" type="slidenum">
              <a:rPr lang="en-US" altLang="en-US"/>
              <a:pPr>
                <a:defRPr/>
              </a:pPr>
              <a:t>‹#›</a:t>
            </a:fld>
            <a:endParaRPr lang="en-US" altLang="en-US"/>
          </a:p>
        </p:txBody>
      </p:sp>
    </p:spTree>
    <p:extLst>
      <p:ext uri="{BB962C8B-B14F-4D97-AF65-F5344CB8AC3E}">
        <p14:creationId xmlns:p14="http://schemas.microsoft.com/office/powerpoint/2010/main" val="4202333048"/>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a:extLst>
              <a:ext uri="{FF2B5EF4-FFF2-40B4-BE49-F238E27FC236}">
                <a16:creationId xmlns:a16="http://schemas.microsoft.com/office/drawing/2014/main" id="{27377365-E6EA-514B-9629-5E64119E1C17}"/>
              </a:ext>
            </a:extLst>
          </p:cNvPr>
          <p:cNvSpPr>
            <a:spLocks noGrp="1" noChangeArrowheads="1"/>
          </p:cNvSpPr>
          <p:nvPr>
            <p:ph type="sldNum" sz="quarter" idx="10"/>
          </p:nvPr>
        </p:nvSpPr>
        <p:spPr>
          <a:ln/>
        </p:spPr>
        <p:txBody>
          <a:bodyPr/>
          <a:lstStyle>
            <a:lvl1pPr>
              <a:defRPr/>
            </a:lvl1pPr>
          </a:lstStyle>
          <a:p>
            <a:pPr>
              <a:defRPr/>
            </a:pPr>
            <a:fld id="{D6CACCB2-A44E-7E46-9D97-6AFD4F90A0F1}" type="slidenum">
              <a:rPr lang="en-US" altLang="en-US"/>
              <a:pPr>
                <a:defRPr/>
              </a:pPr>
              <a:t>‹#›</a:t>
            </a:fld>
            <a:endParaRPr lang="en-US" altLang="en-US"/>
          </a:p>
        </p:txBody>
      </p:sp>
    </p:spTree>
    <p:extLst>
      <p:ext uri="{BB962C8B-B14F-4D97-AF65-F5344CB8AC3E}">
        <p14:creationId xmlns:p14="http://schemas.microsoft.com/office/powerpoint/2010/main" val="4107932783"/>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a:extLst>
              <a:ext uri="{FF2B5EF4-FFF2-40B4-BE49-F238E27FC236}">
                <a16:creationId xmlns:a16="http://schemas.microsoft.com/office/drawing/2014/main" id="{43E1D846-4CEA-FB40-B4FC-6D8BF7E0F5CB}"/>
              </a:ext>
            </a:extLst>
          </p:cNvPr>
          <p:cNvSpPr>
            <a:spLocks noGrp="1" noChangeArrowheads="1"/>
          </p:cNvSpPr>
          <p:nvPr>
            <p:ph type="sldNum" sz="quarter" idx="10"/>
          </p:nvPr>
        </p:nvSpPr>
        <p:spPr>
          <a:ln/>
        </p:spPr>
        <p:txBody>
          <a:bodyPr/>
          <a:lstStyle>
            <a:lvl1pPr>
              <a:defRPr/>
            </a:lvl1pPr>
          </a:lstStyle>
          <a:p>
            <a:pPr>
              <a:defRPr/>
            </a:pPr>
            <a:fld id="{947065D8-1580-304A-85CD-721CC497CC3C}" type="slidenum">
              <a:rPr lang="en-US" altLang="en-US"/>
              <a:pPr>
                <a:defRPr/>
              </a:pPr>
              <a:t>‹#›</a:t>
            </a:fld>
            <a:endParaRPr lang="en-US" altLang="en-US"/>
          </a:p>
        </p:txBody>
      </p:sp>
    </p:spTree>
    <p:extLst>
      <p:ext uri="{BB962C8B-B14F-4D97-AF65-F5344CB8AC3E}">
        <p14:creationId xmlns:p14="http://schemas.microsoft.com/office/powerpoint/2010/main" val="3396484675"/>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D6E49505-996E-E543-A6F4-920FFBA15F88}"/>
              </a:ext>
            </a:extLst>
          </p:cNvPr>
          <p:cNvSpPr>
            <a:spLocks noGrp="1" noChangeArrowheads="1"/>
          </p:cNvSpPr>
          <p:nvPr>
            <p:ph type="sldNum" sz="quarter" idx="10"/>
          </p:nvPr>
        </p:nvSpPr>
        <p:spPr>
          <a:ln/>
        </p:spPr>
        <p:txBody>
          <a:bodyPr/>
          <a:lstStyle>
            <a:lvl1pPr>
              <a:defRPr/>
            </a:lvl1pPr>
          </a:lstStyle>
          <a:p>
            <a:pPr>
              <a:defRPr/>
            </a:pPr>
            <a:fld id="{B6A5971B-B58D-9E42-9686-239C96762CA7}" type="slidenum">
              <a:rPr lang="en-US" altLang="en-US"/>
              <a:pPr>
                <a:defRPr/>
              </a:pPr>
              <a:t>‹#›</a:t>
            </a:fld>
            <a:endParaRPr lang="en-US" altLang="en-US"/>
          </a:p>
        </p:txBody>
      </p:sp>
    </p:spTree>
    <p:extLst>
      <p:ext uri="{BB962C8B-B14F-4D97-AF65-F5344CB8AC3E}">
        <p14:creationId xmlns:p14="http://schemas.microsoft.com/office/powerpoint/2010/main" val="1446363722"/>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1600200"/>
            <a:ext cx="2171700" cy="48768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28600" y="1600200"/>
            <a:ext cx="6362700" cy="4876800"/>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EED98C57-796F-AC4F-8FCC-7FECEDC69FD3}"/>
              </a:ext>
            </a:extLst>
          </p:cNvPr>
          <p:cNvSpPr>
            <a:spLocks noGrp="1" noChangeArrowheads="1"/>
          </p:cNvSpPr>
          <p:nvPr>
            <p:ph type="sldNum" sz="quarter" idx="10"/>
          </p:nvPr>
        </p:nvSpPr>
        <p:spPr>
          <a:ln/>
        </p:spPr>
        <p:txBody>
          <a:bodyPr/>
          <a:lstStyle>
            <a:lvl1pPr>
              <a:defRPr/>
            </a:lvl1pPr>
          </a:lstStyle>
          <a:p>
            <a:pPr>
              <a:defRPr/>
            </a:pPr>
            <a:fld id="{4E8D8C95-F862-D143-A5B5-63325136D7BF}" type="slidenum">
              <a:rPr lang="en-US" altLang="en-US"/>
              <a:pPr>
                <a:defRPr/>
              </a:pPr>
              <a:t>‹#›</a:t>
            </a:fld>
            <a:endParaRPr lang="en-US" altLang="en-US"/>
          </a:p>
        </p:txBody>
      </p:sp>
    </p:spTree>
    <p:extLst>
      <p:ext uri="{BB962C8B-B14F-4D97-AF65-F5344CB8AC3E}">
        <p14:creationId xmlns:p14="http://schemas.microsoft.com/office/powerpoint/2010/main" val="986213041"/>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228600" y="1600200"/>
            <a:ext cx="8686800" cy="487680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2">
            <a:extLst>
              <a:ext uri="{FF2B5EF4-FFF2-40B4-BE49-F238E27FC236}">
                <a16:creationId xmlns:a16="http://schemas.microsoft.com/office/drawing/2014/main" id="{40BD2B8C-863E-7E4F-AC72-0E5E6FFD9E4E}"/>
              </a:ext>
            </a:extLst>
          </p:cNvPr>
          <p:cNvSpPr>
            <a:spLocks noGrp="1" noChangeArrowheads="1"/>
          </p:cNvSpPr>
          <p:nvPr>
            <p:ph type="sldNum" sz="quarter" idx="10"/>
          </p:nvPr>
        </p:nvSpPr>
        <p:spPr>
          <a:ln/>
        </p:spPr>
        <p:txBody>
          <a:bodyPr/>
          <a:lstStyle>
            <a:lvl1pPr>
              <a:defRPr/>
            </a:lvl1pPr>
          </a:lstStyle>
          <a:p>
            <a:pPr>
              <a:defRPr/>
            </a:pPr>
            <a:fld id="{242345FB-64F0-CB45-80C3-3B9017A6E459}" type="slidenum">
              <a:rPr lang="en-US" altLang="en-US"/>
              <a:pPr>
                <a:defRPr/>
              </a:pPr>
              <a:t>‹#›</a:t>
            </a:fld>
            <a:endParaRPr lang="en-US" altLang="en-US"/>
          </a:p>
        </p:txBody>
      </p:sp>
    </p:spTree>
    <p:extLst>
      <p:ext uri="{BB962C8B-B14F-4D97-AF65-F5344CB8AC3E}">
        <p14:creationId xmlns:p14="http://schemas.microsoft.com/office/powerpoint/2010/main" val="3175623535"/>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29488ECA-E43C-5B46-9251-368847754D3F}"/>
              </a:ext>
            </a:extLst>
          </p:cNvPr>
          <p:cNvSpPr>
            <a:spLocks noGrp="1" noChangeArrowheads="1"/>
          </p:cNvSpPr>
          <p:nvPr>
            <p:ph type="sldNum" sz="quarter" idx="10"/>
          </p:nvPr>
        </p:nvSpPr>
        <p:spPr>
          <a:ln/>
        </p:spPr>
        <p:txBody>
          <a:bodyPr/>
          <a:lstStyle>
            <a:lvl1pPr>
              <a:defRPr/>
            </a:lvl1pPr>
          </a:lstStyle>
          <a:p>
            <a:pPr>
              <a:defRPr/>
            </a:pPr>
            <a:fld id="{534064E1-63EC-2E4C-A8C4-B53DA86CAF63}" type="slidenum">
              <a:rPr lang="en-US" altLang="en-US"/>
              <a:pPr>
                <a:defRPr/>
              </a:pPr>
              <a:t>‹#›</a:t>
            </a:fld>
            <a:endParaRPr lang="en-US" altLang="en-US"/>
          </a:p>
        </p:txBody>
      </p:sp>
    </p:spTree>
    <p:extLst>
      <p:ext uri="{BB962C8B-B14F-4D97-AF65-F5344CB8AC3E}">
        <p14:creationId xmlns:p14="http://schemas.microsoft.com/office/powerpoint/2010/main" val="1760849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Tree>
    <p:extLst>
      <p:ext uri="{BB962C8B-B14F-4D97-AF65-F5344CB8AC3E}">
        <p14:creationId xmlns:p14="http://schemas.microsoft.com/office/powerpoint/2010/main" val="3342363831"/>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704A0D11-21B8-1F4D-925A-597B18225098}"/>
              </a:ext>
            </a:extLst>
          </p:cNvPr>
          <p:cNvSpPr>
            <a:spLocks noGrp="1" noChangeArrowheads="1"/>
          </p:cNvSpPr>
          <p:nvPr>
            <p:ph type="sldNum" sz="quarter" idx="10"/>
          </p:nvPr>
        </p:nvSpPr>
        <p:spPr>
          <a:ln/>
        </p:spPr>
        <p:txBody>
          <a:bodyPr/>
          <a:lstStyle>
            <a:lvl1pPr>
              <a:defRPr/>
            </a:lvl1pPr>
          </a:lstStyle>
          <a:p>
            <a:pPr>
              <a:defRPr/>
            </a:pPr>
            <a:fld id="{DDE1C103-8399-154C-A80E-8C2CB678E14C}" type="slidenum">
              <a:rPr lang="en-US" altLang="en-US"/>
              <a:pPr>
                <a:defRPr/>
              </a:pPr>
              <a:t>‹#›</a:t>
            </a:fld>
            <a:endParaRPr lang="en-US" altLang="en-US"/>
          </a:p>
        </p:txBody>
      </p:sp>
    </p:spTree>
    <p:extLst>
      <p:ext uri="{BB962C8B-B14F-4D97-AF65-F5344CB8AC3E}">
        <p14:creationId xmlns:p14="http://schemas.microsoft.com/office/powerpoint/2010/main" val="1622144324"/>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241D1FD5-6F79-2C4F-9B71-14133F31B55A}"/>
              </a:ext>
            </a:extLst>
          </p:cNvPr>
          <p:cNvSpPr>
            <a:spLocks noGrp="1" noChangeArrowheads="1"/>
          </p:cNvSpPr>
          <p:nvPr>
            <p:ph type="sldNum" sz="quarter" idx="10"/>
          </p:nvPr>
        </p:nvSpPr>
        <p:spPr>
          <a:ln/>
        </p:spPr>
        <p:txBody>
          <a:bodyPr/>
          <a:lstStyle>
            <a:lvl1pPr>
              <a:defRPr/>
            </a:lvl1pPr>
          </a:lstStyle>
          <a:p>
            <a:pPr>
              <a:defRPr/>
            </a:pPr>
            <a:fld id="{55D17FC3-8E5C-6A4E-ADD6-5C39656AE02B}" type="slidenum">
              <a:rPr lang="en-US" altLang="en-US"/>
              <a:pPr>
                <a:defRPr/>
              </a:pPr>
              <a:t>‹#›</a:t>
            </a:fld>
            <a:endParaRPr lang="en-US" altLang="en-US"/>
          </a:p>
        </p:txBody>
      </p:sp>
    </p:spTree>
    <p:extLst>
      <p:ext uri="{BB962C8B-B14F-4D97-AF65-F5344CB8AC3E}">
        <p14:creationId xmlns:p14="http://schemas.microsoft.com/office/powerpoint/2010/main" val="3942684847"/>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162800" y="1166813"/>
            <a:ext cx="914400" cy="21097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8229600" y="1166813"/>
            <a:ext cx="914400" cy="21097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D352C394-C490-8C4C-9C5C-8295FBAE1B27}"/>
              </a:ext>
            </a:extLst>
          </p:cNvPr>
          <p:cNvSpPr>
            <a:spLocks noGrp="1" noChangeArrowheads="1"/>
          </p:cNvSpPr>
          <p:nvPr>
            <p:ph type="sldNum" sz="quarter" idx="10"/>
          </p:nvPr>
        </p:nvSpPr>
        <p:spPr>
          <a:ln/>
        </p:spPr>
        <p:txBody>
          <a:bodyPr/>
          <a:lstStyle>
            <a:lvl1pPr>
              <a:defRPr/>
            </a:lvl1pPr>
          </a:lstStyle>
          <a:p>
            <a:pPr>
              <a:defRPr/>
            </a:pPr>
            <a:fld id="{C9643CBA-2D49-2A47-819B-031C970FAE26}" type="slidenum">
              <a:rPr lang="en-US" altLang="en-US"/>
              <a:pPr>
                <a:defRPr/>
              </a:pPr>
              <a:t>‹#›</a:t>
            </a:fld>
            <a:endParaRPr lang="en-US" altLang="en-US"/>
          </a:p>
        </p:txBody>
      </p:sp>
    </p:spTree>
    <p:extLst>
      <p:ext uri="{BB962C8B-B14F-4D97-AF65-F5344CB8AC3E}">
        <p14:creationId xmlns:p14="http://schemas.microsoft.com/office/powerpoint/2010/main" val="2794394829"/>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650CE44C-AA13-A64E-8A6F-622CC6321A76}"/>
              </a:ext>
            </a:extLst>
          </p:cNvPr>
          <p:cNvSpPr>
            <a:spLocks noGrp="1" noChangeArrowheads="1"/>
          </p:cNvSpPr>
          <p:nvPr>
            <p:ph type="sldNum" sz="quarter" idx="10"/>
          </p:nvPr>
        </p:nvSpPr>
        <p:spPr>
          <a:ln/>
        </p:spPr>
        <p:txBody>
          <a:bodyPr/>
          <a:lstStyle>
            <a:lvl1pPr>
              <a:defRPr/>
            </a:lvl1pPr>
          </a:lstStyle>
          <a:p>
            <a:pPr>
              <a:defRPr/>
            </a:pPr>
            <a:fld id="{94EAEB0D-977F-4F41-8D92-17D2668855B6}" type="slidenum">
              <a:rPr lang="en-US" altLang="en-US"/>
              <a:pPr>
                <a:defRPr/>
              </a:pPr>
              <a:t>‹#›</a:t>
            </a:fld>
            <a:endParaRPr lang="en-US" altLang="en-US"/>
          </a:p>
        </p:txBody>
      </p:sp>
    </p:spTree>
    <p:extLst>
      <p:ext uri="{BB962C8B-B14F-4D97-AF65-F5344CB8AC3E}">
        <p14:creationId xmlns:p14="http://schemas.microsoft.com/office/powerpoint/2010/main" val="1252702973"/>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B2CFE52A-2B12-7643-965C-BA642BA613AD}"/>
              </a:ext>
            </a:extLst>
          </p:cNvPr>
          <p:cNvSpPr>
            <a:spLocks noGrp="1" noChangeArrowheads="1"/>
          </p:cNvSpPr>
          <p:nvPr>
            <p:ph type="sldNum" sz="quarter" idx="10"/>
          </p:nvPr>
        </p:nvSpPr>
        <p:spPr>
          <a:ln/>
        </p:spPr>
        <p:txBody>
          <a:bodyPr/>
          <a:lstStyle>
            <a:lvl1pPr>
              <a:defRPr/>
            </a:lvl1pPr>
          </a:lstStyle>
          <a:p>
            <a:pPr>
              <a:defRPr/>
            </a:pPr>
            <a:fld id="{1EC92ECA-3877-F949-B9E6-2723F51335B9}" type="slidenum">
              <a:rPr lang="en-US" altLang="en-US"/>
              <a:pPr>
                <a:defRPr/>
              </a:pPr>
              <a:t>‹#›</a:t>
            </a:fld>
            <a:endParaRPr lang="en-US" altLang="en-US"/>
          </a:p>
        </p:txBody>
      </p:sp>
    </p:spTree>
    <p:extLst>
      <p:ext uri="{BB962C8B-B14F-4D97-AF65-F5344CB8AC3E}">
        <p14:creationId xmlns:p14="http://schemas.microsoft.com/office/powerpoint/2010/main" val="3947367409"/>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E5462FC7-ACB3-5B42-9FA8-BA64EE9A8DB4}"/>
              </a:ext>
            </a:extLst>
          </p:cNvPr>
          <p:cNvSpPr>
            <a:spLocks noGrp="1" noChangeArrowheads="1"/>
          </p:cNvSpPr>
          <p:nvPr>
            <p:ph type="sldNum" sz="quarter" idx="10"/>
          </p:nvPr>
        </p:nvSpPr>
        <p:spPr>
          <a:ln/>
        </p:spPr>
        <p:txBody>
          <a:bodyPr/>
          <a:lstStyle>
            <a:lvl1pPr>
              <a:defRPr/>
            </a:lvl1pPr>
          </a:lstStyle>
          <a:p>
            <a:pPr>
              <a:defRPr/>
            </a:pPr>
            <a:fld id="{52E78D79-A046-2546-9971-1C06E07B0D88}" type="slidenum">
              <a:rPr lang="en-US" altLang="en-US"/>
              <a:pPr>
                <a:defRPr/>
              </a:pPr>
              <a:t>‹#›</a:t>
            </a:fld>
            <a:endParaRPr lang="en-US" altLang="en-US"/>
          </a:p>
        </p:txBody>
      </p:sp>
    </p:spTree>
    <p:extLst>
      <p:ext uri="{BB962C8B-B14F-4D97-AF65-F5344CB8AC3E}">
        <p14:creationId xmlns:p14="http://schemas.microsoft.com/office/powerpoint/2010/main" val="586017670"/>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02AA27A4-B8DF-C441-AFE4-ECE64B163969}"/>
              </a:ext>
            </a:extLst>
          </p:cNvPr>
          <p:cNvSpPr>
            <a:spLocks noGrp="1" noChangeArrowheads="1"/>
          </p:cNvSpPr>
          <p:nvPr>
            <p:ph type="sldNum" sz="quarter" idx="10"/>
          </p:nvPr>
        </p:nvSpPr>
        <p:spPr>
          <a:ln/>
        </p:spPr>
        <p:txBody>
          <a:bodyPr/>
          <a:lstStyle>
            <a:lvl1pPr>
              <a:defRPr/>
            </a:lvl1pPr>
          </a:lstStyle>
          <a:p>
            <a:pPr>
              <a:defRPr/>
            </a:pPr>
            <a:fld id="{0272AE78-3057-3542-98D6-27CEBFB4E157}" type="slidenum">
              <a:rPr lang="en-US" altLang="en-US"/>
              <a:pPr>
                <a:defRPr/>
              </a:pPr>
              <a:t>‹#›</a:t>
            </a:fld>
            <a:endParaRPr lang="en-US" altLang="en-US"/>
          </a:p>
        </p:txBody>
      </p:sp>
    </p:spTree>
    <p:extLst>
      <p:ext uri="{BB962C8B-B14F-4D97-AF65-F5344CB8AC3E}">
        <p14:creationId xmlns:p14="http://schemas.microsoft.com/office/powerpoint/2010/main" val="281832676"/>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4430D6F0-5B67-6B4B-A9FE-9421445B8C4F}"/>
              </a:ext>
            </a:extLst>
          </p:cNvPr>
          <p:cNvSpPr>
            <a:spLocks noGrp="1" noChangeArrowheads="1"/>
          </p:cNvSpPr>
          <p:nvPr>
            <p:ph type="sldNum" sz="quarter" idx="10"/>
          </p:nvPr>
        </p:nvSpPr>
        <p:spPr>
          <a:ln/>
        </p:spPr>
        <p:txBody>
          <a:bodyPr/>
          <a:lstStyle>
            <a:lvl1pPr>
              <a:defRPr/>
            </a:lvl1pPr>
          </a:lstStyle>
          <a:p>
            <a:pPr>
              <a:defRPr/>
            </a:pPr>
            <a:fld id="{EA031528-2E7F-234F-BE9A-B19665DAF5BB}" type="slidenum">
              <a:rPr lang="en-US" altLang="en-US"/>
              <a:pPr>
                <a:defRPr/>
              </a:pPr>
              <a:t>‹#›</a:t>
            </a:fld>
            <a:endParaRPr lang="en-US" altLang="en-US"/>
          </a:p>
        </p:txBody>
      </p:sp>
    </p:spTree>
    <p:extLst>
      <p:ext uri="{BB962C8B-B14F-4D97-AF65-F5344CB8AC3E}">
        <p14:creationId xmlns:p14="http://schemas.microsoft.com/office/powerpoint/2010/main" val="388906323"/>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85003C3-AE6B-224C-8473-64C2ACF28C2A}"/>
              </a:ext>
            </a:extLst>
          </p:cNvPr>
          <p:cNvSpPr>
            <a:spLocks noGrp="1" noChangeArrowheads="1"/>
          </p:cNvSpPr>
          <p:nvPr>
            <p:ph type="sldNum" sz="quarter" idx="10"/>
          </p:nvPr>
        </p:nvSpPr>
        <p:spPr>
          <a:ln/>
        </p:spPr>
        <p:txBody>
          <a:bodyPr/>
          <a:lstStyle>
            <a:lvl1pPr>
              <a:defRPr/>
            </a:lvl1pPr>
          </a:lstStyle>
          <a:p>
            <a:pPr>
              <a:defRPr/>
            </a:pPr>
            <a:fld id="{58D37DE8-69AD-0644-9904-841D4251C531}" type="slidenum">
              <a:rPr lang="en-US" altLang="en-US"/>
              <a:pPr>
                <a:defRPr/>
              </a:pPr>
              <a:t>‹#›</a:t>
            </a:fld>
            <a:endParaRPr lang="en-US" altLang="en-US"/>
          </a:p>
        </p:txBody>
      </p:sp>
    </p:spTree>
    <p:extLst>
      <p:ext uri="{BB962C8B-B14F-4D97-AF65-F5344CB8AC3E}">
        <p14:creationId xmlns:p14="http://schemas.microsoft.com/office/powerpoint/2010/main" val="601350815"/>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29650" y="152400"/>
            <a:ext cx="514350" cy="3124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086600" y="152400"/>
            <a:ext cx="1390650" cy="3124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D9FBCA58-633E-4947-A522-E50211B1729E}"/>
              </a:ext>
            </a:extLst>
          </p:cNvPr>
          <p:cNvSpPr>
            <a:spLocks noGrp="1" noChangeArrowheads="1"/>
          </p:cNvSpPr>
          <p:nvPr>
            <p:ph type="sldNum" sz="quarter" idx="10"/>
          </p:nvPr>
        </p:nvSpPr>
        <p:spPr>
          <a:ln/>
        </p:spPr>
        <p:txBody>
          <a:bodyPr/>
          <a:lstStyle>
            <a:lvl1pPr>
              <a:defRPr/>
            </a:lvl1pPr>
          </a:lstStyle>
          <a:p>
            <a:pPr>
              <a:defRPr/>
            </a:pPr>
            <a:fld id="{340BB108-C043-CB4F-97DB-1591F2F58EF0}" type="slidenum">
              <a:rPr lang="en-US" altLang="en-US"/>
              <a:pPr>
                <a:defRPr/>
              </a:pPr>
              <a:t>‹#›</a:t>
            </a:fld>
            <a:endParaRPr lang="en-US" altLang="en-US"/>
          </a:p>
        </p:txBody>
      </p:sp>
    </p:spTree>
    <p:extLst>
      <p:ext uri="{BB962C8B-B14F-4D97-AF65-F5344CB8AC3E}">
        <p14:creationId xmlns:p14="http://schemas.microsoft.com/office/powerpoint/2010/main" val="2536865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Tree>
    <p:extLst>
      <p:ext uri="{BB962C8B-B14F-4D97-AF65-F5344CB8AC3E}">
        <p14:creationId xmlns:p14="http://schemas.microsoft.com/office/powerpoint/2010/main" val="1570451010"/>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2">
            <a:extLst>
              <a:ext uri="{FF2B5EF4-FFF2-40B4-BE49-F238E27FC236}">
                <a16:creationId xmlns:a16="http://schemas.microsoft.com/office/drawing/2014/main" id="{7603995F-E643-7A4A-B957-0977BC91BF24}"/>
              </a:ext>
            </a:extLst>
          </p:cNvPr>
          <p:cNvSpPr>
            <a:spLocks noGrp="1" noChangeArrowheads="1"/>
          </p:cNvSpPr>
          <p:nvPr>
            <p:ph type="sldNum" sz="quarter" idx="10"/>
          </p:nvPr>
        </p:nvSpPr>
        <p:spPr>
          <a:ln/>
        </p:spPr>
        <p:txBody>
          <a:bodyPr/>
          <a:lstStyle>
            <a:lvl1pPr>
              <a:defRPr/>
            </a:lvl1pPr>
          </a:lstStyle>
          <a:p>
            <a:pPr>
              <a:defRPr/>
            </a:pPr>
            <a:fld id="{FC56DA0B-B44E-4F47-8CAF-D836758ECF05}" type="slidenum">
              <a:rPr lang="en-US" altLang="en-US"/>
              <a:pPr>
                <a:defRPr/>
              </a:pPr>
              <a:t>‹#›</a:t>
            </a:fld>
            <a:endParaRPr lang="en-US" altLang="en-US"/>
          </a:p>
        </p:txBody>
      </p:sp>
    </p:spTree>
    <p:extLst>
      <p:ext uri="{BB962C8B-B14F-4D97-AF65-F5344CB8AC3E}">
        <p14:creationId xmlns:p14="http://schemas.microsoft.com/office/powerpoint/2010/main" val="3264913918"/>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D8A52A1E-375E-1344-87E6-F0C396F38468}"/>
              </a:ext>
            </a:extLst>
          </p:cNvPr>
          <p:cNvSpPr>
            <a:spLocks noGrp="1" noChangeArrowheads="1"/>
          </p:cNvSpPr>
          <p:nvPr>
            <p:ph type="sldNum" sz="quarter" idx="10"/>
          </p:nvPr>
        </p:nvSpPr>
        <p:spPr>
          <a:ln/>
        </p:spPr>
        <p:txBody>
          <a:bodyPr/>
          <a:lstStyle>
            <a:lvl1pPr>
              <a:defRPr/>
            </a:lvl1pPr>
          </a:lstStyle>
          <a:p>
            <a:pPr>
              <a:defRPr/>
            </a:pPr>
            <a:fld id="{5E88C4F7-7DDF-2042-B82B-2FFF21353EF7}" type="slidenum">
              <a:rPr lang="en-US" altLang="en-US"/>
              <a:pPr>
                <a:defRPr/>
              </a:pPr>
              <a:t>‹#›</a:t>
            </a:fld>
            <a:endParaRPr lang="en-US" altLang="en-US"/>
          </a:p>
        </p:txBody>
      </p:sp>
    </p:spTree>
    <p:extLst>
      <p:ext uri="{BB962C8B-B14F-4D97-AF65-F5344CB8AC3E}">
        <p14:creationId xmlns:p14="http://schemas.microsoft.com/office/powerpoint/2010/main" val="3812136542"/>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
            <a:extLst>
              <a:ext uri="{FF2B5EF4-FFF2-40B4-BE49-F238E27FC236}">
                <a16:creationId xmlns:a16="http://schemas.microsoft.com/office/drawing/2014/main" id="{A155E95E-8E82-9946-A9FA-2486DF591F9E}"/>
              </a:ext>
            </a:extLst>
          </p:cNvPr>
          <p:cNvSpPr>
            <a:spLocks noGrp="1" noChangeArrowheads="1"/>
          </p:cNvSpPr>
          <p:nvPr>
            <p:ph type="sldNum" sz="quarter" idx="10"/>
          </p:nvPr>
        </p:nvSpPr>
        <p:spPr>
          <a:ln/>
        </p:spPr>
        <p:txBody>
          <a:bodyPr/>
          <a:lstStyle>
            <a:lvl1pPr>
              <a:defRPr/>
            </a:lvl1pPr>
          </a:lstStyle>
          <a:p>
            <a:pPr>
              <a:defRPr/>
            </a:pPr>
            <a:fld id="{459690E9-7A88-AF4E-8517-BED9B584CB98}" type="slidenum">
              <a:rPr lang="en-US" altLang="en-US"/>
              <a:pPr>
                <a:defRPr/>
              </a:pPr>
              <a:t>‹#›</a:t>
            </a:fld>
            <a:endParaRPr lang="en-US" altLang="en-US"/>
          </a:p>
        </p:txBody>
      </p:sp>
    </p:spTree>
    <p:extLst>
      <p:ext uri="{BB962C8B-B14F-4D97-AF65-F5344CB8AC3E}">
        <p14:creationId xmlns:p14="http://schemas.microsoft.com/office/powerpoint/2010/main" val="2750523706"/>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914400" y="2041525"/>
            <a:ext cx="3581400" cy="2835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2041525"/>
            <a:ext cx="3581400" cy="2835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a:extLst>
              <a:ext uri="{FF2B5EF4-FFF2-40B4-BE49-F238E27FC236}">
                <a16:creationId xmlns:a16="http://schemas.microsoft.com/office/drawing/2014/main" id="{94170ED5-E0D2-7E46-BE41-B1480AA31FFD}"/>
              </a:ext>
            </a:extLst>
          </p:cNvPr>
          <p:cNvSpPr>
            <a:spLocks noGrp="1" noChangeArrowheads="1"/>
          </p:cNvSpPr>
          <p:nvPr>
            <p:ph type="sldNum" sz="quarter" idx="10"/>
          </p:nvPr>
        </p:nvSpPr>
        <p:spPr>
          <a:ln/>
        </p:spPr>
        <p:txBody>
          <a:bodyPr/>
          <a:lstStyle>
            <a:lvl1pPr>
              <a:defRPr/>
            </a:lvl1pPr>
          </a:lstStyle>
          <a:p>
            <a:pPr>
              <a:defRPr/>
            </a:pPr>
            <a:fld id="{32D8CC24-ECB9-5C40-B262-EB92CAEC1787}" type="slidenum">
              <a:rPr lang="en-US" altLang="en-US"/>
              <a:pPr>
                <a:defRPr/>
              </a:pPr>
              <a:t>‹#›</a:t>
            </a:fld>
            <a:endParaRPr lang="en-US" altLang="en-US"/>
          </a:p>
        </p:txBody>
      </p:sp>
    </p:spTree>
    <p:extLst>
      <p:ext uri="{BB962C8B-B14F-4D97-AF65-F5344CB8AC3E}">
        <p14:creationId xmlns:p14="http://schemas.microsoft.com/office/powerpoint/2010/main" val="1002989337"/>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
            <a:extLst>
              <a:ext uri="{FF2B5EF4-FFF2-40B4-BE49-F238E27FC236}">
                <a16:creationId xmlns:a16="http://schemas.microsoft.com/office/drawing/2014/main" id="{80018218-527D-CD4C-9F5E-FB1FF0A4DB7D}"/>
              </a:ext>
            </a:extLst>
          </p:cNvPr>
          <p:cNvSpPr>
            <a:spLocks noGrp="1" noChangeArrowheads="1"/>
          </p:cNvSpPr>
          <p:nvPr>
            <p:ph type="sldNum" sz="quarter" idx="10"/>
          </p:nvPr>
        </p:nvSpPr>
        <p:spPr>
          <a:ln/>
        </p:spPr>
        <p:txBody>
          <a:bodyPr/>
          <a:lstStyle>
            <a:lvl1pPr>
              <a:defRPr/>
            </a:lvl1pPr>
          </a:lstStyle>
          <a:p>
            <a:pPr>
              <a:defRPr/>
            </a:pPr>
            <a:fld id="{1A26FEB4-46EE-F543-9146-67EF40753C0A}" type="slidenum">
              <a:rPr lang="en-US" altLang="en-US"/>
              <a:pPr>
                <a:defRPr/>
              </a:pPr>
              <a:t>‹#›</a:t>
            </a:fld>
            <a:endParaRPr lang="en-US" altLang="en-US"/>
          </a:p>
        </p:txBody>
      </p:sp>
    </p:spTree>
    <p:extLst>
      <p:ext uri="{BB962C8B-B14F-4D97-AF65-F5344CB8AC3E}">
        <p14:creationId xmlns:p14="http://schemas.microsoft.com/office/powerpoint/2010/main" val="2353817647"/>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
            <a:extLst>
              <a:ext uri="{FF2B5EF4-FFF2-40B4-BE49-F238E27FC236}">
                <a16:creationId xmlns:a16="http://schemas.microsoft.com/office/drawing/2014/main" id="{8B4ECCA2-7825-AA45-80DF-361325D13212}"/>
              </a:ext>
            </a:extLst>
          </p:cNvPr>
          <p:cNvSpPr>
            <a:spLocks noGrp="1" noChangeArrowheads="1"/>
          </p:cNvSpPr>
          <p:nvPr>
            <p:ph type="sldNum" sz="quarter" idx="10"/>
          </p:nvPr>
        </p:nvSpPr>
        <p:spPr>
          <a:ln/>
        </p:spPr>
        <p:txBody>
          <a:bodyPr/>
          <a:lstStyle>
            <a:lvl1pPr>
              <a:defRPr/>
            </a:lvl1pPr>
          </a:lstStyle>
          <a:p>
            <a:pPr>
              <a:defRPr/>
            </a:pPr>
            <a:fld id="{1C1D7C91-08E2-7646-9C9C-118802A8F323}" type="slidenum">
              <a:rPr lang="en-US" altLang="en-US"/>
              <a:pPr>
                <a:defRPr/>
              </a:pPr>
              <a:t>‹#›</a:t>
            </a:fld>
            <a:endParaRPr lang="en-US" altLang="en-US"/>
          </a:p>
        </p:txBody>
      </p:sp>
    </p:spTree>
    <p:extLst>
      <p:ext uri="{BB962C8B-B14F-4D97-AF65-F5344CB8AC3E}">
        <p14:creationId xmlns:p14="http://schemas.microsoft.com/office/powerpoint/2010/main" val="251182275"/>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7A0D2F55-A779-BB48-BC41-14F86AAB715E}"/>
              </a:ext>
            </a:extLst>
          </p:cNvPr>
          <p:cNvSpPr>
            <a:spLocks noGrp="1" noChangeArrowheads="1"/>
          </p:cNvSpPr>
          <p:nvPr>
            <p:ph type="sldNum" sz="quarter" idx="10"/>
          </p:nvPr>
        </p:nvSpPr>
        <p:spPr>
          <a:ln/>
        </p:spPr>
        <p:txBody>
          <a:bodyPr/>
          <a:lstStyle>
            <a:lvl1pPr>
              <a:defRPr/>
            </a:lvl1pPr>
          </a:lstStyle>
          <a:p>
            <a:pPr>
              <a:defRPr/>
            </a:pPr>
            <a:fld id="{55AF0DF4-0C22-5049-ADD4-B8B9323B2CF7}" type="slidenum">
              <a:rPr lang="en-US" altLang="en-US"/>
              <a:pPr>
                <a:defRPr/>
              </a:pPr>
              <a:t>‹#›</a:t>
            </a:fld>
            <a:endParaRPr lang="en-US" altLang="en-US"/>
          </a:p>
        </p:txBody>
      </p:sp>
    </p:spTree>
    <p:extLst>
      <p:ext uri="{BB962C8B-B14F-4D97-AF65-F5344CB8AC3E}">
        <p14:creationId xmlns:p14="http://schemas.microsoft.com/office/powerpoint/2010/main" val="1065050177"/>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a:extLst>
              <a:ext uri="{FF2B5EF4-FFF2-40B4-BE49-F238E27FC236}">
                <a16:creationId xmlns:a16="http://schemas.microsoft.com/office/drawing/2014/main" id="{FFB46BEE-11CA-824A-AB2C-1F1830383FC9}"/>
              </a:ext>
            </a:extLst>
          </p:cNvPr>
          <p:cNvSpPr>
            <a:spLocks noGrp="1" noChangeArrowheads="1"/>
          </p:cNvSpPr>
          <p:nvPr>
            <p:ph type="sldNum" sz="quarter" idx="10"/>
          </p:nvPr>
        </p:nvSpPr>
        <p:spPr>
          <a:ln/>
        </p:spPr>
        <p:txBody>
          <a:bodyPr/>
          <a:lstStyle>
            <a:lvl1pPr>
              <a:defRPr/>
            </a:lvl1pPr>
          </a:lstStyle>
          <a:p>
            <a:pPr>
              <a:defRPr/>
            </a:pPr>
            <a:fld id="{50FBB274-6FC5-184F-86ED-E4EE753C91EB}" type="slidenum">
              <a:rPr lang="en-US" altLang="en-US"/>
              <a:pPr>
                <a:defRPr/>
              </a:pPr>
              <a:t>‹#›</a:t>
            </a:fld>
            <a:endParaRPr lang="en-US" altLang="en-US"/>
          </a:p>
        </p:txBody>
      </p:sp>
    </p:spTree>
    <p:extLst>
      <p:ext uri="{BB962C8B-B14F-4D97-AF65-F5344CB8AC3E}">
        <p14:creationId xmlns:p14="http://schemas.microsoft.com/office/powerpoint/2010/main" val="1746304897"/>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a:extLst>
              <a:ext uri="{FF2B5EF4-FFF2-40B4-BE49-F238E27FC236}">
                <a16:creationId xmlns:a16="http://schemas.microsoft.com/office/drawing/2014/main" id="{175CF2F5-C323-1D45-8D75-42068286EDBE}"/>
              </a:ext>
            </a:extLst>
          </p:cNvPr>
          <p:cNvSpPr>
            <a:spLocks noGrp="1" noChangeArrowheads="1"/>
          </p:cNvSpPr>
          <p:nvPr>
            <p:ph type="sldNum" sz="quarter" idx="10"/>
          </p:nvPr>
        </p:nvSpPr>
        <p:spPr>
          <a:ln/>
        </p:spPr>
        <p:txBody>
          <a:bodyPr/>
          <a:lstStyle>
            <a:lvl1pPr>
              <a:defRPr/>
            </a:lvl1pPr>
          </a:lstStyle>
          <a:p>
            <a:pPr>
              <a:defRPr/>
            </a:pPr>
            <a:fld id="{9D517C69-ECD5-F943-8BE1-EDA979E5F896}" type="slidenum">
              <a:rPr lang="en-US" altLang="en-US"/>
              <a:pPr>
                <a:defRPr/>
              </a:pPr>
              <a:t>‹#›</a:t>
            </a:fld>
            <a:endParaRPr lang="en-US" altLang="en-US"/>
          </a:p>
        </p:txBody>
      </p:sp>
    </p:spTree>
    <p:extLst>
      <p:ext uri="{BB962C8B-B14F-4D97-AF65-F5344CB8AC3E}">
        <p14:creationId xmlns:p14="http://schemas.microsoft.com/office/powerpoint/2010/main" val="1895447496"/>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85F154E8-445D-DF42-9688-AD409E68A581}"/>
              </a:ext>
            </a:extLst>
          </p:cNvPr>
          <p:cNvSpPr>
            <a:spLocks noGrp="1" noChangeArrowheads="1"/>
          </p:cNvSpPr>
          <p:nvPr>
            <p:ph type="sldNum" sz="quarter" idx="10"/>
          </p:nvPr>
        </p:nvSpPr>
        <p:spPr>
          <a:ln/>
        </p:spPr>
        <p:txBody>
          <a:bodyPr/>
          <a:lstStyle>
            <a:lvl1pPr>
              <a:defRPr/>
            </a:lvl1pPr>
          </a:lstStyle>
          <a:p>
            <a:pPr>
              <a:defRPr/>
            </a:pPr>
            <a:fld id="{C3ADBC6B-02FA-6347-A861-BD6A895B3937}" type="slidenum">
              <a:rPr lang="en-US" altLang="en-US"/>
              <a:pPr>
                <a:defRPr/>
              </a:pPr>
              <a:t>‹#›</a:t>
            </a:fld>
            <a:endParaRPr lang="en-US" altLang="en-US"/>
          </a:p>
        </p:txBody>
      </p:sp>
    </p:spTree>
    <p:extLst>
      <p:ext uri="{BB962C8B-B14F-4D97-AF65-F5344CB8AC3E}">
        <p14:creationId xmlns:p14="http://schemas.microsoft.com/office/powerpoint/2010/main" val="3034177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8.xml"/><Relationship Id="rId3" Type="http://schemas.openxmlformats.org/officeDocument/2006/relationships/slideLayout" Target="../slideLayouts/slideLayout103.xml"/><Relationship Id="rId7" Type="http://schemas.openxmlformats.org/officeDocument/2006/relationships/slideLayout" Target="../slideLayouts/slideLayout107.xml"/><Relationship Id="rId12" Type="http://schemas.openxmlformats.org/officeDocument/2006/relationships/theme" Target="../theme/theme10.xml"/><Relationship Id="rId2" Type="http://schemas.openxmlformats.org/officeDocument/2006/relationships/slideLayout" Target="../slideLayouts/slideLayout102.xml"/><Relationship Id="rId1" Type="http://schemas.openxmlformats.org/officeDocument/2006/relationships/slideLayout" Target="../slideLayouts/slideLayout101.xml"/><Relationship Id="rId6" Type="http://schemas.openxmlformats.org/officeDocument/2006/relationships/slideLayout" Target="../slideLayouts/slideLayout106.xml"/><Relationship Id="rId11" Type="http://schemas.openxmlformats.org/officeDocument/2006/relationships/slideLayout" Target="../slideLayouts/slideLayout111.xml"/><Relationship Id="rId5" Type="http://schemas.openxmlformats.org/officeDocument/2006/relationships/slideLayout" Target="../slideLayouts/slideLayout105.xml"/><Relationship Id="rId10" Type="http://schemas.openxmlformats.org/officeDocument/2006/relationships/slideLayout" Target="../slideLayouts/slideLayout110.xml"/><Relationship Id="rId4" Type="http://schemas.openxmlformats.org/officeDocument/2006/relationships/slideLayout" Target="../slideLayouts/slideLayout104.xml"/><Relationship Id="rId9" Type="http://schemas.openxmlformats.org/officeDocument/2006/relationships/slideLayout" Target="../slideLayouts/slideLayout109.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19.xml"/><Relationship Id="rId3" Type="http://schemas.openxmlformats.org/officeDocument/2006/relationships/slideLayout" Target="../slideLayouts/slideLayout114.xml"/><Relationship Id="rId7" Type="http://schemas.openxmlformats.org/officeDocument/2006/relationships/slideLayout" Target="../slideLayouts/slideLayout118.xml"/><Relationship Id="rId12" Type="http://schemas.openxmlformats.org/officeDocument/2006/relationships/theme" Target="../theme/theme11.xml"/><Relationship Id="rId2" Type="http://schemas.openxmlformats.org/officeDocument/2006/relationships/slideLayout" Target="../slideLayouts/slideLayout113.xml"/><Relationship Id="rId1" Type="http://schemas.openxmlformats.org/officeDocument/2006/relationships/slideLayout" Target="../slideLayouts/slideLayout112.xml"/><Relationship Id="rId6" Type="http://schemas.openxmlformats.org/officeDocument/2006/relationships/slideLayout" Target="../slideLayouts/slideLayout117.xml"/><Relationship Id="rId11" Type="http://schemas.openxmlformats.org/officeDocument/2006/relationships/slideLayout" Target="../slideLayouts/slideLayout122.xml"/><Relationship Id="rId5" Type="http://schemas.openxmlformats.org/officeDocument/2006/relationships/slideLayout" Target="../slideLayouts/slideLayout116.xml"/><Relationship Id="rId10" Type="http://schemas.openxmlformats.org/officeDocument/2006/relationships/slideLayout" Target="../slideLayouts/slideLayout121.xml"/><Relationship Id="rId4" Type="http://schemas.openxmlformats.org/officeDocument/2006/relationships/slideLayout" Target="../slideLayouts/slideLayout115.xml"/><Relationship Id="rId9" Type="http://schemas.openxmlformats.org/officeDocument/2006/relationships/slideLayout" Target="../slideLayouts/slideLayout120.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30.xml"/><Relationship Id="rId13" Type="http://schemas.openxmlformats.org/officeDocument/2006/relationships/theme" Target="../theme/theme12.xml"/><Relationship Id="rId3" Type="http://schemas.openxmlformats.org/officeDocument/2006/relationships/slideLayout" Target="../slideLayouts/slideLayout125.xml"/><Relationship Id="rId7" Type="http://schemas.openxmlformats.org/officeDocument/2006/relationships/slideLayout" Target="../slideLayouts/slideLayout129.xml"/><Relationship Id="rId12" Type="http://schemas.openxmlformats.org/officeDocument/2006/relationships/slideLayout" Target="../slideLayouts/slideLayout134.xml"/><Relationship Id="rId2" Type="http://schemas.openxmlformats.org/officeDocument/2006/relationships/slideLayout" Target="../slideLayouts/slideLayout124.xml"/><Relationship Id="rId1" Type="http://schemas.openxmlformats.org/officeDocument/2006/relationships/slideLayout" Target="../slideLayouts/slideLayout123.xml"/><Relationship Id="rId6" Type="http://schemas.openxmlformats.org/officeDocument/2006/relationships/slideLayout" Target="../slideLayouts/slideLayout128.xml"/><Relationship Id="rId11" Type="http://schemas.openxmlformats.org/officeDocument/2006/relationships/slideLayout" Target="../slideLayouts/slideLayout133.xml"/><Relationship Id="rId5" Type="http://schemas.openxmlformats.org/officeDocument/2006/relationships/slideLayout" Target="../slideLayouts/slideLayout127.xml"/><Relationship Id="rId10" Type="http://schemas.openxmlformats.org/officeDocument/2006/relationships/slideLayout" Target="../slideLayouts/slideLayout132.xml"/><Relationship Id="rId4" Type="http://schemas.openxmlformats.org/officeDocument/2006/relationships/slideLayout" Target="../slideLayouts/slideLayout126.xml"/><Relationship Id="rId9" Type="http://schemas.openxmlformats.org/officeDocument/2006/relationships/slideLayout" Target="../slideLayouts/slideLayout131.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pn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13" Type="http://schemas.openxmlformats.org/officeDocument/2006/relationships/theme" Target="../theme/theme7.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slideLayout" Target="../slideLayouts/slideLayout78.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6.xml"/><Relationship Id="rId3" Type="http://schemas.openxmlformats.org/officeDocument/2006/relationships/slideLayout" Target="../slideLayouts/slideLayout81.xml"/><Relationship Id="rId7" Type="http://schemas.openxmlformats.org/officeDocument/2006/relationships/slideLayout" Target="../slideLayouts/slideLayout85.xml"/><Relationship Id="rId12" Type="http://schemas.openxmlformats.org/officeDocument/2006/relationships/theme" Target="../theme/theme8.xml"/><Relationship Id="rId2" Type="http://schemas.openxmlformats.org/officeDocument/2006/relationships/slideLayout" Target="../slideLayouts/slideLayout80.xml"/><Relationship Id="rId1" Type="http://schemas.openxmlformats.org/officeDocument/2006/relationships/slideLayout" Target="../slideLayouts/slideLayout79.xml"/><Relationship Id="rId6" Type="http://schemas.openxmlformats.org/officeDocument/2006/relationships/slideLayout" Target="../slideLayouts/slideLayout84.xml"/><Relationship Id="rId11" Type="http://schemas.openxmlformats.org/officeDocument/2006/relationships/slideLayout" Target="../slideLayouts/slideLayout89.xml"/><Relationship Id="rId5" Type="http://schemas.openxmlformats.org/officeDocument/2006/relationships/slideLayout" Target="../slideLayouts/slideLayout83.xml"/><Relationship Id="rId10" Type="http://schemas.openxmlformats.org/officeDocument/2006/relationships/slideLayout" Target="../slideLayouts/slideLayout88.xml"/><Relationship Id="rId4" Type="http://schemas.openxmlformats.org/officeDocument/2006/relationships/slideLayout" Target="../slideLayouts/slideLayout82.xml"/><Relationship Id="rId9" Type="http://schemas.openxmlformats.org/officeDocument/2006/relationships/slideLayout" Target="../slideLayouts/slideLayout87.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7.xml"/><Relationship Id="rId3" Type="http://schemas.openxmlformats.org/officeDocument/2006/relationships/slideLayout" Target="../slideLayouts/slideLayout92.xml"/><Relationship Id="rId7" Type="http://schemas.openxmlformats.org/officeDocument/2006/relationships/slideLayout" Target="../slideLayouts/slideLayout96.xml"/><Relationship Id="rId12" Type="http://schemas.openxmlformats.org/officeDocument/2006/relationships/theme" Target="../theme/theme9.xml"/><Relationship Id="rId2" Type="http://schemas.openxmlformats.org/officeDocument/2006/relationships/slideLayout" Target="../slideLayouts/slideLayout91.xml"/><Relationship Id="rId1" Type="http://schemas.openxmlformats.org/officeDocument/2006/relationships/slideLayout" Target="../slideLayouts/slideLayout90.xml"/><Relationship Id="rId6" Type="http://schemas.openxmlformats.org/officeDocument/2006/relationships/slideLayout" Target="../slideLayouts/slideLayout95.xml"/><Relationship Id="rId11" Type="http://schemas.openxmlformats.org/officeDocument/2006/relationships/slideLayout" Target="../slideLayouts/slideLayout100.xml"/><Relationship Id="rId5" Type="http://schemas.openxmlformats.org/officeDocument/2006/relationships/slideLayout" Target="../slideLayouts/slideLayout94.xml"/><Relationship Id="rId10" Type="http://schemas.openxmlformats.org/officeDocument/2006/relationships/slideLayout" Target="../slideLayouts/slideLayout99.xml"/><Relationship Id="rId4" Type="http://schemas.openxmlformats.org/officeDocument/2006/relationships/slideLayout" Target="../slideLayouts/slideLayout93.xml"/><Relationship Id="rId9" Type="http://schemas.openxmlformats.org/officeDocument/2006/relationships/slideLayout" Target="../slideLayouts/slideLayout9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4536" r:id="rId1"/>
    <p:sldLayoutId id="2147484537" r:id="rId2"/>
    <p:sldLayoutId id="2147484538" r:id="rId3"/>
    <p:sldLayoutId id="2147484539" r:id="rId4"/>
    <p:sldLayoutId id="2147484540" r:id="rId5"/>
    <p:sldLayoutId id="2147484541" r:id="rId6"/>
    <p:sldLayoutId id="2147484542" r:id="rId7"/>
    <p:sldLayoutId id="2147484543" r:id="rId8"/>
    <p:sldLayoutId id="2147484544" r:id="rId9"/>
    <p:sldLayoutId id="2147484545" r:id="rId10"/>
    <p:sldLayoutId id="2147484546" r:id="rId11"/>
  </p:sldLayoutIdLst>
  <p:hf hdr="0" ftr="0" dt="0"/>
  <p:txStyles>
    <p:titleStyle>
      <a:lvl1pPr algn="ctr" rtl="1" eaLnBrk="1" fontAlgn="base" hangingPunct="1">
        <a:spcBef>
          <a:spcPct val="0"/>
        </a:spcBef>
        <a:spcAft>
          <a:spcPct val="0"/>
        </a:spcAft>
        <a:defRPr sz="4400">
          <a:solidFill>
            <a:schemeClr val="tx2"/>
          </a:solidFill>
          <a:latin typeface="+mj-lt"/>
          <a:ea typeface="+mj-ea"/>
          <a:cs typeface="+mj-cs"/>
        </a:defRPr>
      </a:lvl1pPr>
      <a:lvl2pPr algn="ctr" rtl="1" eaLnBrk="1" fontAlgn="base" hangingPunct="1">
        <a:spcBef>
          <a:spcPct val="0"/>
        </a:spcBef>
        <a:spcAft>
          <a:spcPct val="0"/>
        </a:spcAft>
        <a:defRPr sz="4400">
          <a:solidFill>
            <a:schemeClr val="tx2"/>
          </a:solidFill>
          <a:latin typeface="Arial" charset="0"/>
        </a:defRPr>
      </a:lvl2pPr>
      <a:lvl3pPr algn="ctr" rtl="1" eaLnBrk="1" fontAlgn="base" hangingPunct="1">
        <a:spcBef>
          <a:spcPct val="0"/>
        </a:spcBef>
        <a:spcAft>
          <a:spcPct val="0"/>
        </a:spcAft>
        <a:defRPr sz="4400">
          <a:solidFill>
            <a:schemeClr val="tx2"/>
          </a:solidFill>
          <a:latin typeface="Arial" charset="0"/>
        </a:defRPr>
      </a:lvl3pPr>
      <a:lvl4pPr algn="ctr" rtl="1" eaLnBrk="1" fontAlgn="base" hangingPunct="1">
        <a:spcBef>
          <a:spcPct val="0"/>
        </a:spcBef>
        <a:spcAft>
          <a:spcPct val="0"/>
        </a:spcAft>
        <a:defRPr sz="4400">
          <a:solidFill>
            <a:schemeClr val="tx2"/>
          </a:solidFill>
          <a:latin typeface="Arial" charset="0"/>
        </a:defRPr>
      </a:lvl4pPr>
      <a:lvl5pPr algn="ctr" rtl="1" eaLnBrk="1" fontAlgn="base" hangingPunct="1">
        <a:spcBef>
          <a:spcPct val="0"/>
        </a:spcBef>
        <a:spcAft>
          <a:spcPct val="0"/>
        </a:spcAft>
        <a:defRPr sz="4400">
          <a:solidFill>
            <a:schemeClr val="tx2"/>
          </a:solidFill>
          <a:latin typeface="Arial" charset="0"/>
        </a:defRPr>
      </a:lvl5pPr>
      <a:lvl6pPr marL="457200" algn="ctr" rtl="1" eaLnBrk="1" fontAlgn="base" hangingPunct="1">
        <a:spcBef>
          <a:spcPct val="0"/>
        </a:spcBef>
        <a:spcAft>
          <a:spcPct val="0"/>
        </a:spcAft>
        <a:defRPr sz="4400">
          <a:solidFill>
            <a:schemeClr val="tx2"/>
          </a:solidFill>
          <a:latin typeface="Arial" charset="0"/>
        </a:defRPr>
      </a:lvl6pPr>
      <a:lvl7pPr marL="914400" algn="ctr" rtl="1" eaLnBrk="1" fontAlgn="base" hangingPunct="1">
        <a:spcBef>
          <a:spcPct val="0"/>
        </a:spcBef>
        <a:spcAft>
          <a:spcPct val="0"/>
        </a:spcAft>
        <a:defRPr sz="4400">
          <a:solidFill>
            <a:schemeClr val="tx2"/>
          </a:solidFill>
          <a:latin typeface="Arial" charset="0"/>
        </a:defRPr>
      </a:lvl7pPr>
      <a:lvl8pPr marL="1371600" algn="ctr" rtl="1" eaLnBrk="1" fontAlgn="base" hangingPunct="1">
        <a:spcBef>
          <a:spcPct val="0"/>
        </a:spcBef>
        <a:spcAft>
          <a:spcPct val="0"/>
        </a:spcAft>
        <a:defRPr sz="4400">
          <a:solidFill>
            <a:schemeClr val="tx2"/>
          </a:solidFill>
          <a:latin typeface="Arial" charset="0"/>
        </a:defRPr>
      </a:lvl8pPr>
      <a:lvl9pPr marL="1828800" algn="ctr" rtl="1" eaLnBrk="1" fontAlgn="base" hangingPunct="1">
        <a:spcBef>
          <a:spcPct val="0"/>
        </a:spcBef>
        <a:spcAft>
          <a:spcPct val="0"/>
        </a:spcAft>
        <a:defRPr sz="4400">
          <a:solidFill>
            <a:schemeClr val="tx2"/>
          </a:solidFill>
          <a:latin typeface="Arial" charset="0"/>
        </a:defRPr>
      </a:lvl9pPr>
    </p:titleStyle>
    <p:bodyStyle>
      <a:lvl1pPr marL="342900" indent="-342900" algn="r" rtl="1" eaLnBrk="1" fontAlgn="base" hangingPunct="1">
        <a:spcBef>
          <a:spcPct val="20000"/>
        </a:spcBef>
        <a:spcAft>
          <a:spcPct val="0"/>
        </a:spcAft>
        <a:buChar char="•"/>
        <a:defRPr sz="3200">
          <a:solidFill>
            <a:schemeClr val="tx1"/>
          </a:solidFill>
          <a:latin typeface="+mn-lt"/>
          <a:ea typeface="+mn-ea"/>
          <a:cs typeface="+mn-cs"/>
        </a:defRPr>
      </a:lvl1pPr>
      <a:lvl2pPr marL="742950" indent="-285750" algn="r" rtl="1" eaLnBrk="1" fontAlgn="base" hangingPunct="1">
        <a:spcBef>
          <a:spcPct val="20000"/>
        </a:spcBef>
        <a:spcAft>
          <a:spcPct val="0"/>
        </a:spcAft>
        <a:buChar char="–"/>
        <a:defRPr sz="2800">
          <a:solidFill>
            <a:schemeClr val="tx1"/>
          </a:solidFill>
          <a:latin typeface="+mn-lt"/>
        </a:defRPr>
      </a:lvl2pPr>
      <a:lvl3pPr marL="1143000" indent="-228600" algn="r" rtl="1" eaLnBrk="1" fontAlgn="base" hangingPunct="1">
        <a:spcBef>
          <a:spcPct val="20000"/>
        </a:spcBef>
        <a:spcAft>
          <a:spcPct val="0"/>
        </a:spcAft>
        <a:buChar char="•"/>
        <a:defRPr sz="2400">
          <a:solidFill>
            <a:schemeClr val="tx1"/>
          </a:solidFill>
          <a:latin typeface="+mn-lt"/>
        </a:defRPr>
      </a:lvl3pPr>
      <a:lvl4pPr marL="1600200" indent="-228600" algn="r" rtl="1" eaLnBrk="1" fontAlgn="base" hangingPunct="1">
        <a:spcBef>
          <a:spcPct val="20000"/>
        </a:spcBef>
        <a:spcAft>
          <a:spcPct val="0"/>
        </a:spcAft>
        <a:buChar char="–"/>
        <a:defRPr sz="2000">
          <a:solidFill>
            <a:schemeClr val="tx1"/>
          </a:solidFill>
          <a:latin typeface="+mn-lt"/>
        </a:defRPr>
      </a:lvl4pPr>
      <a:lvl5pPr marL="2057400" indent="-228600" algn="r" rtl="1" eaLnBrk="1" fontAlgn="base" hangingPunct="1">
        <a:spcBef>
          <a:spcPct val="20000"/>
        </a:spcBef>
        <a:spcAft>
          <a:spcPct val="0"/>
        </a:spcAft>
        <a:buChar char="»"/>
        <a:defRPr sz="2000">
          <a:solidFill>
            <a:schemeClr val="tx1"/>
          </a:solidFill>
          <a:latin typeface="+mn-lt"/>
        </a:defRPr>
      </a:lvl5pPr>
      <a:lvl6pPr marL="2514600" indent="-228600" algn="r" rtl="1" eaLnBrk="1" fontAlgn="base" hangingPunct="1">
        <a:spcBef>
          <a:spcPct val="20000"/>
        </a:spcBef>
        <a:spcAft>
          <a:spcPct val="0"/>
        </a:spcAft>
        <a:buChar char="»"/>
        <a:defRPr sz="2000">
          <a:solidFill>
            <a:schemeClr val="tx1"/>
          </a:solidFill>
          <a:latin typeface="+mn-lt"/>
        </a:defRPr>
      </a:lvl6pPr>
      <a:lvl7pPr marL="2971800" indent="-228600" algn="r" rtl="1" eaLnBrk="1" fontAlgn="base" hangingPunct="1">
        <a:spcBef>
          <a:spcPct val="20000"/>
        </a:spcBef>
        <a:spcAft>
          <a:spcPct val="0"/>
        </a:spcAft>
        <a:buChar char="»"/>
        <a:defRPr sz="2000">
          <a:solidFill>
            <a:schemeClr val="tx1"/>
          </a:solidFill>
          <a:latin typeface="+mn-lt"/>
        </a:defRPr>
      </a:lvl7pPr>
      <a:lvl8pPr marL="3429000" indent="-228600" algn="r" rtl="1" eaLnBrk="1" fontAlgn="base" hangingPunct="1">
        <a:spcBef>
          <a:spcPct val="20000"/>
        </a:spcBef>
        <a:spcAft>
          <a:spcPct val="0"/>
        </a:spcAft>
        <a:buChar char="»"/>
        <a:defRPr sz="2000">
          <a:solidFill>
            <a:schemeClr val="tx1"/>
          </a:solidFill>
          <a:latin typeface="+mn-lt"/>
        </a:defRPr>
      </a:lvl8pPr>
      <a:lvl9pPr marL="3886200" indent="-228600" algn="r" rtl="1" eaLnBrk="1" fontAlgn="base" hangingPunct="1">
        <a:spcBef>
          <a:spcPct val="20000"/>
        </a:spcBef>
        <a:spcAft>
          <a:spcPct val="0"/>
        </a:spcAft>
        <a:buChar char="»"/>
        <a:defRPr sz="2000">
          <a:solidFill>
            <a:schemeClr val="tx1"/>
          </a:solidFill>
          <a:latin typeface="+mn-lt"/>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83298" name="Rectangle 2">
            <a:extLst>
              <a:ext uri="{FF2B5EF4-FFF2-40B4-BE49-F238E27FC236}">
                <a16:creationId xmlns:a16="http://schemas.microsoft.com/office/drawing/2014/main" id="{F0C6316E-FF82-2640-86A5-7CAD0E3F866C}"/>
              </a:ext>
            </a:extLst>
          </p:cNvPr>
          <p:cNvSpPr>
            <a:spLocks noGrp="1" noChangeArrowheads="1"/>
          </p:cNvSpPr>
          <p:nvPr>
            <p:ph type="sldNum" sz="quarter" idx="4"/>
          </p:nvPr>
        </p:nvSpPr>
        <p:spPr bwMode="auto">
          <a:xfrm>
            <a:off x="7010400" y="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smtClean="0">
                <a:solidFill>
                  <a:schemeClr val="tx1"/>
                </a:solidFill>
              </a:defRPr>
            </a:lvl1pPr>
          </a:lstStyle>
          <a:p>
            <a:pPr>
              <a:defRPr/>
            </a:pPr>
            <a:fld id="{C57DD734-F2AB-6D48-9554-D0740A15D5CE}" type="slidenum">
              <a:rPr lang="en-US" altLang="en-US"/>
              <a:pPr>
                <a:defRPr/>
              </a:pPr>
              <a:t>‹#›</a:t>
            </a:fld>
            <a:endParaRPr lang="en-US" altLang="en-US"/>
          </a:p>
        </p:txBody>
      </p:sp>
      <p:sp>
        <p:nvSpPr>
          <p:cNvPr id="101379" name="Rectangle 6">
            <a:extLst>
              <a:ext uri="{FF2B5EF4-FFF2-40B4-BE49-F238E27FC236}">
                <a16:creationId xmlns:a16="http://schemas.microsoft.com/office/drawing/2014/main" id="{DD1B4E40-61D7-1241-AD58-00F25C43783C}"/>
              </a:ext>
            </a:extLst>
          </p:cNvPr>
          <p:cNvSpPr>
            <a:spLocks noGrp="1" noChangeArrowheads="1"/>
          </p:cNvSpPr>
          <p:nvPr>
            <p:ph type="title"/>
          </p:nvPr>
        </p:nvSpPr>
        <p:spPr bwMode="auto">
          <a:xfrm>
            <a:off x="457200" y="762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45720" numCol="1" anchor="ctr" anchorCtr="0" compatLnSpc="1">
            <a:prstTxWarp prst="textNoShape">
              <a:avLst/>
            </a:prstTxWarp>
          </a:bodyPr>
          <a:lstStyle/>
          <a:p>
            <a:pPr lvl="0"/>
            <a:r>
              <a:rPr lang="en-US" altLang="en-US"/>
              <a:t>Click to edit Master title style</a:t>
            </a:r>
          </a:p>
        </p:txBody>
      </p:sp>
      <p:sp>
        <p:nvSpPr>
          <p:cNvPr id="101380" name="Rectangle 7">
            <a:extLst>
              <a:ext uri="{FF2B5EF4-FFF2-40B4-BE49-F238E27FC236}">
                <a16:creationId xmlns:a16="http://schemas.microsoft.com/office/drawing/2014/main" id="{67CE983B-AB1B-F245-B9A4-71AA960E8EC0}"/>
              </a:ext>
            </a:extLst>
          </p:cNvPr>
          <p:cNvSpPr>
            <a:spLocks noGrp="1" noChangeArrowheads="1"/>
          </p:cNvSpPr>
          <p:nvPr>
            <p:ph type="body" idx="1"/>
          </p:nvPr>
        </p:nvSpPr>
        <p:spPr bwMode="auto">
          <a:xfrm>
            <a:off x="685800" y="1295400"/>
            <a:ext cx="80010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9221" name="AutoShape 10">
            <a:hlinkClick r:id="" action="ppaction://hlinkshowjump?jump=nextslide" highlightClick="1"/>
            <a:extLst>
              <a:ext uri="{FF2B5EF4-FFF2-40B4-BE49-F238E27FC236}">
                <a16:creationId xmlns:a16="http://schemas.microsoft.com/office/drawing/2014/main" id="{929A2702-0AF8-9D4F-882A-38146B932CDC}"/>
              </a:ext>
            </a:extLst>
          </p:cNvPr>
          <p:cNvSpPr>
            <a:spLocks noChangeArrowheads="1"/>
          </p:cNvSpPr>
          <p:nvPr userDrawn="1"/>
        </p:nvSpPr>
        <p:spPr bwMode="auto">
          <a:xfrm>
            <a:off x="8686800" y="6324600"/>
            <a:ext cx="304800" cy="228600"/>
          </a:xfrm>
          <a:prstGeom prst="actionButtonForwardNext">
            <a:avLst/>
          </a:prstGeom>
          <a:solidFill>
            <a:srgbClr val="67B4BF"/>
          </a:solidFill>
          <a:ln>
            <a:noFill/>
          </a:ln>
        </p:spPr>
        <p:txBody>
          <a:bodyPr anchor="ctr">
            <a:spAutoFit/>
          </a:bodyPr>
          <a:lstStyle>
            <a:lvl1pPr>
              <a:defRPr sz="1600">
                <a:solidFill>
                  <a:srgbClr val="275AFF"/>
                </a:solidFill>
                <a:latin typeface="Arial" panose="020B0604020202020204" pitchFamily="34" charset="0"/>
                <a:cs typeface="Times New Roman" panose="02020603050405020304" pitchFamily="18" charset="0"/>
              </a:defRPr>
            </a:lvl1pPr>
            <a:lvl2pPr marL="742950" indent="-285750">
              <a:defRPr sz="1600">
                <a:solidFill>
                  <a:srgbClr val="275AFF"/>
                </a:solidFill>
                <a:latin typeface="Arial" panose="020B0604020202020204" pitchFamily="34" charset="0"/>
                <a:cs typeface="Times New Roman" panose="02020603050405020304" pitchFamily="18" charset="0"/>
              </a:defRPr>
            </a:lvl2pPr>
            <a:lvl3pPr marL="1143000" indent="-228600">
              <a:defRPr sz="1600">
                <a:solidFill>
                  <a:srgbClr val="275AFF"/>
                </a:solidFill>
                <a:latin typeface="Arial" panose="020B0604020202020204" pitchFamily="34" charset="0"/>
                <a:cs typeface="Times New Roman" panose="02020603050405020304" pitchFamily="18" charset="0"/>
              </a:defRPr>
            </a:lvl3pPr>
            <a:lvl4pPr marL="1600200" indent="-228600">
              <a:defRPr sz="1600">
                <a:solidFill>
                  <a:srgbClr val="275AFF"/>
                </a:solidFill>
                <a:latin typeface="Arial" panose="020B0604020202020204" pitchFamily="34" charset="0"/>
                <a:cs typeface="Times New Roman" panose="02020603050405020304" pitchFamily="18" charset="0"/>
              </a:defRPr>
            </a:lvl4pPr>
            <a:lvl5pPr marL="2057400" indent="-228600">
              <a:defRPr sz="1600">
                <a:solidFill>
                  <a:srgbClr val="275AFF"/>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9pPr>
          </a:lstStyle>
          <a:p>
            <a:pPr eaLnBrk="1" hangingPunct="1">
              <a:spcAft>
                <a:spcPct val="25000"/>
              </a:spcAft>
              <a:buClr>
                <a:schemeClr val="tx1"/>
              </a:buClr>
              <a:defRPr/>
            </a:pPr>
            <a:endParaRPr lang="en-US" altLang="en-US"/>
          </a:p>
        </p:txBody>
      </p:sp>
      <p:sp>
        <p:nvSpPr>
          <p:cNvPr id="9222" name="AutoShape 11">
            <a:hlinkClick r:id="" action="ppaction://hlinkshowjump?jump=previousslide" highlightClick="1"/>
            <a:extLst>
              <a:ext uri="{FF2B5EF4-FFF2-40B4-BE49-F238E27FC236}">
                <a16:creationId xmlns:a16="http://schemas.microsoft.com/office/drawing/2014/main" id="{BB83EFC2-A0C0-E04E-ABEE-E6162FA87A0F}"/>
              </a:ext>
            </a:extLst>
          </p:cNvPr>
          <p:cNvSpPr>
            <a:spLocks noChangeArrowheads="1"/>
          </p:cNvSpPr>
          <p:nvPr userDrawn="1"/>
        </p:nvSpPr>
        <p:spPr bwMode="auto">
          <a:xfrm rot="10800000">
            <a:off x="8305800" y="6324600"/>
            <a:ext cx="304800" cy="228600"/>
          </a:xfrm>
          <a:prstGeom prst="actionButtonForwardNext">
            <a:avLst/>
          </a:prstGeom>
          <a:solidFill>
            <a:srgbClr val="67B4BF"/>
          </a:solidFill>
          <a:ln>
            <a:noFill/>
          </a:ln>
        </p:spPr>
        <p:txBody>
          <a:bodyPr anchor="ctr">
            <a:spAutoFit/>
          </a:bodyPr>
          <a:lstStyle>
            <a:lvl1pPr>
              <a:defRPr sz="1600">
                <a:solidFill>
                  <a:srgbClr val="275AFF"/>
                </a:solidFill>
                <a:latin typeface="Arial" panose="020B0604020202020204" pitchFamily="34" charset="0"/>
                <a:cs typeface="Times New Roman" panose="02020603050405020304" pitchFamily="18" charset="0"/>
              </a:defRPr>
            </a:lvl1pPr>
            <a:lvl2pPr marL="742950" indent="-285750">
              <a:defRPr sz="1600">
                <a:solidFill>
                  <a:srgbClr val="275AFF"/>
                </a:solidFill>
                <a:latin typeface="Arial" panose="020B0604020202020204" pitchFamily="34" charset="0"/>
                <a:cs typeface="Times New Roman" panose="02020603050405020304" pitchFamily="18" charset="0"/>
              </a:defRPr>
            </a:lvl2pPr>
            <a:lvl3pPr marL="1143000" indent="-228600">
              <a:defRPr sz="1600">
                <a:solidFill>
                  <a:srgbClr val="275AFF"/>
                </a:solidFill>
                <a:latin typeface="Arial" panose="020B0604020202020204" pitchFamily="34" charset="0"/>
                <a:cs typeface="Times New Roman" panose="02020603050405020304" pitchFamily="18" charset="0"/>
              </a:defRPr>
            </a:lvl3pPr>
            <a:lvl4pPr marL="1600200" indent="-228600">
              <a:defRPr sz="1600">
                <a:solidFill>
                  <a:srgbClr val="275AFF"/>
                </a:solidFill>
                <a:latin typeface="Arial" panose="020B0604020202020204" pitchFamily="34" charset="0"/>
                <a:cs typeface="Times New Roman" panose="02020603050405020304" pitchFamily="18" charset="0"/>
              </a:defRPr>
            </a:lvl4pPr>
            <a:lvl5pPr marL="2057400" indent="-228600">
              <a:defRPr sz="1600">
                <a:solidFill>
                  <a:srgbClr val="275AFF"/>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9pPr>
          </a:lstStyle>
          <a:p>
            <a:pPr eaLnBrk="1" hangingPunct="1">
              <a:spcAft>
                <a:spcPct val="25000"/>
              </a:spcAft>
              <a:buClr>
                <a:schemeClr val="tx1"/>
              </a:buClr>
              <a:defRPr/>
            </a:pPr>
            <a:endParaRPr lang="en-US" altLang="en-US"/>
          </a:p>
        </p:txBody>
      </p:sp>
      <p:sp>
        <p:nvSpPr>
          <p:cNvPr id="9223" name="Rectangle 12">
            <a:extLst>
              <a:ext uri="{FF2B5EF4-FFF2-40B4-BE49-F238E27FC236}">
                <a16:creationId xmlns:a16="http://schemas.microsoft.com/office/drawing/2014/main" id="{6FD2FB54-873F-F140-BE02-64A32B9AAA2A}"/>
              </a:ext>
            </a:extLst>
          </p:cNvPr>
          <p:cNvSpPr>
            <a:spLocks noChangeArrowheads="1"/>
          </p:cNvSpPr>
          <p:nvPr userDrawn="1"/>
        </p:nvSpPr>
        <p:spPr bwMode="auto">
          <a:xfrm>
            <a:off x="5419725" y="6577013"/>
            <a:ext cx="3686175" cy="274637"/>
          </a:xfrm>
          <a:prstGeom prst="rect">
            <a:avLst/>
          </a:prstGeom>
          <a:noFill/>
          <a:ln>
            <a:noFill/>
          </a:ln>
        </p:spPr>
        <p:txBody>
          <a:bodyPr wrap="none">
            <a:spAutoFit/>
          </a:bodyPr>
          <a:lstStyle>
            <a:lvl1pPr eaLnBrk="0" hangingPunct="0">
              <a:defRPr sz="1600">
                <a:solidFill>
                  <a:srgbClr val="275AFF"/>
                </a:solidFill>
                <a:latin typeface="Arial" charset="0"/>
                <a:ea typeface="Times New Roman" charset="0"/>
                <a:cs typeface="Times New Roman" charset="0"/>
              </a:defRPr>
            </a:lvl1pPr>
            <a:lvl2pPr marL="742950" indent="-285750" eaLnBrk="0" hangingPunct="0">
              <a:defRPr sz="1600">
                <a:solidFill>
                  <a:srgbClr val="275AFF"/>
                </a:solidFill>
                <a:latin typeface="Arial" charset="0"/>
                <a:ea typeface="Times New Roman" charset="0"/>
                <a:cs typeface="Times New Roman" charset="0"/>
              </a:defRPr>
            </a:lvl2pPr>
            <a:lvl3pPr marL="1143000" indent="-228600" eaLnBrk="0" hangingPunct="0">
              <a:defRPr sz="1600">
                <a:solidFill>
                  <a:srgbClr val="275AFF"/>
                </a:solidFill>
                <a:latin typeface="Arial" charset="0"/>
                <a:ea typeface="Times New Roman" charset="0"/>
                <a:cs typeface="Times New Roman" charset="0"/>
              </a:defRPr>
            </a:lvl3pPr>
            <a:lvl4pPr marL="1600200" indent="-228600" eaLnBrk="0" hangingPunct="0">
              <a:defRPr sz="1600">
                <a:solidFill>
                  <a:srgbClr val="275AFF"/>
                </a:solidFill>
                <a:latin typeface="Arial" charset="0"/>
                <a:ea typeface="Times New Roman" charset="0"/>
                <a:cs typeface="Times New Roman" charset="0"/>
              </a:defRPr>
            </a:lvl4pPr>
            <a:lvl5pPr marL="2057400" indent="-228600" eaLnBrk="0" hangingPunct="0">
              <a:defRPr sz="1600">
                <a:solidFill>
                  <a:srgbClr val="275AFF"/>
                </a:solidFill>
                <a:latin typeface="Arial" charset="0"/>
                <a:ea typeface="Times New Roman" charset="0"/>
                <a:cs typeface="Times New Roman" charset="0"/>
              </a:defRPr>
            </a:lvl5pPr>
            <a:lvl6pPr marL="2514600" indent="-228600" eaLnBrk="0" fontAlgn="base" hangingPunct="0">
              <a:spcBef>
                <a:spcPct val="0"/>
              </a:spcBef>
              <a:spcAft>
                <a:spcPct val="25000"/>
              </a:spcAft>
              <a:buClr>
                <a:schemeClr val="tx1"/>
              </a:buClr>
              <a:defRPr sz="1600">
                <a:solidFill>
                  <a:srgbClr val="275AFF"/>
                </a:solidFill>
                <a:latin typeface="Arial" charset="0"/>
                <a:ea typeface="Times New Roman" charset="0"/>
                <a:cs typeface="Times New Roman" charset="0"/>
              </a:defRPr>
            </a:lvl6pPr>
            <a:lvl7pPr marL="2971800" indent="-228600" eaLnBrk="0" fontAlgn="base" hangingPunct="0">
              <a:spcBef>
                <a:spcPct val="0"/>
              </a:spcBef>
              <a:spcAft>
                <a:spcPct val="25000"/>
              </a:spcAft>
              <a:buClr>
                <a:schemeClr val="tx1"/>
              </a:buClr>
              <a:defRPr sz="1600">
                <a:solidFill>
                  <a:srgbClr val="275AFF"/>
                </a:solidFill>
                <a:latin typeface="Arial" charset="0"/>
                <a:ea typeface="Times New Roman" charset="0"/>
                <a:cs typeface="Times New Roman" charset="0"/>
              </a:defRPr>
            </a:lvl7pPr>
            <a:lvl8pPr marL="3429000" indent="-228600" eaLnBrk="0" fontAlgn="base" hangingPunct="0">
              <a:spcBef>
                <a:spcPct val="0"/>
              </a:spcBef>
              <a:spcAft>
                <a:spcPct val="25000"/>
              </a:spcAft>
              <a:buClr>
                <a:schemeClr val="tx1"/>
              </a:buClr>
              <a:defRPr sz="1600">
                <a:solidFill>
                  <a:srgbClr val="275AFF"/>
                </a:solidFill>
                <a:latin typeface="Arial" charset="0"/>
                <a:ea typeface="Times New Roman" charset="0"/>
                <a:cs typeface="Times New Roman" charset="0"/>
              </a:defRPr>
            </a:lvl8pPr>
            <a:lvl9pPr marL="3886200" indent="-228600" eaLnBrk="0" fontAlgn="base" hangingPunct="0">
              <a:spcBef>
                <a:spcPct val="0"/>
              </a:spcBef>
              <a:spcAft>
                <a:spcPct val="25000"/>
              </a:spcAft>
              <a:buClr>
                <a:schemeClr val="tx1"/>
              </a:buClr>
              <a:defRPr sz="1600">
                <a:solidFill>
                  <a:srgbClr val="275AFF"/>
                </a:solidFill>
                <a:latin typeface="Arial" charset="0"/>
                <a:ea typeface="Times New Roman" charset="0"/>
                <a:cs typeface="Times New Roman" charset="0"/>
              </a:defRPr>
            </a:lvl9pPr>
          </a:lstStyle>
          <a:p>
            <a:pPr algn="ctr" eaLnBrk="1" hangingPunct="1">
              <a:defRPr/>
            </a:pPr>
            <a:r>
              <a:rPr lang="en-US" altLang="x-none" sz="1200">
                <a:solidFill>
                  <a:schemeClr val="tx1"/>
                </a:solidFill>
                <a:sym typeface="Symbol" charset="2"/>
              </a:rPr>
              <a:t></a:t>
            </a:r>
            <a:r>
              <a:rPr lang="en-US" altLang="x-none" sz="1200">
                <a:solidFill>
                  <a:srgbClr val="000000"/>
                </a:solidFill>
              </a:rPr>
              <a:t> 2008 Pearson Education, Inc.  All rights reserved.</a:t>
            </a:r>
          </a:p>
        </p:txBody>
      </p:sp>
    </p:spTree>
  </p:cSld>
  <p:clrMap bg1="lt1" tx1="dk1" bg2="lt2" tx2="dk2" accent1="accent1" accent2="accent2" accent3="accent3" accent4="accent4" accent5="accent5" accent6="accent6" hlink="hlink" folHlink="folHlink"/>
  <p:sldLayoutIdLst>
    <p:sldLayoutId id="2147484636" r:id="rId1"/>
    <p:sldLayoutId id="2147484637" r:id="rId2"/>
    <p:sldLayoutId id="2147484638" r:id="rId3"/>
    <p:sldLayoutId id="2147484639" r:id="rId4"/>
    <p:sldLayoutId id="2147484640" r:id="rId5"/>
    <p:sldLayoutId id="2147484641" r:id="rId6"/>
    <p:sldLayoutId id="2147484642" r:id="rId7"/>
    <p:sldLayoutId id="2147484643" r:id="rId8"/>
    <p:sldLayoutId id="2147484644" r:id="rId9"/>
    <p:sldLayoutId id="2147484645" r:id="rId10"/>
    <p:sldLayoutId id="2147484646" r:id="rId11"/>
  </p:sldLayoutIdLst>
  <p:hf hdr="0" ftr="0" dt="0"/>
  <p:txStyles>
    <p:titleStyle>
      <a:lvl1pPr algn="l" rtl="0" eaLnBrk="0" fontAlgn="base" hangingPunct="0">
        <a:spcBef>
          <a:spcPct val="0"/>
        </a:spcBef>
        <a:spcAft>
          <a:spcPct val="0"/>
        </a:spcAft>
        <a:defRPr sz="3600" b="1">
          <a:solidFill>
            <a:srgbClr val="F9A75E"/>
          </a:solidFill>
          <a:latin typeface="+mj-lt"/>
          <a:ea typeface="+mj-ea"/>
          <a:cs typeface="+mj-cs"/>
        </a:defRPr>
      </a:lvl1pPr>
      <a:lvl2pPr algn="l" rtl="0" eaLnBrk="0" fontAlgn="base" hangingPunct="0">
        <a:spcBef>
          <a:spcPct val="0"/>
        </a:spcBef>
        <a:spcAft>
          <a:spcPct val="0"/>
        </a:spcAft>
        <a:defRPr sz="3600" b="1">
          <a:solidFill>
            <a:srgbClr val="F9A75E"/>
          </a:solidFill>
          <a:latin typeface="Arial" charset="0"/>
        </a:defRPr>
      </a:lvl2pPr>
      <a:lvl3pPr algn="l" rtl="0" eaLnBrk="0" fontAlgn="base" hangingPunct="0">
        <a:spcBef>
          <a:spcPct val="0"/>
        </a:spcBef>
        <a:spcAft>
          <a:spcPct val="0"/>
        </a:spcAft>
        <a:defRPr sz="3600" b="1">
          <a:solidFill>
            <a:srgbClr val="F9A75E"/>
          </a:solidFill>
          <a:latin typeface="Arial" charset="0"/>
        </a:defRPr>
      </a:lvl3pPr>
      <a:lvl4pPr algn="l" rtl="0" eaLnBrk="0" fontAlgn="base" hangingPunct="0">
        <a:spcBef>
          <a:spcPct val="0"/>
        </a:spcBef>
        <a:spcAft>
          <a:spcPct val="0"/>
        </a:spcAft>
        <a:defRPr sz="3600" b="1">
          <a:solidFill>
            <a:srgbClr val="F9A75E"/>
          </a:solidFill>
          <a:latin typeface="Arial" charset="0"/>
        </a:defRPr>
      </a:lvl4pPr>
      <a:lvl5pPr algn="l" rtl="0" eaLnBrk="0" fontAlgn="base" hangingPunct="0">
        <a:spcBef>
          <a:spcPct val="0"/>
        </a:spcBef>
        <a:spcAft>
          <a:spcPct val="0"/>
        </a:spcAft>
        <a:defRPr sz="3600" b="1">
          <a:solidFill>
            <a:srgbClr val="F9A75E"/>
          </a:solidFill>
          <a:latin typeface="Arial" charset="0"/>
        </a:defRPr>
      </a:lvl5pPr>
      <a:lvl6pPr marL="457200" algn="l" rtl="0" fontAlgn="base">
        <a:spcBef>
          <a:spcPct val="0"/>
        </a:spcBef>
        <a:spcAft>
          <a:spcPct val="0"/>
        </a:spcAft>
        <a:defRPr sz="3600" b="1">
          <a:solidFill>
            <a:srgbClr val="F9A75E"/>
          </a:solidFill>
          <a:latin typeface="Arial" charset="0"/>
        </a:defRPr>
      </a:lvl6pPr>
      <a:lvl7pPr marL="914400" algn="l" rtl="0" fontAlgn="base">
        <a:spcBef>
          <a:spcPct val="0"/>
        </a:spcBef>
        <a:spcAft>
          <a:spcPct val="0"/>
        </a:spcAft>
        <a:defRPr sz="3600" b="1">
          <a:solidFill>
            <a:srgbClr val="F9A75E"/>
          </a:solidFill>
          <a:latin typeface="Arial" charset="0"/>
        </a:defRPr>
      </a:lvl7pPr>
      <a:lvl8pPr marL="1371600" algn="l" rtl="0" fontAlgn="base">
        <a:spcBef>
          <a:spcPct val="0"/>
        </a:spcBef>
        <a:spcAft>
          <a:spcPct val="0"/>
        </a:spcAft>
        <a:defRPr sz="3600" b="1">
          <a:solidFill>
            <a:srgbClr val="F9A75E"/>
          </a:solidFill>
          <a:latin typeface="Arial" charset="0"/>
        </a:defRPr>
      </a:lvl8pPr>
      <a:lvl9pPr marL="1828800" algn="l" rtl="0" fontAlgn="base">
        <a:spcBef>
          <a:spcPct val="0"/>
        </a:spcBef>
        <a:spcAft>
          <a:spcPct val="0"/>
        </a:spcAft>
        <a:defRPr sz="3600" b="1">
          <a:solidFill>
            <a:srgbClr val="F9A75E"/>
          </a:solidFill>
          <a:latin typeface="Arial" charset="0"/>
        </a:defRPr>
      </a:lvl9pPr>
    </p:titleStyle>
    <p:bodyStyle>
      <a:lvl1pPr marL="228600" indent="-228600" algn="l" rtl="0" eaLnBrk="0" fontAlgn="base" hangingPunct="0">
        <a:spcBef>
          <a:spcPct val="0"/>
        </a:spcBef>
        <a:spcAft>
          <a:spcPct val="25000"/>
        </a:spcAft>
        <a:buClr>
          <a:srgbClr val="4F87C6"/>
        </a:buClr>
        <a:buFont typeface="Wingdings" pitchFamily="2" charset="2"/>
        <a:buChar char="§"/>
        <a:defRPr sz="2800" b="1">
          <a:solidFill>
            <a:srgbClr val="000000"/>
          </a:solidFill>
          <a:latin typeface="+mn-lt"/>
          <a:ea typeface="+mn-ea"/>
          <a:cs typeface="+mn-cs"/>
        </a:defRPr>
      </a:lvl1pPr>
      <a:lvl2pPr marL="747713" indent="-290513" algn="l" rtl="0" eaLnBrk="0" fontAlgn="base" hangingPunct="0">
        <a:spcBef>
          <a:spcPct val="0"/>
        </a:spcBef>
        <a:spcAft>
          <a:spcPct val="25000"/>
        </a:spcAft>
        <a:buClr>
          <a:srgbClr val="4F87C6"/>
        </a:buClr>
        <a:buFont typeface="Arial" panose="020B0604020202020204" pitchFamily="34" charset="0"/>
        <a:buChar char="–"/>
        <a:defRPr sz="2200" b="1">
          <a:solidFill>
            <a:srgbClr val="000000"/>
          </a:solidFill>
          <a:latin typeface="+mn-lt"/>
        </a:defRPr>
      </a:lvl2pPr>
      <a:lvl3pPr marL="1143000" indent="-228600" algn="l" rtl="0" eaLnBrk="0" fontAlgn="base" hangingPunct="0">
        <a:spcBef>
          <a:spcPct val="0"/>
        </a:spcBef>
        <a:spcAft>
          <a:spcPct val="25000"/>
        </a:spcAft>
        <a:buClr>
          <a:srgbClr val="4F87C6"/>
        </a:buClr>
        <a:buFont typeface="Arial" panose="020B0604020202020204" pitchFamily="34" charset="0"/>
        <a:buChar char="-"/>
        <a:defRPr sz="2000" b="1">
          <a:solidFill>
            <a:schemeClr val="tx1"/>
          </a:solidFill>
          <a:latin typeface="+mn-lt"/>
        </a:defRPr>
      </a:lvl3pPr>
      <a:lvl4pPr marL="1662113" indent="-290513" algn="l" rtl="0" eaLnBrk="0" fontAlgn="base" hangingPunct="0">
        <a:spcBef>
          <a:spcPct val="0"/>
        </a:spcBef>
        <a:spcAft>
          <a:spcPct val="25000"/>
        </a:spcAft>
        <a:buClr>
          <a:srgbClr val="4F87C6"/>
        </a:buClr>
        <a:buFont typeface="Arial" panose="020B0604020202020204" pitchFamily="34" charset="0"/>
        <a:buChar char="–"/>
        <a:defRPr sz="2000" b="1">
          <a:solidFill>
            <a:schemeClr val="tx1"/>
          </a:solidFill>
          <a:latin typeface="+mn-lt"/>
        </a:defRPr>
      </a:lvl4pPr>
      <a:lvl5pPr marL="2057400" indent="-228600" algn="l" rtl="0" eaLnBrk="0" fontAlgn="base" hangingPunct="0">
        <a:spcBef>
          <a:spcPct val="0"/>
        </a:spcBef>
        <a:spcAft>
          <a:spcPct val="25000"/>
        </a:spcAft>
        <a:buClr>
          <a:srgbClr val="4F87C6"/>
        </a:buClr>
        <a:buFont typeface="Wingdings" pitchFamily="2" charset="2"/>
        <a:buChar char="§"/>
        <a:defRPr sz="2000" b="1">
          <a:solidFill>
            <a:schemeClr val="tx1"/>
          </a:solidFill>
          <a:latin typeface="+mn-lt"/>
        </a:defRPr>
      </a:lvl5pPr>
      <a:lvl6pPr marL="2514600" indent="-228600" algn="l" rtl="0" fontAlgn="base">
        <a:spcBef>
          <a:spcPct val="0"/>
        </a:spcBef>
        <a:spcAft>
          <a:spcPct val="25000"/>
        </a:spcAft>
        <a:buClr>
          <a:srgbClr val="4F87C6"/>
        </a:buClr>
        <a:buFont typeface="Wingdings" pitchFamily="2" charset="2"/>
        <a:buChar char="§"/>
        <a:defRPr sz="2000" b="1">
          <a:solidFill>
            <a:schemeClr val="tx1"/>
          </a:solidFill>
          <a:latin typeface="+mn-lt"/>
        </a:defRPr>
      </a:lvl6pPr>
      <a:lvl7pPr marL="2971800" indent="-228600" algn="l" rtl="0" fontAlgn="base">
        <a:spcBef>
          <a:spcPct val="0"/>
        </a:spcBef>
        <a:spcAft>
          <a:spcPct val="25000"/>
        </a:spcAft>
        <a:buClr>
          <a:srgbClr val="4F87C6"/>
        </a:buClr>
        <a:buFont typeface="Wingdings" pitchFamily="2" charset="2"/>
        <a:buChar char="§"/>
        <a:defRPr sz="2000" b="1">
          <a:solidFill>
            <a:schemeClr val="tx1"/>
          </a:solidFill>
          <a:latin typeface="+mn-lt"/>
        </a:defRPr>
      </a:lvl7pPr>
      <a:lvl8pPr marL="3429000" indent="-228600" algn="l" rtl="0" fontAlgn="base">
        <a:spcBef>
          <a:spcPct val="0"/>
        </a:spcBef>
        <a:spcAft>
          <a:spcPct val="25000"/>
        </a:spcAft>
        <a:buClr>
          <a:srgbClr val="4F87C6"/>
        </a:buClr>
        <a:buFont typeface="Wingdings" pitchFamily="2" charset="2"/>
        <a:buChar char="§"/>
        <a:defRPr sz="2000" b="1">
          <a:solidFill>
            <a:schemeClr val="tx1"/>
          </a:solidFill>
          <a:latin typeface="+mn-lt"/>
        </a:defRPr>
      </a:lvl8pPr>
      <a:lvl9pPr marL="3886200" indent="-228600" algn="l" rtl="0" fontAlgn="base">
        <a:spcBef>
          <a:spcPct val="0"/>
        </a:spcBef>
        <a:spcAft>
          <a:spcPct val="25000"/>
        </a:spcAft>
        <a:buClr>
          <a:srgbClr val="4F87C6"/>
        </a:buClr>
        <a:buFont typeface="Wingdings" pitchFamily="2" charset="2"/>
        <a:buChar char="§"/>
        <a:defRPr sz="20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Pr>
        <a:solidFill>
          <a:srgbClr val="A0CED6"/>
        </a:solidFill>
        <a:effectLst/>
      </p:bgPr>
    </p:bg>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6163768F-0878-814F-AA8F-0C6D2CB5E114}"/>
              </a:ext>
            </a:extLst>
          </p:cNvPr>
          <p:cNvSpPr>
            <a:spLocks noChangeArrowheads="1"/>
          </p:cNvSpPr>
          <p:nvPr/>
        </p:nvSpPr>
        <p:spPr bwMode="auto">
          <a:xfrm flipV="1">
            <a:off x="0" y="0"/>
            <a:ext cx="9144000" cy="457200"/>
          </a:xfrm>
          <a:prstGeom prst="rect">
            <a:avLst/>
          </a:prstGeom>
          <a:solidFill>
            <a:srgbClr val="F9F9F7"/>
          </a:solidFill>
          <a:ln>
            <a:noFill/>
          </a:ln>
        </p:spPr>
        <p:txBody>
          <a:bodyPr wrap="none" anchor="ctr"/>
          <a:lstStyle>
            <a:lvl1pPr>
              <a:defRPr sz="1600">
                <a:solidFill>
                  <a:srgbClr val="275AFF"/>
                </a:solidFill>
                <a:latin typeface="Arial" panose="020B0604020202020204" pitchFamily="34" charset="0"/>
                <a:cs typeface="Times New Roman" panose="02020603050405020304" pitchFamily="18" charset="0"/>
              </a:defRPr>
            </a:lvl1pPr>
            <a:lvl2pPr marL="742950" indent="-285750">
              <a:defRPr sz="1600">
                <a:solidFill>
                  <a:srgbClr val="275AFF"/>
                </a:solidFill>
                <a:latin typeface="Arial" panose="020B0604020202020204" pitchFamily="34" charset="0"/>
                <a:cs typeface="Times New Roman" panose="02020603050405020304" pitchFamily="18" charset="0"/>
              </a:defRPr>
            </a:lvl2pPr>
            <a:lvl3pPr marL="1143000" indent="-228600">
              <a:defRPr sz="1600">
                <a:solidFill>
                  <a:srgbClr val="275AFF"/>
                </a:solidFill>
                <a:latin typeface="Arial" panose="020B0604020202020204" pitchFamily="34" charset="0"/>
                <a:cs typeface="Times New Roman" panose="02020603050405020304" pitchFamily="18" charset="0"/>
              </a:defRPr>
            </a:lvl3pPr>
            <a:lvl4pPr marL="1600200" indent="-228600">
              <a:defRPr sz="1600">
                <a:solidFill>
                  <a:srgbClr val="275AFF"/>
                </a:solidFill>
                <a:latin typeface="Arial" panose="020B0604020202020204" pitchFamily="34" charset="0"/>
                <a:cs typeface="Times New Roman" panose="02020603050405020304" pitchFamily="18" charset="0"/>
              </a:defRPr>
            </a:lvl4pPr>
            <a:lvl5pPr marL="2057400" indent="-228600">
              <a:defRPr sz="1600">
                <a:solidFill>
                  <a:srgbClr val="275AFF"/>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9pPr>
          </a:lstStyle>
          <a:p>
            <a:pPr eaLnBrk="1" hangingPunct="1">
              <a:spcAft>
                <a:spcPct val="25000"/>
              </a:spcAft>
              <a:buClr>
                <a:schemeClr val="tx1"/>
              </a:buClr>
              <a:defRPr/>
            </a:pPr>
            <a:endParaRPr lang="en-US" altLang="en-US"/>
          </a:p>
        </p:txBody>
      </p:sp>
      <p:sp>
        <p:nvSpPr>
          <p:cNvPr id="10243" name="Rectangle 3">
            <a:extLst>
              <a:ext uri="{FF2B5EF4-FFF2-40B4-BE49-F238E27FC236}">
                <a16:creationId xmlns:a16="http://schemas.microsoft.com/office/drawing/2014/main" id="{4CB6923E-5B37-6244-B54A-2D47C73D1C92}"/>
              </a:ext>
            </a:extLst>
          </p:cNvPr>
          <p:cNvSpPr>
            <a:spLocks noChangeArrowheads="1"/>
          </p:cNvSpPr>
          <p:nvPr/>
        </p:nvSpPr>
        <p:spPr bwMode="auto">
          <a:xfrm>
            <a:off x="0" y="457200"/>
            <a:ext cx="914400" cy="6400800"/>
          </a:xfrm>
          <a:prstGeom prst="rect">
            <a:avLst/>
          </a:prstGeom>
          <a:solidFill>
            <a:srgbClr val="F0F5F7"/>
          </a:solidFill>
          <a:ln>
            <a:noFill/>
          </a:ln>
        </p:spPr>
        <p:txBody>
          <a:bodyPr wrap="none" anchor="ctr"/>
          <a:lstStyle>
            <a:lvl1pPr>
              <a:defRPr sz="1600">
                <a:solidFill>
                  <a:srgbClr val="275AFF"/>
                </a:solidFill>
                <a:latin typeface="Arial" panose="020B0604020202020204" pitchFamily="34" charset="0"/>
                <a:cs typeface="Times New Roman" panose="02020603050405020304" pitchFamily="18" charset="0"/>
              </a:defRPr>
            </a:lvl1pPr>
            <a:lvl2pPr marL="742950" indent="-285750">
              <a:defRPr sz="1600">
                <a:solidFill>
                  <a:srgbClr val="275AFF"/>
                </a:solidFill>
                <a:latin typeface="Arial" panose="020B0604020202020204" pitchFamily="34" charset="0"/>
                <a:cs typeface="Times New Roman" panose="02020603050405020304" pitchFamily="18" charset="0"/>
              </a:defRPr>
            </a:lvl2pPr>
            <a:lvl3pPr marL="1143000" indent="-228600">
              <a:defRPr sz="1600">
                <a:solidFill>
                  <a:srgbClr val="275AFF"/>
                </a:solidFill>
                <a:latin typeface="Arial" panose="020B0604020202020204" pitchFamily="34" charset="0"/>
                <a:cs typeface="Times New Roman" panose="02020603050405020304" pitchFamily="18" charset="0"/>
              </a:defRPr>
            </a:lvl3pPr>
            <a:lvl4pPr marL="1600200" indent="-228600">
              <a:defRPr sz="1600">
                <a:solidFill>
                  <a:srgbClr val="275AFF"/>
                </a:solidFill>
                <a:latin typeface="Arial" panose="020B0604020202020204" pitchFamily="34" charset="0"/>
                <a:cs typeface="Times New Roman" panose="02020603050405020304" pitchFamily="18" charset="0"/>
              </a:defRPr>
            </a:lvl4pPr>
            <a:lvl5pPr marL="2057400" indent="-228600">
              <a:defRPr sz="1600">
                <a:solidFill>
                  <a:srgbClr val="275AFF"/>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9pPr>
          </a:lstStyle>
          <a:p>
            <a:pPr eaLnBrk="1" hangingPunct="1">
              <a:spcAft>
                <a:spcPct val="25000"/>
              </a:spcAft>
              <a:buClr>
                <a:schemeClr val="tx1"/>
              </a:buClr>
              <a:defRPr/>
            </a:pPr>
            <a:endParaRPr lang="en-US" altLang="en-US"/>
          </a:p>
        </p:txBody>
      </p:sp>
      <p:sp>
        <p:nvSpPr>
          <p:cNvPr id="113668" name="Line 4">
            <a:extLst>
              <a:ext uri="{FF2B5EF4-FFF2-40B4-BE49-F238E27FC236}">
                <a16:creationId xmlns:a16="http://schemas.microsoft.com/office/drawing/2014/main" id="{45D81633-FE57-A241-8178-9B09B5A50AF4}"/>
              </a:ext>
            </a:extLst>
          </p:cNvPr>
          <p:cNvSpPr>
            <a:spLocks noChangeShapeType="1"/>
          </p:cNvSpPr>
          <p:nvPr/>
        </p:nvSpPr>
        <p:spPr bwMode="auto">
          <a:xfrm flipH="1">
            <a:off x="0" y="457200"/>
            <a:ext cx="9144000" cy="0"/>
          </a:xfrm>
          <a:prstGeom prst="line">
            <a:avLst/>
          </a:prstGeom>
          <a:noFill/>
          <a:ln w="12700">
            <a:solidFill>
              <a:srgbClr val="5F5F5F"/>
            </a:solidFill>
            <a:round/>
            <a:headEnd/>
            <a:tailEnd/>
          </a:ln>
          <a:extLst>
            <a:ext uri="{909E8E84-426E-40DD-AFC4-6F175D3DCCD1}">
              <a14:hiddenFill xmlns:a14="http://schemas.microsoft.com/office/drawing/2010/main">
                <a:noFill/>
              </a14:hiddenFill>
            </a:ext>
          </a:extLst>
        </p:spPr>
        <p:txBody>
          <a:bodyPr anchor="ctr"/>
          <a:lstStyle/>
          <a:p>
            <a:endParaRPr lang="en-SA"/>
          </a:p>
        </p:txBody>
      </p:sp>
      <p:sp>
        <p:nvSpPr>
          <p:cNvPr id="113669" name="Rectangle 5">
            <a:extLst>
              <a:ext uri="{FF2B5EF4-FFF2-40B4-BE49-F238E27FC236}">
                <a16:creationId xmlns:a16="http://schemas.microsoft.com/office/drawing/2014/main" id="{FB7A56DD-4258-A344-AA91-BE92D8AC154F}"/>
              </a:ext>
            </a:extLst>
          </p:cNvPr>
          <p:cNvSpPr>
            <a:spLocks noGrp="1" noChangeArrowheads="1"/>
          </p:cNvSpPr>
          <p:nvPr>
            <p:ph type="body" idx="1"/>
          </p:nvPr>
        </p:nvSpPr>
        <p:spPr bwMode="auto">
          <a:xfrm>
            <a:off x="1219200" y="762000"/>
            <a:ext cx="7772400" cy="2097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802822" name="Rectangle 6">
            <a:extLst>
              <a:ext uri="{FF2B5EF4-FFF2-40B4-BE49-F238E27FC236}">
                <a16:creationId xmlns:a16="http://schemas.microsoft.com/office/drawing/2014/main" id="{95BBB1C0-B26E-A54E-8A06-5B9B1DF12D7A}"/>
              </a:ext>
            </a:extLst>
          </p:cNvPr>
          <p:cNvSpPr>
            <a:spLocks noGrp="1" noChangeArrowheads="1"/>
          </p:cNvSpPr>
          <p:nvPr>
            <p:ph type="sldNum" sz="quarter" idx="4"/>
          </p:nvPr>
        </p:nvSpPr>
        <p:spPr bwMode="auto">
          <a:xfrm>
            <a:off x="7010400" y="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smtClean="0">
                <a:solidFill>
                  <a:schemeClr val="tx1"/>
                </a:solidFill>
              </a:defRPr>
            </a:lvl1pPr>
          </a:lstStyle>
          <a:p>
            <a:pPr>
              <a:defRPr/>
            </a:pPr>
            <a:fld id="{DC8BDDB8-6BEA-2449-BF81-A04B6BEFF50D}" type="slidenum">
              <a:rPr lang="en-US" altLang="en-US"/>
              <a:pPr>
                <a:defRPr/>
              </a:pPr>
              <a:t>‹#›</a:t>
            </a:fld>
            <a:endParaRPr lang="en-US" altLang="en-US"/>
          </a:p>
        </p:txBody>
      </p:sp>
      <p:sp>
        <p:nvSpPr>
          <p:cNvPr id="113671" name="Rectangle 7">
            <a:extLst>
              <a:ext uri="{FF2B5EF4-FFF2-40B4-BE49-F238E27FC236}">
                <a16:creationId xmlns:a16="http://schemas.microsoft.com/office/drawing/2014/main" id="{50A2AD5A-4765-664A-BBEF-30CB4A47A156}"/>
              </a:ext>
            </a:extLst>
          </p:cNvPr>
          <p:cNvSpPr>
            <a:spLocks noGrp="1" noChangeArrowheads="1"/>
          </p:cNvSpPr>
          <p:nvPr>
            <p:ph type="title"/>
          </p:nvPr>
        </p:nvSpPr>
        <p:spPr bwMode="auto">
          <a:xfrm>
            <a:off x="0" y="0"/>
            <a:ext cx="6705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48" name="AutoShape 8">
            <a:hlinkClick r:id="" action="ppaction://hlinkshowjump?jump=nextslide" highlightClick="1"/>
            <a:extLst>
              <a:ext uri="{FF2B5EF4-FFF2-40B4-BE49-F238E27FC236}">
                <a16:creationId xmlns:a16="http://schemas.microsoft.com/office/drawing/2014/main" id="{617480A7-CBFD-DA43-BC9A-48386D5FE1B6}"/>
              </a:ext>
            </a:extLst>
          </p:cNvPr>
          <p:cNvSpPr>
            <a:spLocks noChangeArrowheads="1"/>
          </p:cNvSpPr>
          <p:nvPr/>
        </p:nvSpPr>
        <p:spPr bwMode="auto">
          <a:xfrm>
            <a:off x="8686800" y="6324600"/>
            <a:ext cx="304800" cy="228600"/>
          </a:xfrm>
          <a:prstGeom prst="actionButtonForwardNext">
            <a:avLst/>
          </a:prstGeom>
          <a:solidFill>
            <a:srgbClr val="F0F5F7"/>
          </a:solidFill>
          <a:ln>
            <a:noFill/>
          </a:ln>
        </p:spPr>
        <p:txBody>
          <a:bodyPr anchor="ctr">
            <a:spAutoFit/>
          </a:bodyPr>
          <a:lstStyle>
            <a:lvl1pPr>
              <a:defRPr sz="1600">
                <a:solidFill>
                  <a:srgbClr val="275AFF"/>
                </a:solidFill>
                <a:latin typeface="Arial" panose="020B0604020202020204" pitchFamily="34" charset="0"/>
                <a:cs typeface="Times New Roman" panose="02020603050405020304" pitchFamily="18" charset="0"/>
              </a:defRPr>
            </a:lvl1pPr>
            <a:lvl2pPr marL="742950" indent="-285750">
              <a:defRPr sz="1600">
                <a:solidFill>
                  <a:srgbClr val="275AFF"/>
                </a:solidFill>
                <a:latin typeface="Arial" panose="020B0604020202020204" pitchFamily="34" charset="0"/>
                <a:cs typeface="Times New Roman" panose="02020603050405020304" pitchFamily="18" charset="0"/>
              </a:defRPr>
            </a:lvl2pPr>
            <a:lvl3pPr marL="1143000" indent="-228600">
              <a:defRPr sz="1600">
                <a:solidFill>
                  <a:srgbClr val="275AFF"/>
                </a:solidFill>
                <a:latin typeface="Arial" panose="020B0604020202020204" pitchFamily="34" charset="0"/>
                <a:cs typeface="Times New Roman" panose="02020603050405020304" pitchFamily="18" charset="0"/>
              </a:defRPr>
            </a:lvl3pPr>
            <a:lvl4pPr marL="1600200" indent="-228600">
              <a:defRPr sz="1600">
                <a:solidFill>
                  <a:srgbClr val="275AFF"/>
                </a:solidFill>
                <a:latin typeface="Arial" panose="020B0604020202020204" pitchFamily="34" charset="0"/>
                <a:cs typeface="Times New Roman" panose="02020603050405020304" pitchFamily="18" charset="0"/>
              </a:defRPr>
            </a:lvl4pPr>
            <a:lvl5pPr marL="2057400" indent="-228600">
              <a:defRPr sz="1600">
                <a:solidFill>
                  <a:srgbClr val="275AFF"/>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9pPr>
          </a:lstStyle>
          <a:p>
            <a:pPr eaLnBrk="1" hangingPunct="1">
              <a:spcAft>
                <a:spcPct val="25000"/>
              </a:spcAft>
              <a:buClr>
                <a:schemeClr val="tx1"/>
              </a:buClr>
              <a:defRPr/>
            </a:pPr>
            <a:endParaRPr lang="en-US" altLang="en-US"/>
          </a:p>
        </p:txBody>
      </p:sp>
      <p:sp>
        <p:nvSpPr>
          <p:cNvPr id="10249" name="AutoShape 9">
            <a:hlinkClick r:id="" action="ppaction://hlinkshowjump?jump=previousslide" highlightClick="1"/>
            <a:extLst>
              <a:ext uri="{FF2B5EF4-FFF2-40B4-BE49-F238E27FC236}">
                <a16:creationId xmlns:a16="http://schemas.microsoft.com/office/drawing/2014/main" id="{688A8746-48E1-DB45-B57A-70D6FD0846E4}"/>
              </a:ext>
            </a:extLst>
          </p:cNvPr>
          <p:cNvSpPr>
            <a:spLocks noChangeArrowheads="1"/>
          </p:cNvSpPr>
          <p:nvPr/>
        </p:nvSpPr>
        <p:spPr bwMode="auto">
          <a:xfrm rot="10800000">
            <a:off x="8305800" y="6324600"/>
            <a:ext cx="304800" cy="228600"/>
          </a:xfrm>
          <a:prstGeom prst="actionButtonForwardNext">
            <a:avLst/>
          </a:prstGeom>
          <a:solidFill>
            <a:srgbClr val="F0F5F7"/>
          </a:solidFill>
          <a:ln>
            <a:noFill/>
          </a:ln>
        </p:spPr>
        <p:txBody>
          <a:bodyPr anchor="ctr">
            <a:spAutoFit/>
          </a:bodyPr>
          <a:lstStyle>
            <a:lvl1pPr>
              <a:defRPr sz="1600">
                <a:solidFill>
                  <a:srgbClr val="275AFF"/>
                </a:solidFill>
                <a:latin typeface="Arial" panose="020B0604020202020204" pitchFamily="34" charset="0"/>
                <a:cs typeface="Times New Roman" panose="02020603050405020304" pitchFamily="18" charset="0"/>
              </a:defRPr>
            </a:lvl1pPr>
            <a:lvl2pPr marL="742950" indent="-285750">
              <a:defRPr sz="1600">
                <a:solidFill>
                  <a:srgbClr val="275AFF"/>
                </a:solidFill>
                <a:latin typeface="Arial" panose="020B0604020202020204" pitchFamily="34" charset="0"/>
                <a:cs typeface="Times New Roman" panose="02020603050405020304" pitchFamily="18" charset="0"/>
              </a:defRPr>
            </a:lvl2pPr>
            <a:lvl3pPr marL="1143000" indent="-228600">
              <a:defRPr sz="1600">
                <a:solidFill>
                  <a:srgbClr val="275AFF"/>
                </a:solidFill>
                <a:latin typeface="Arial" panose="020B0604020202020204" pitchFamily="34" charset="0"/>
                <a:cs typeface="Times New Roman" panose="02020603050405020304" pitchFamily="18" charset="0"/>
              </a:defRPr>
            </a:lvl3pPr>
            <a:lvl4pPr marL="1600200" indent="-228600">
              <a:defRPr sz="1600">
                <a:solidFill>
                  <a:srgbClr val="275AFF"/>
                </a:solidFill>
                <a:latin typeface="Arial" panose="020B0604020202020204" pitchFamily="34" charset="0"/>
                <a:cs typeface="Times New Roman" panose="02020603050405020304" pitchFamily="18" charset="0"/>
              </a:defRPr>
            </a:lvl4pPr>
            <a:lvl5pPr marL="2057400" indent="-228600">
              <a:defRPr sz="1600">
                <a:solidFill>
                  <a:srgbClr val="275AFF"/>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9pPr>
          </a:lstStyle>
          <a:p>
            <a:pPr eaLnBrk="1" hangingPunct="1">
              <a:spcAft>
                <a:spcPct val="25000"/>
              </a:spcAft>
              <a:buClr>
                <a:schemeClr val="tx1"/>
              </a:buClr>
              <a:defRPr/>
            </a:pPr>
            <a:endParaRPr lang="en-US" altLang="en-US"/>
          </a:p>
        </p:txBody>
      </p:sp>
      <p:sp>
        <p:nvSpPr>
          <p:cNvPr id="10250" name="Rectangle 10">
            <a:extLst>
              <a:ext uri="{FF2B5EF4-FFF2-40B4-BE49-F238E27FC236}">
                <a16:creationId xmlns:a16="http://schemas.microsoft.com/office/drawing/2014/main" id="{551C3024-86EC-BE44-9AAE-02C379A7C813}"/>
              </a:ext>
            </a:extLst>
          </p:cNvPr>
          <p:cNvSpPr>
            <a:spLocks noChangeArrowheads="1"/>
          </p:cNvSpPr>
          <p:nvPr userDrawn="1"/>
        </p:nvSpPr>
        <p:spPr bwMode="auto">
          <a:xfrm>
            <a:off x="5419725" y="6577013"/>
            <a:ext cx="3686175" cy="274637"/>
          </a:xfrm>
          <a:prstGeom prst="rect">
            <a:avLst/>
          </a:prstGeom>
          <a:noFill/>
          <a:ln>
            <a:noFill/>
          </a:ln>
        </p:spPr>
        <p:txBody>
          <a:bodyPr wrap="none">
            <a:spAutoFit/>
          </a:bodyPr>
          <a:lstStyle>
            <a:lvl1pPr eaLnBrk="0" hangingPunct="0">
              <a:defRPr sz="1600">
                <a:solidFill>
                  <a:srgbClr val="275AFF"/>
                </a:solidFill>
                <a:latin typeface="Arial" charset="0"/>
                <a:ea typeface="Times New Roman" charset="0"/>
                <a:cs typeface="Times New Roman" charset="0"/>
              </a:defRPr>
            </a:lvl1pPr>
            <a:lvl2pPr marL="742950" indent="-285750" eaLnBrk="0" hangingPunct="0">
              <a:defRPr sz="1600">
                <a:solidFill>
                  <a:srgbClr val="275AFF"/>
                </a:solidFill>
                <a:latin typeface="Arial" charset="0"/>
                <a:ea typeface="Times New Roman" charset="0"/>
                <a:cs typeface="Times New Roman" charset="0"/>
              </a:defRPr>
            </a:lvl2pPr>
            <a:lvl3pPr marL="1143000" indent="-228600" eaLnBrk="0" hangingPunct="0">
              <a:defRPr sz="1600">
                <a:solidFill>
                  <a:srgbClr val="275AFF"/>
                </a:solidFill>
                <a:latin typeface="Arial" charset="0"/>
                <a:ea typeface="Times New Roman" charset="0"/>
                <a:cs typeface="Times New Roman" charset="0"/>
              </a:defRPr>
            </a:lvl3pPr>
            <a:lvl4pPr marL="1600200" indent="-228600" eaLnBrk="0" hangingPunct="0">
              <a:defRPr sz="1600">
                <a:solidFill>
                  <a:srgbClr val="275AFF"/>
                </a:solidFill>
                <a:latin typeface="Arial" charset="0"/>
                <a:ea typeface="Times New Roman" charset="0"/>
                <a:cs typeface="Times New Roman" charset="0"/>
              </a:defRPr>
            </a:lvl4pPr>
            <a:lvl5pPr marL="2057400" indent="-228600" eaLnBrk="0" hangingPunct="0">
              <a:defRPr sz="1600">
                <a:solidFill>
                  <a:srgbClr val="275AFF"/>
                </a:solidFill>
                <a:latin typeface="Arial" charset="0"/>
                <a:ea typeface="Times New Roman" charset="0"/>
                <a:cs typeface="Times New Roman" charset="0"/>
              </a:defRPr>
            </a:lvl5pPr>
            <a:lvl6pPr marL="2514600" indent="-228600" eaLnBrk="0" fontAlgn="base" hangingPunct="0">
              <a:spcBef>
                <a:spcPct val="0"/>
              </a:spcBef>
              <a:spcAft>
                <a:spcPct val="25000"/>
              </a:spcAft>
              <a:buClr>
                <a:schemeClr val="tx1"/>
              </a:buClr>
              <a:defRPr sz="1600">
                <a:solidFill>
                  <a:srgbClr val="275AFF"/>
                </a:solidFill>
                <a:latin typeface="Arial" charset="0"/>
                <a:ea typeface="Times New Roman" charset="0"/>
                <a:cs typeface="Times New Roman" charset="0"/>
              </a:defRPr>
            </a:lvl6pPr>
            <a:lvl7pPr marL="2971800" indent="-228600" eaLnBrk="0" fontAlgn="base" hangingPunct="0">
              <a:spcBef>
                <a:spcPct val="0"/>
              </a:spcBef>
              <a:spcAft>
                <a:spcPct val="25000"/>
              </a:spcAft>
              <a:buClr>
                <a:schemeClr val="tx1"/>
              </a:buClr>
              <a:defRPr sz="1600">
                <a:solidFill>
                  <a:srgbClr val="275AFF"/>
                </a:solidFill>
                <a:latin typeface="Arial" charset="0"/>
                <a:ea typeface="Times New Roman" charset="0"/>
                <a:cs typeface="Times New Roman" charset="0"/>
              </a:defRPr>
            </a:lvl7pPr>
            <a:lvl8pPr marL="3429000" indent="-228600" eaLnBrk="0" fontAlgn="base" hangingPunct="0">
              <a:spcBef>
                <a:spcPct val="0"/>
              </a:spcBef>
              <a:spcAft>
                <a:spcPct val="25000"/>
              </a:spcAft>
              <a:buClr>
                <a:schemeClr val="tx1"/>
              </a:buClr>
              <a:defRPr sz="1600">
                <a:solidFill>
                  <a:srgbClr val="275AFF"/>
                </a:solidFill>
                <a:latin typeface="Arial" charset="0"/>
                <a:ea typeface="Times New Roman" charset="0"/>
                <a:cs typeface="Times New Roman" charset="0"/>
              </a:defRPr>
            </a:lvl8pPr>
            <a:lvl9pPr marL="3886200" indent="-228600" eaLnBrk="0" fontAlgn="base" hangingPunct="0">
              <a:spcBef>
                <a:spcPct val="0"/>
              </a:spcBef>
              <a:spcAft>
                <a:spcPct val="25000"/>
              </a:spcAft>
              <a:buClr>
                <a:schemeClr val="tx1"/>
              </a:buClr>
              <a:defRPr sz="1600">
                <a:solidFill>
                  <a:srgbClr val="275AFF"/>
                </a:solidFill>
                <a:latin typeface="Arial" charset="0"/>
                <a:ea typeface="Times New Roman" charset="0"/>
                <a:cs typeface="Times New Roman" charset="0"/>
              </a:defRPr>
            </a:lvl9pPr>
          </a:lstStyle>
          <a:p>
            <a:pPr algn="ctr" eaLnBrk="1" hangingPunct="1">
              <a:defRPr/>
            </a:pPr>
            <a:r>
              <a:rPr lang="en-US" altLang="x-none" sz="1200">
                <a:solidFill>
                  <a:schemeClr val="tx1"/>
                </a:solidFill>
                <a:sym typeface="Symbol" charset="2"/>
              </a:rPr>
              <a:t></a:t>
            </a:r>
            <a:r>
              <a:rPr lang="en-US" altLang="x-none" sz="1200">
                <a:solidFill>
                  <a:srgbClr val="000000"/>
                </a:solidFill>
              </a:rPr>
              <a:t> 2008 Pearson Education, Inc.  All rights reserved.</a:t>
            </a:r>
          </a:p>
        </p:txBody>
      </p:sp>
    </p:spTree>
  </p:cSld>
  <p:clrMap bg1="lt1" tx1="dk1" bg2="lt2" tx2="dk2" accent1="accent1" accent2="accent2" accent3="accent3" accent4="accent4" accent5="accent5" accent6="accent6" hlink="hlink" folHlink="folHlink"/>
  <p:sldLayoutIdLst>
    <p:sldLayoutId id="2147484647" r:id="rId1"/>
    <p:sldLayoutId id="2147484648" r:id="rId2"/>
    <p:sldLayoutId id="2147484649" r:id="rId3"/>
    <p:sldLayoutId id="2147484650" r:id="rId4"/>
    <p:sldLayoutId id="2147484651" r:id="rId5"/>
    <p:sldLayoutId id="2147484652" r:id="rId6"/>
    <p:sldLayoutId id="2147484653" r:id="rId7"/>
    <p:sldLayoutId id="2147484654" r:id="rId8"/>
    <p:sldLayoutId id="2147484655" r:id="rId9"/>
    <p:sldLayoutId id="2147484656" r:id="rId10"/>
    <p:sldLayoutId id="2147484657" r:id="rId11"/>
  </p:sldLayoutIdLst>
  <p:hf hdr="0" ftr="0" dt="0"/>
  <p:txStyles>
    <p:titleStyle>
      <a:lvl1pPr algn="ctr" rtl="0" eaLnBrk="0" fontAlgn="base" hangingPunct="0">
        <a:spcBef>
          <a:spcPct val="0"/>
        </a:spcBef>
        <a:spcAft>
          <a:spcPct val="0"/>
        </a:spcAft>
        <a:defRPr sz="1400" b="1">
          <a:solidFill>
            <a:schemeClr val="bg1"/>
          </a:solidFill>
          <a:latin typeface="+mj-lt"/>
          <a:ea typeface="+mj-ea"/>
          <a:cs typeface="+mj-cs"/>
        </a:defRPr>
      </a:lvl1pPr>
      <a:lvl2pPr algn="ctr" rtl="0" eaLnBrk="0" fontAlgn="base" hangingPunct="0">
        <a:spcBef>
          <a:spcPct val="0"/>
        </a:spcBef>
        <a:spcAft>
          <a:spcPct val="0"/>
        </a:spcAft>
        <a:defRPr sz="1400" b="1">
          <a:solidFill>
            <a:schemeClr val="bg1"/>
          </a:solidFill>
          <a:latin typeface="Arial" charset="0"/>
        </a:defRPr>
      </a:lvl2pPr>
      <a:lvl3pPr algn="ctr" rtl="0" eaLnBrk="0" fontAlgn="base" hangingPunct="0">
        <a:spcBef>
          <a:spcPct val="0"/>
        </a:spcBef>
        <a:spcAft>
          <a:spcPct val="0"/>
        </a:spcAft>
        <a:defRPr sz="1400" b="1">
          <a:solidFill>
            <a:schemeClr val="bg1"/>
          </a:solidFill>
          <a:latin typeface="Arial" charset="0"/>
        </a:defRPr>
      </a:lvl3pPr>
      <a:lvl4pPr algn="ctr" rtl="0" eaLnBrk="0" fontAlgn="base" hangingPunct="0">
        <a:spcBef>
          <a:spcPct val="0"/>
        </a:spcBef>
        <a:spcAft>
          <a:spcPct val="0"/>
        </a:spcAft>
        <a:defRPr sz="1400" b="1">
          <a:solidFill>
            <a:schemeClr val="bg1"/>
          </a:solidFill>
          <a:latin typeface="Arial" charset="0"/>
        </a:defRPr>
      </a:lvl4pPr>
      <a:lvl5pPr algn="ctr" rtl="0" eaLnBrk="0" fontAlgn="base" hangingPunct="0">
        <a:spcBef>
          <a:spcPct val="0"/>
        </a:spcBef>
        <a:spcAft>
          <a:spcPct val="0"/>
        </a:spcAft>
        <a:defRPr sz="1400" b="1">
          <a:solidFill>
            <a:schemeClr val="bg1"/>
          </a:solidFill>
          <a:latin typeface="Arial" charset="0"/>
        </a:defRPr>
      </a:lvl5pPr>
      <a:lvl6pPr marL="457200" algn="ctr" rtl="0" fontAlgn="base">
        <a:spcBef>
          <a:spcPct val="0"/>
        </a:spcBef>
        <a:spcAft>
          <a:spcPct val="0"/>
        </a:spcAft>
        <a:defRPr sz="1400" b="1">
          <a:solidFill>
            <a:schemeClr val="bg1"/>
          </a:solidFill>
          <a:latin typeface="Arial" charset="0"/>
        </a:defRPr>
      </a:lvl6pPr>
      <a:lvl7pPr marL="914400" algn="ctr" rtl="0" fontAlgn="base">
        <a:spcBef>
          <a:spcPct val="0"/>
        </a:spcBef>
        <a:spcAft>
          <a:spcPct val="0"/>
        </a:spcAft>
        <a:defRPr sz="1400" b="1">
          <a:solidFill>
            <a:schemeClr val="bg1"/>
          </a:solidFill>
          <a:latin typeface="Arial" charset="0"/>
        </a:defRPr>
      </a:lvl7pPr>
      <a:lvl8pPr marL="1371600" algn="ctr" rtl="0" fontAlgn="base">
        <a:spcBef>
          <a:spcPct val="0"/>
        </a:spcBef>
        <a:spcAft>
          <a:spcPct val="0"/>
        </a:spcAft>
        <a:defRPr sz="1400" b="1">
          <a:solidFill>
            <a:schemeClr val="bg1"/>
          </a:solidFill>
          <a:latin typeface="Arial" charset="0"/>
        </a:defRPr>
      </a:lvl8pPr>
      <a:lvl9pPr marL="1828800" algn="ctr" rtl="0" fontAlgn="base">
        <a:spcBef>
          <a:spcPct val="0"/>
        </a:spcBef>
        <a:spcAft>
          <a:spcPct val="0"/>
        </a:spcAft>
        <a:defRPr sz="1400" b="1">
          <a:solidFill>
            <a:schemeClr val="bg1"/>
          </a:solidFill>
          <a:latin typeface="Arial" charset="0"/>
        </a:defRPr>
      </a:lvl9pPr>
    </p:titleStyle>
    <p:bodyStyle>
      <a:lvl1pPr marL="342900" indent="-342900" algn="l" rtl="0" eaLnBrk="0" fontAlgn="base" hangingPunct="0">
        <a:lnSpc>
          <a:spcPct val="95000"/>
        </a:lnSpc>
        <a:spcBef>
          <a:spcPct val="0"/>
        </a:spcBef>
        <a:spcAft>
          <a:spcPct val="20000"/>
        </a:spcAft>
        <a:buFont typeface="Times" pitchFamily="2" charset="0"/>
        <a:buChar char="•"/>
        <a:defRPr sz="2800" b="1" i="1">
          <a:solidFill>
            <a:schemeClr val="tx1"/>
          </a:solidFill>
          <a:latin typeface="+mn-lt"/>
          <a:ea typeface="+mn-ea"/>
          <a:cs typeface="+mn-cs"/>
        </a:defRPr>
      </a:lvl1pPr>
      <a:lvl2pPr marL="803275" indent="-346075" algn="l" rtl="0" eaLnBrk="0" fontAlgn="base" hangingPunct="0">
        <a:lnSpc>
          <a:spcPct val="95000"/>
        </a:lnSpc>
        <a:spcBef>
          <a:spcPct val="0"/>
        </a:spcBef>
        <a:spcAft>
          <a:spcPct val="30000"/>
        </a:spcAft>
        <a:buFont typeface="Arial" panose="020B0604020202020204" pitchFamily="34" charset="0"/>
        <a:buChar char="—"/>
        <a:defRPr sz="2200" b="1">
          <a:solidFill>
            <a:schemeClr val="tx1"/>
          </a:solidFill>
          <a:latin typeface="+mn-lt"/>
        </a:defRPr>
      </a:lvl2pPr>
      <a:lvl3pPr marL="3030538" indent="-117475" algn="l" rtl="0" eaLnBrk="0" fontAlgn="base" hangingPunct="0">
        <a:spcBef>
          <a:spcPct val="20000"/>
        </a:spcBef>
        <a:spcAft>
          <a:spcPct val="0"/>
        </a:spcAft>
        <a:buFont typeface="Times" pitchFamily="2" charset="0"/>
        <a:buChar char="•"/>
        <a:defRPr sz="2000">
          <a:solidFill>
            <a:schemeClr val="tx1"/>
          </a:solidFill>
          <a:latin typeface="+mn-lt"/>
        </a:defRPr>
      </a:lvl3pPr>
      <a:lvl4pPr marL="3373438" indent="-228600" algn="l" rtl="0" eaLnBrk="0" fontAlgn="base" hangingPunct="0">
        <a:spcBef>
          <a:spcPct val="20000"/>
        </a:spcBef>
        <a:spcAft>
          <a:spcPct val="0"/>
        </a:spcAft>
        <a:buFont typeface="Times" pitchFamily="2" charset="0"/>
        <a:buChar char="–"/>
        <a:defRPr sz="2000">
          <a:solidFill>
            <a:schemeClr val="tx1"/>
          </a:solidFill>
          <a:latin typeface="+mn-lt"/>
        </a:defRPr>
      </a:lvl4pPr>
      <a:lvl5pPr marL="3716338" indent="-228600" algn="l" rtl="0" eaLnBrk="0" fontAlgn="base" hangingPunct="0">
        <a:spcBef>
          <a:spcPct val="20000"/>
        </a:spcBef>
        <a:spcAft>
          <a:spcPct val="0"/>
        </a:spcAft>
        <a:buFont typeface="Times" pitchFamily="2" charset="0"/>
        <a:buChar char="•"/>
        <a:defRPr sz="2000">
          <a:solidFill>
            <a:schemeClr val="tx1"/>
          </a:solidFill>
          <a:latin typeface="+mn-lt"/>
        </a:defRPr>
      </a:lvl5pPr>
      <a:lvl6pPr marL="4173538" indent="-228600" algn="l" rtl="0" fontAlgn="base">
        <a:spcBef>
          <a:spcPct val="20000"/>
        </a:spcBef>
        <a:spcAft>
          <a:spcPct val="0"/>
        </a:spcAft>
        <a:buFont typeface="Times" pitchFamily="18" charset="0"/>
        <a:buChar char="•"/>
        <a:defRPr sz="2000">
          <a:solidFill>
            <a:schemeClr val="tx1"/>
          </a:solidFill>
          <a:latin typeface="+mn-lt"/>
        </a:defRPr>
      </a:lvl6pPr>
      <a:lvl7pPr marL="4630738" indent="-228600" algn="l" rtl="0" fontAlgn="base">
        <a:spcBef>
          <a:spcPct val="20000"/>
        </a:spcBef>
        <a:spcAft>
          <a:spcPct val="0"/>
        </a:spcAft>
        <a:buFont typeface="Times" pitchFamily="18" charset="0"/>
        <a:buChar char="•"/>
        <a:defRPr sz="2000">
          <a:solidFill>
            <a:schemeClr val="tx1"/>
          </a:solidFill>
          <a:latin typeface="+mn-lt"/>
        </a:defRPr>
      </a:lvl7pPr>
      <a:lvl8pPr marL="5087938" indent="-228600" algn="l" rtl="0" fontAlgn="base">
        <a:spcBef>
          <a:spcPct val="20000"/>
        </a:spcBef>
        <a:spcAft>
          <a:spcPct val="0"/>
        </a:spcAft>
        <a:buFont typeface="Times" pitchFamily="18" charset="0"/>
        <a:buChar char="•"/>
        <a:defRPr sz="2000">
          <a:solidFill>
            <a:schemeClr val="tx1"/>
          </a:solidFill>
          <a:latin typeface="+mn-lt"/>
        </a:defRPr>
      </a:lvl8pPr>
      <a:lvl9pPr marL="5545138" indent="-228600" algn="l" rtl="0" fontAlgn="base">
        <a:spcBef>
          <a:spcPct val="20000"/>
        </a:spcBef>
        <a:spcAft>
          <a:spcPct val="0"/>
        </a:spcAft>
        <a:buFont typeface="Times" pitchFamily="18"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Freeform 12">
            <a:extLst>
              <a:ext uri="{FF2B5EF4-FFF2-40B4-BE49-F238E27FC236}">
                <a16:creationId xmlns:a16="http://schemas.microsoft.com/office/drawing/2014/main" id="{0DDA2250-370F-FE44-9F6E-1C62EE489456}"/>
              </a:ext>
            </a:extLst>
          </p:cNvPr>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eaLnBrk="1" hangingPunct="1">
              <a:spcAft>
                <a:spcPct val="25000"/>
              </a:spcAft>
              <a:buClr>
                <a:schemeClr val="tx1"/>
              </a:buClr>
              <a:defRPr/>
            </a:pPr>
            <a:endParaRPr lang="en-US" dirty="0">
              <a:latin typeface="Arial" charset="0"/>
            </a:endParaRPr>
          </a:p>
        </p:txBody>
      </p:sp>
      <p:sp>
        <p:nvSpPr>
          <p:cNvPr id="125955" name="Freeform 11">
            <a:extLst>
              <a:ext uri="{FF2B5EF4-FFF2-40B4-BE49-F238E27FC236}">
                <a16:creationId xmlns:a16="http://schemas.microsoft.com/office/drawing/2014/main" id="{C5339067-0EC2-9B4E-B950-92D9A1B519CC}"/>
              </a:ext>
            </a:extLst>
          </p:cNvPr>
          <p:cNvSpPr>
            <a:spLocks/>
          </p:cNvSpPr>
          <p:nvPr/>
        </p:nvSpPr>
        <p:spPr bwMode="auto">
          <a:xfrm>
            <a:off x="485775" y="5938838"/>
            <a:ext cx="3690938" cy="933450"/>
          </a:xfrm>
          <a:custGeom>
            <a:avLst/>
            <a:gdLst>
              <a:gd name="T0" fmla="*/ 0 w 5591"/>
              <a:gd name="T1" fmla="*/ 0 h 588"/>
              <a:gd name="T2" fmla="*/ 2147483646 w 5591"/>
              <a:gd name="T3" fmla="*/ 0 h 588"/>
              <a:gd name="T4" fmla="*/ 2147483646 w 5591"/>
              <a:gd name="T5" fmla="*/ 2147483646 h 588"/>
              <a:gd name="T6" fmla="*/ 2147483646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a:lstStyle/>
          <a:p>
            <a:endParaRPr lang="en-SA"/>
          </a:p>
        </p:txBody>
      </p:sp>
      <p:sp>
        <p:nvSpPr>
          <p:cNvPr id="14" name="Right Triangle 13">
            <a:extLst>
              <a:ext uri="{FF2B5EF4-FFF2-40B4-BE49-F238E27FC236}">
                <a16:creationId xmlns:a16="http://schemas.microsoft.com/office/drawing/2014/main" id="{8114F427-9C27-A74E-867E-42B94CE7B6EA}"/>
              </a:ext>
            </a:extLst>
          </p:cNvPr>
          <p:cNvSpPr>
            <a:spLocks/>
          </p:cNvSpPr>
          <p:nvPr/>
        </p:nvSpPr>
        <p:spPr bwMode="auto">
          <a:xfrm>
            <a:off x="-6042" y="5791253"/>
            <a:ext cx="3402314" cy="1080868"/>
          </a:xfrm>
          <a:prstGeom prst="rtTriangle">
            <a:avLst/>
          </a:prstGeom>
          <a:blipFill>
            <a:blip r:embed="rId14"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lvl1pPr>
              <a:defRPr sz="1600">
                <a:solidFill>
                  <a:srgbClr val="275AFF"/>
                </a:solidFill>
                <a:latin typeface="Arial" panose="020B0604020202020204" pitchFamily="34" charset="0"/>
                <a:cs typeface="Times New Roman" panose="02020603050405020304" pitchFamily="18" charset="0"/>
              </a:defRPr>
            </a:lvl1pPr>
            <a:lvl2pPr marL="742950" indent="-285750">
              <a:defRPr sz="1600">
                <a:solidFill>
                  <a:srgbClr val="275AFF"/>
                </a:solidFill>
                <a:latin typeface="Arial" panose="020B0604020202020204" pitchFamily="34" charset="0"/>
                <a:cs typeface="Times New Roman" panose="02020603050405020304" pitchFamily="18" charset="0"/>
              </a:defRPr>
            </a:lvl2pPr>
            <a:lvl3pPr marL="1143000" indent="-228600">
              <a:defRPr sz="1600">
                <a:solidFill>
                  <a:srgbClr val="275AFF"/>
                </a:solidFill>
                <a:latin typeface="Arial" panose="020B0604020202020204" pitchFamily="34" charset="0"/>
                <a:cs typeface="Times New Roman" panose="02020603050405020304" pitchFamily="18" charset="0"/>
              </a:defRPr>
            </a:lvl3pPr>
            <a:lvl4pPr marL="1600200" indent="-228600">
              <a:defRPr sz="1600">
                <a:solidFill>
                  <a:srgbClr val="275AFF"/>
                </a:solidFill>
                <a:latin typeface="Arial" panose="020B0604020202020204" pitchFamily="34" charset="0"/>
                <a:cs typeface="Times New Roman" panose="02020603050405020304" pitchFamily="18" charset="0"/>
              </a:defRPr>
            </a:lvl4pPr>
            <a:lvl5pPr marL="2057400" indent="-228600">
              <a:defRPr sz="1600">
                <a:solidFill>
                  <a:srgbClr val="275AFF"/>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9pPr>
          </a:lstStyle>
          <a:p>
            <a:pPr algn="ctr" eaLnBrk="1" hangingPunct="1">
              <a:spcAft>
                <a:spcPct val="25000"/>
              </a:spcAft>
              <a:buClr>
                <a:schemeClr val="tx1"/>
              </a:buClr>
              <a:defRPr/>
            </a:pPr>
            <a:endParaRPr lang="en-US" altLang="en-US">
              <a:solidFill>
                <a:srgbClr val="FFFFFF"/>
              </a:solidFill>
              <a:latin typeface="Lucida Sans Unicode" panose="020B0602030504020204" pitchFamily="34" charset="0"/>
            </a:endParaRPr>
          </a:p>
        </p:txBody>
      </p:sp>
      <p:cxnSp>
        <p:nvCxnSpPr>
          <p:cNvPr id="15" name="Straight Connector 14">
            <a:extLst>
              <a:ext uri="{FF2B5EF4-FFF2-40B4-BE49-F238E27FC236}">
                <a16:creationId xmlns:a16="http://schemas.microsoft.com/office/drawing/2014/main" id="{B27F3119-F6D0-E14C-A3A5-00B292C5A600}"/>
              </a:ext>
            </a:extLst>
          </p:cNvPr>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a:extLst>
              <a:ext uri="{FF2B5EF4-FFF2-40B4-BE49-F238E27FC236}">
                <a16:creationId xmlns:a16="http://schemas.microsoft.com/office/drawing/2014/main" id="{43C221CE-E5BF-2E47-B33E-C9A0EE179BD5}"/>
              </a:ext>
            </a:extLst>
          </p:cNvPr>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lang="en-US"/>
              <a:t>Click to edit Master title style</a:t>
            </a:r>
          </a:p>
        </p:txBody>
      </p:sp>
      <p:sp>
        <p:nvSpPr>
          <p:cNvPr id="125961" name="Text Placeholder 29">
            <a:extLst>
              <a:ext uri="{FF2B5EF4-FFF2-40B4-BE49-F238E27FC236}">
                <a16:creationId xmlns:a16="http://schemas.microsoft.com/office/drawing/2014/main" id="{CB74B68D-DEA2-6440-B97C-844D7E16EFD4}"/>
              </a:ext>
            </a:extLst>
          </p:cNvPr>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 name="Date Placeholder 9">
            <a:extLst>
              <a:ext uri="{FF2B5EF4-FFF2-40B4-BE49-F238E27FC236}">
                <a16:creationId xmlns:a16="http://schemas.microsoft.com/office/drawing/2014/main" id="{222FE9E5-3E56-4F4F-AB4B-A90B9FE3858D}"/>
              </a:ext>
            </a:extLst>
          </p:cNvPr>
          <p:cNvSpPr>
            <a:spLocks noGrp="1"/>
          </p:cNvSpPr>
          <p:nvPr>
            <p:ph type="dt" sz="half" idx="2"/>
          </p:nvPr>
        </p:nvSpPr>
        <p:spPr>
          <a:xfrm>
            <a:off x="6727825" y="6408738"/>
            <a:ext cx="1919288" cy="365125"/>
          </a:xfrm>
          <a:prstGeom prst="rect">
            <a:avLst/>
          </a:prstGeom>
        </p:spPr>
        <p:txBody>
          <a:bodyPr vert="horz" anchor="b"/>
          <a:lstStyle>
            <a:lvl1pPr algn="l" eaLnBrk="1" latinLnBrk="0" hangingPunct="1">
              <a:spcAft>
                <a:spcPct val="25000"/>
              </a:spcAft>
              <a:buClr>
                <a:schemeClr val="tx1"/>
              </a:buClr>
              <a:defRPr kumimoji="0" sz="1000">
                <a:solidFill>
                  <a:schemeClr val="tx1"/>
                </a:solidFill>
                <a:latin typeface="Arial" charset="0"/>
                <a:ea typeface="+mn-ea"/>
                <a:cs typeface="Times New Roman" pitchFamily="18" charset="0"/>
              </a:defRPr>
            </a:lvl1pPr>
            <a:extLst/>
          </a:lstStyle>
          <a:p>
            <a:pPr>
              <a:defRPr/>
            </a:pPr>
            <a:r>
              <a:rPr lang="ar-SA" smtClean="0"/>
              <a:t>1/8/2012</a:t>
            </a:r>
            <a:endParaRPr lang="en-US"/>
          </a:p>
        </p:txBody>
      </p:sp>
      <p:sp>
        <p:nvSpPr>
          <p:cNvPr id="22" name="Footer Placeholder 21">
            <a:extLst>
              <a:ext uri="{FF2B5EF4-FFF2-40B4-BE49-F238E27FC236}">
                <a16:creationId xmlns:a16="http://schemas.microsoft.com/office/drawing/2014/main" id="{34D69167-8C75-1B49-B823-709C4E5324F2}"/>
              </a:ext>
            </a:extLst>
          </p:cNvPr>
          <p:cNvSpPr>
            <a:spLocks noGrp="1"/>
          </p:cNvSpPr>
          <p:nvPr>
            <p:ph type="ftr" sz="quarter" idx="3"/>
          </p:nvPr>
        </p:nvSpPr>
        <p:spPr>
          <a:xfrm>
            <a:off x="3962400" y="6408738"/>
            <a:ext cx="2768600" cy="365125"/>
          </a:xfrm>
          <a:prstGeom prst="rect">
            <a:avLst/>
          </a:prstGeom>
        </p:spPr>
        <p:txBody>
          <a:bodyPr vert="horz" anchor="b"/>
          <a:lstStyle>
            <a:lvl1pPr algn="r" eaLnBrk="1" latinLnBrk="0" hangingPunct="1">
              <a:spcAft>
                <a:spcPct val="25000"/>
              </a:spcAft>
              <a:buClr>
                <a:schemeClr val="tx1"/>
              </a:buClr>
              <a:defRPr kumimoji="0" sz="1000">
                <a:solidFill>
                  <a:schemeClr val="tx1"/>
                </a:solidFill>
                <a:latin typeface="Arial" charset="0"/>
                <a:ea typeface="+mn-ea"/>
                <a:cs typeface="Times New Roman" pitchFamily="18" charset="0"/>
              </a:defRPr>
            </a:lvl1pPr>
            <a:extLst/>
          </a:lstStyle>
          <a:p>
            <a:pPr>
              <a:defRPr/>
            </a:pPr>
            <a:r>
              <a:rPr lang="en-US"/>
              <a:t>©1992-2012 by Pearson Education, Inc. All Rights Reserved.</a:t>
            </a:r>
          </a:p>
        </p:txBody>
      </p:sp>
      <p:sp>
        <p:nvSpPr>
          <p:cNvPr id="18" name="Slide Number Placeholder 17">
            <a:extLst>
              <a:ext uri="{FF2B5EF4-FFF2-40B4-BE49-F238E27FC236}">
                <a16:creationId xmlns:a16="http://schemas.microsoft.com/office/drawing/2014/main" id="{39084D44-9E24-194E-BB29-529F6200E6D1}"/>
              </a:ext>
            </a:extLst>
          </p:cNvPr>
          <p:cNvSpPr>
            <a:spLocks noGrp="1"/>
          </p:cNvSpPr>
          <p:nvPr>
            <p:ph type="sldNum" sz="quarter" idx="4"/>
          </p:nvPr>
        </p:nvSpPr>
        <p:spPr>
          <a:xfrm>
            <a:off x="8647113" y="6408738"/>
            <a:ext cx="366712" cy="365125"/>
          </a:xfrm>
          <a:prstGeom prst="rect">
            <a:avLst/>
          </a:prstGeom>
        </p:spPr>
        <p:txBody>
          <a:bodyPr vert="horz" wrap="square" lIns="91440" tIns="45720" rIns="91440" bIns="45720" numCol="1" anchor="b" anchorCtr="0" compatLnSpc="1">
            <a:prstTxWarp prst="textNoShape">
              <a:avLst/>
            </a:prstTxWarp>
          </a:bodyPr>
          <a:lstStyle>
            <a:lvl1pPr algn="r" eaLnBrk="1" hangingPunct="1">
              <a:spcAft>
                <a:spcPct val="25000"/>
              </a:spcAft>
              <a:buClr>
                <a:schemeClr val="tx1"/>
              </a:buClr>
              <a:defRPr sz="1000" smtClean="0">
                <a:solidFill>
                  <a:schemeClr val="tx1"/>
                </a:solidFill>
              </a:defRPr>
            </a:lvl1pPr>
          </a:lstStyle>
          <a:p>
            <a:pPr>
              <a:defRPr/>
            </a:pPr>
            <a:fld id="{CE8E0C9B-CBEF-A542-AEAA-38BF9A2478FE}" type="slidenum">
              <a:rPr lang="en-US" altLang="en-US"/>
              <a:pPr>
                <a:defRPr/>
              </a:pPr>
              <a:t>‹#›</a:t>
            </a:fld>
            <a:endParaRPr lang="en-US" altLang="en-US"/>
          </a:p>
        </p:txBody>
      </p:sp>
      <p:sp>
        <p:nvSpPr>
          <p:cNvPr id="11" name="Action Button: Back or Previous 10">
            <a:hlinkClick r:id="" action="ppaction://hlinkshowjump?jump=previousslide" highlightClick="1"/>
            <a:extLst>
              <a:ext uri="{FF2B5EF4-FFF2-40B4-BE49-F238E27FC236}">
                <a16:creationId xmlns:a16="http://schemas.microsoft.com/office/drawing/2014/main" id="{D58F1043-9DF0-A840-9F35-678A5ADD2319}"/>
              </a:ext>
            </a:extLst>
          </p:cNvPr>
          <p:cNvSpPr>
            <a:spLocks noChangeArrowheads="1"/>
          </p:cNvSpPr>
          <p:nvPr/>
        </p:nvSpPr>
        <p:spPr bwMode="auto">
          <a:xfrm>
            <a:off x="8305800" y="152400"/>
            <a:ext cx="304800" cy="304800"/>
          </a:xfrm>
          <a:prstGeom prst="actionButtonBackPrevious">
            <a:avLst/>
          </a:prstGeom>
          <a:gradFill rotWithShape="1">
            <a:gsLst>
              <a:gs pos="0">
                <a:srgbClr val="FFD0D1"/>
              </a:gs>
              <a:gs pos="35001">
                <a:srgbClr val="FFC2C3"/>
              </a:gs>
              <a:gs pos="100000">
                <a:srgbClr val="FF8D8F"/>
              </a:gs>
            </a:gsLst>
            <a:lin ang="5400000"/>
          </a:gradFill>
          <a:ln w="9525">
            <a:solidFill>
              <a:schemeClr val="accent2"/>
            </a:solidFill>
            <a:miter lim="800000"/>
            <a:headEnd/>
            <a:tailEnd/>
          </a:ln>
          <a:effectLst>
            <a:outerShdw blurRad="50800" dist="38100" dir="5400000" rotWithShape="0">
              <a:srgbClr val="808080">
                <a:alpha val="34998"/>
              </a:srgbClr>
            </a:outerShdw>
          </a:effectLst>
        </p:spPr>
        <p:txBody>
          <a:bodyPr anchor="ctr"/>
          <a:lstStyle>
            <a:lvl1pPr>
              <a:defRPr sz="1600">
                <a:solidFill>
                  <a:srgbClr val="275AFF"/>
                </a:solidFill>
                <a:latin typeface="Arial" panose="020B0604020202020204" pitchFamily="34" charset="0"/>
                <a:cs typeface="Times New Roman" panose="02020603050405020304" pitchFamily="18" charset="0"/>
              </a:defRPr>
            </a:lvl1pPr>
            <a:lvl2pPr marL="742950" indent="-285750">
              <a:defRPr sz="1600">
                <a:solidFill>
                  <a:srgbClr val="275AFF"/>
                </a:solidFill>
                <a:latin typeface="Arial" panose="020B0604020202020204" pitchFamily="34" charset="0"/>
                <a:cs typeface="Times New Roman" panose="02020603050405020304" pitchFamily="18" charset="0"/>
              </a:defRPr>
            </a:lvl2pPr>
            <a:lvl3pPr marL="1143000" indent="-228600">
              <a:defRPr sz="1600">
                <a:solidFill>
                  <a:srgbClr val="275AFF"/>
                </a:solidFill>
                <a:latin typeface="Arial" panose="020B0604020202020204" pitchFamily="34" charset="0"/>
                <a:cs typeface="Times New Roman" panose="02020603050405020304" pitchFamily="18" charset="0"/>
              </a:defRPr>
            </a:lvl3pPr>
            <a:lvl4pPr marL="1600200" indent="-228600">
              <a:defRPr sz="1600">
                <a:solidFill>
                  <a:srgbClr val="275AFF"/>
                </a:solidFill>
                <a:latin typeface="Arial" panose="020B0604020202020204" pitchFamily="34" charset="0"/>
                <a:cs typeface="Times New Roman" panose="02020603050405020304" pitchFamily="18" charset="0"/>
              </a:defRPr>
            </a:lvl4pPr>
            <a:lvl5pPr marL="2057400" indent="-228600">
              <a:defRPr sz="1600">
                <a:solidFill>
                  <a:srgbClr val="275AFF"/>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9pPr>
          </a:lstStyle>
          <a:p>
            <a:pPr algn="ctr" eaLnBrk="1" hangingPunct="1">
              <a:spcAft>
                <a:spcPct val="25000"/>
              </a:spcAft>
              <a:buClr>
                <a:schemeClr val="tx1"/>
              </a:buClr>
              <a:defRPr/>
            </a:pPr>
            <a:endParaRPr lang="en-US" altLang="en-US">
              <a:solidFill>
                <a:srgbClr val="000000"/>
              </a:solidFill>
              <a:latin typeface="Lucida Sans Unicode" panose="020B0602030504020204" pitchFamily="34" charset="0"/>
            </a:endParaRPr>
          </a:p>
        </p:txBody>
      </p:sp>
      <p:sp>
        <p:nvSpPr>
          <p:cNvPr id="16" name="Action Button: Forward or Next 15">
            <a:hlinkClick r:id="" action="ppaction://hlinkshowjump?jump=nextslide" highlightClick="1"/>
            <a:extLst>
              <a:ext uri="{FF2B5EF4-FFF2-40B4-BE49-F238E27FC236}">
                <a16:creationId xmlns:a16="http://schemas.microsoft.com/office/drawing/2014/main" id="{7E05772E-76D3-7A46-BECB-FC6D0DDA1E2F}"/>
              </a:ext>
            </a:extLst>
          </p:cNvPr>
          <p:cNvSpPr>
            <a:spLocks noChangeArrowheads="1"/>
          </p:cNvSpPr>
          <p:nvPr/>
        </p:nvSpPr>
        <p:spPr bwMode="auto">
          <a:xfrm>
            <a:off x="8686800" y="152400"/>
            <a:ext cx="304800" cy="304800"/>
          </a:xfrm>
          <a:prstGeom prst="actionButtonForwardNext">
            <a:avLst/>
          </a:prstGeom>
          <a:gradFill rotWithShape="1">
            <a:gsLst>
              <a:gs pos="0">
                <a:srgbClr val="FFD0D1"/>
              </a:gs>
              <a:gs pos="35001">
                <a:srgbClr val="FFC2C3"/>
              </a:gs>
              <a:gs pos="100000">
                <a:srgbClr val="FF8D8F"/>
              </a:gs>
            </a:gsLst>
            <a:lin ang="5400000"/>
          </a:gradFill>
          <a:ln w="9525">
            <a:solidFill>
              <a:schemeClr val="accent2"/>
            </a:solidFill>
            <a:miter lim="800000"/>
            <a:headEnd/>
            <a:tailEnd/>
          </a:ln>
          <a:effectLst>
            <a:outerShdw blurRad="50800" dist="38100" dir="5400000" rotWithShape="0">
              <a:srgbClr val="808080">
                <a:alpha val="34998"/>
              </a:srgbClr>
            </a:outerShdw>
          </a:effectLst>
        </p:spPr>
        <p:txBody>
          <a:bodyPr anchor="ctr"/>
          <a:lstStyle>
            <a:lvl1pPr>
              <a:defRPr sz="1600">
                <a:solidFill>
                  <a:srgbClr val="275AFF"/>
                </a:solidFill>
                <a:latin typeface="Arial" panose="020B0604020202020204" pitchFamily="34" charset="0"/>
                <a:cs typeface="Times New Roman" panose="02020603050405020304" pitchFamily="18" charset="0"/>
              </a:defRPr>
            </a:lvl1pPr>
            <a:lvl2pPr marL="742950" indent="-285750">
              <a:defRPr sz="1600">
                <a:solidFill>
                  <a:srgbClr val="275AFF"/>
                </a:solidFill>
                <a:latin typeface="Arial" panose="020B0604020202020204" pitchFamily="34" charset="0"/>
                <a:cs typeface="Times New Roman" panose="02020603050405020304" pitchFamily="18" charset="0"/>
              </a:defRPr>
            </a:lvl2pPr>
            <a:lvl3pPr marL="1143000" indent="-228600">
              <a:defRPr sz="1600">
                <a:solidFill>
                  <a:srgbClr val="275AFF"/>
                </a:solidFill>
                <a:latin typeface="Arial" panose="020B0604020202020204" pitchFamily="34" charset="0"/>
                <a:cs typeface="Times New Roman" panose="02020603050405020304" pitchFamily="18" charset="0"/>
              </a:defRPr>
            </a:lvl3pPr>
            <a:lvl4pPr marL="1600200" indent="-228600">
              <a:defRPr sz="1600">
                <a:solidFill>
                  <a:srgbClr val="275AFF"/>
                </a:solidFill>
                <a:latin typeface="Arial" panose="020B0604020202020204" pitchFamily="34" charset="0"/>
                <a:cs typeface="Times New Roman" panose="02020603050405020304" pitchFamily="18" charset="0"/>
              </a:defRPr>
            </a:lvl4pPr>
            <a:lvl5pPr marL="2057400" indent="-228600">
              <a:defRPr sz="1600">
                <a:solidFill>
                  <a:srgbClr val="275AFF"/>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9pPr>
          </a:lstStyle>
          <a:p>
            <a:pPr algn="ctr" eaLnBrk="1" hangingPunct="1">
              <a:spcAft>
                <a:spcPct val="25000"/>
              </a:spcAft>
              <a:buClr>
                <a:schemeClr val="tx1"/>
              </a:buClr>
              <a:defRPr/>
            </a:pPr>
            <a:endParaRPr lang="en-US" altLang="en-US">
              <a:solidFill>
                <a:srgbClr val="000000"/>
              </a:solidFill>
              <a:latin typeface="Lucida Sans Unicode" panose="020B0602030504020204" pitchFamily="34" charset="0"/>
            </a:endParaRPr>
          </a:p>
        </p:txBody>
      </p:sp>
    </p:spTree>
  </p:cSld>
  <p:clrMap bg1="lt1" tx1="dk1" bg2="lt2" tx2="dk2" accent1="accent1" accent2="accent2" accent3="accent3" accent4="accent4" accent5="accent5" accent6="accent6" hlink="hlink" folHlink="folHlink"/>
  <p:sldLayoutIdLst>
    <p:sldLayoutId id="2147484662" r:id="rId1"/>
    <p:sldLayoutId id="2147484663" r:id="rId2"/>
    <p:sldLayoutId id="2147484664" r:id="rId3"/>
    <p:sldLayoutId id="2147484665" r:id="rId4"/>
    <p:sldLayoutId id="2147484666" r:id="rId5"/>
    <p:sldLayoutId id="2147484667" r:id="rId6"/>
    <p:sldLayoutId id="2147484658" r:id="rId7"/>
    <p:sldLayoutId id="2147484668" r:id="rId8"/>
    <p:sldLayoutId id="2147484669" r:id="rId9"/>
    <p:sldLayoutId id="2147484659" r:id="rId10"/>
    <p:sldLayoutId id="2147484660" r:id="rId11"/>
    <p:sldLayoutId id="2147484661" r:id="rId12"/>
  </p:sldLayoutIdLst>
  <p:hf hdr="0" ftr="0" dt="0"/>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itchFamily="2"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anose="020B0604030504040204"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2"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defRPr sz="1900" kern="1200">
          <a:solidFill>
            <a:schemeClr val="tx1"/>
          </a:solidFill>
          <a:latin typeface="+mn-lt"/>
          <a:ea typeface="+mn-ea"/>
          <a:cs typeface="+mn-cs"/>
        </a:defRPr>
      </a:lvl4pPr>
      <a:lvl5pPr marL="1143000" indent="-228600" algn="l" rtl="0" eaLnBrk="0" fontAlgn="base" hangingPunct="0">
        <a:spcBef>
          <a:spcPts val="350"/>
        </a:spcBef>
        <a:spcAft>
          <a:spcPct val="0"/>
        </a:spcAft>
        <a:buClr>
          <a:schemeClr val="accent2"/>
        </a:buClr>
        <a:defRPr sz="19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0F5F7"/>
        </a:solidFill>
        <a:effectLst/>
      </p:bgPr>
    </p:bg>
    <p:spTree>
      <p:nvGrpSpPr>
        <p:cNvPr id="1" name=""/>
        <p:cNvGrpSpPr/>
        <p:nvPr/>
      </p:nvGrpSpPr>
      <p:grpSpPr>
        <a:xfrm>
          <a:off x="0" y="0"/>
          <a:ext cx="0" cy="0"/>
          <a:chOff x="0" y="0"/>
          <a:chExt cx="0" cy="0"/>
        </a:xfrm>
      </p:grpSpPr>
      <p:sp>
        <p:nvSpPr>
          <p:cNvPr id="1026" name="Rectangle 9">
            <a:extLst>
              <a:ext uri="{FF2B5EF4-FFF2-40B4-BE49-F238E27FC236}">
                <a16:creationId xmlns:a16="http://schemas.microsoft.com/office/drawing/2014/main" id="{14F3AC96-5A8E-4149-8C6E-72FE89578ED6}"/>
              </a:ext>
            </a:extLst>
          </p:cNvPr>
          <p:cNvSpPr>
            <a:spLocks noChangeArrowheads="1"/>
          </p:cNvSpPr>
          <p:nvPr/>
        </p:nvSpPr>
        <p:spPr bwMode="auto">
          <a:xfrm flipV="1">
            <a:off x="0" y="0"/>
            <a:ext cx="9144000" cy="1600200"/>
          </a:xfrm>
          <a:prstGeom prst="rect">
            <a:avLst/>
          </a:prstGeom>
          <a:solidFill>
            <a:srgbClr val="F9F9F7"/>
          </a:solidFill>
          <a:ln>
            <a:noFill/>
          </a:ln>
        </p:spPr>
        <p:txBody>
          <a:bodyPr wrap="none" anchor="ctr"/>
          <a:lstStyle>
            <a:lvl1pPr>
              <a:defRPr sz="1600">
                <a:solidFill>
                  <a:srgbClr val="275AFF"/>
                </a:solidFill>
                <a:latin typeface="Arial" panose="020B0604020202020204" pitchFamily="34" charset="0"/>
                <a:cs typeface="Times New Roman" panose="02020603050405020304" pitchFamily="18" charset="0"/>
              </a:defRPr>
            </a:lvl1pPr>
            <a:lvl2pPr marL="742950" indent="-285750">
              <a:defRPr sz="1600">
                <a:solidFill>
                  <a:srgbClr val="275AFF"/>
                </a:solidFill>
                <a:latin typeface="Arial" panose="020B0604020202020204" pitchFamily="34" charset="0"/>
                <a:cs typeface="Times New Roman" panose="02020603050405020304" pitchFamily="18" charset="0"/>
              </a:defRPr>
            </a:lvl2pPr>
            <a:lvl3pPr marL="1143000" indent="-228600">
              <a:defRPr sz="1600">
                <a:solidFill>
                  <a:srgbClr val="275AFF"/>
                </a:solidFill>
                <a:latin typeface="Arial" panose="020B0604020202020204" pitchFamily="34" charset="0"/>
                <a:cs typeface="Times New Roman" panose="02020603050405020304" pitchFamily="18" charset="0"/>
              </a:defRPr>
            </a:lvl3pPr>
            <a:lvl4pPr marL="1600200" indent="-228600">
              <a:defRPr sz="1600">
                <a:solidFill>
                  <a:srgbClr val="275AFF"/>
                </a:solidFill>
                <a:latin typeface="Arial" panose="020B0604020202020204" pitchFamily="34" charset="0"/>
                <a:cs typeface="Times New Roman" panose="02020603050405020304" pitchFamily="18" charset="0"/>
              </a:defRPr>
            </a:lvl4pPr>
            <a:lvl5pPr marL="2057400" indent="-228600">
              <a:defRPr sz="1600">
                <a:solidFill>
                  <a:srgbClr val="275AFF"/>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9pPr>
          </a:lstStyle>
          <a:p>
            <a:pPr eaLnBrk="1" hangingPunct="1">
              <a:spcAft>
                <a:spcPct val="25000"/>
              </a:spcAft>
              <a:buClr>
                <a:schemeClr val="tx1"/>
              </a:buClr>
              <a:defRPr/>
            </a:pPr>
            <a:endParaRPr lang="en-US" altLang="en-US"/>
          </a:p>
        </p:txBody>
      </p:sp>
      <p:sp>
        <p:nvSpPr>
          <p:cNvPr id="1027" name="Rectangle 10">
            <a:extLst>
              <a:ext uri="{FF2B5EF4-FFF2-40B4-BE49-F238E27FC236}">
                <a16:creationId xmlns:a16="http://schemas.microsoft.com/office/drawing/2014/main" id="{A1D682AD-A3C9-DD4F-9517-24BBEDF9223D}"/>
              </a:ext>
            </a:extLst>
          </p:cNvPr>
          <p:cNvSpPr>
            <a:spLocks noChangeArrowheads="1"/>
          </p:cNvSpPr>
          <p:nvPr/>
        </p:nvSpPr>
        <p:spPr bwMode="auto">
          <a:xfrm>
            <a:off x="0" y="1600200"/>
            <a:ext cx="457200" cy="5257800"/>
          </a:xfrm>
          <a:prstGeom prst="rect">
            <a:avLst/>
          </a:prstGeom>
          <a:solidFill>
            <a:srgbClr val="A0CED6"/>
          </a:solidFill>
          <a:ln>
            <a:noFill/>
          </a:ln>
        </p:spPr>
        <p:txBody>
          <a:bodyPr wrap="none" anchor="ctr"/>
          <a:lstStyle>
            <a:lvl1pPr>
              <a:defRPr sz="1600">
                <a:solidFill>
                  <a:srgbClr val="275AFF"/>
                </a:solidFill>
                <a:latin typeface="Arial" panose="020B0604020202020204" pitchFamily="34" charset="0"/>
                <a:cs typeface="Times New Roman" panose="02020603050405020304" pitchFamily="18" charset="0"/>
              </a:defRPr>
            </a:lvl1pPr>
            <a:lvl2pPr marL="742950" indent="-285750">
              <a:defRPr sz="1600">
                <a:solidFill>
                  <a:srgbClr val="275AFF"/>
                </a:solidFill>
                <a:latin typeface="Arial" panose="020B0604020202020204" pitchFamily="34" charset="0"/>
                <a:cs typeface="Times New Roman" panose="02020603050405020304" pitchFamily="18" charset="0"/>
              </a:defRPr>
            </a:lvl2pPr>
            <a:lvl3pPr marL="1143000" indent="-228600">
              <a:defRPr sz="1600">
                <a:solidFill>
                  <a:srgbClr val="275AFF"/>
                </a:solidFill>
                <a:latin typeface="Arial" panose="020B0604020202020204" pitchFamily="34" charset="0"/>
                <a:cs typeface="Times New Roman" panose="02020603050405020304" pitchFamily="18" charset="0"/>
              </a:defRPr>
            </a:lvl3pPr>
            <a:lvl4pPr marL="1600200" indent="-228600">
              <a:defRPr sz="1600">
                <a:solidFill>
                  <a:srgbClr val="275AFF"/>
                </a:solidFill>
                <a:latin typeface="Arial" panose="020B0604020202020204" pitchFamily="34" charset="0"/>
                <a:cs typeface="Times New Roman" panose="02020603050405020304" pitchFamily="18" charset="0"/>
              </a:defRPr>
            </a:lvl4pPr>
            <a:lvl5pPr marL="2057400" indent="-228600">
              <a:defRPr sz="1600">
                <a:solidFill>
                  <a:srgbClr val="275AFF"/>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9pPr>
          </a:lstStyle>
          <a:p>
            <a:pPr eaLnBrk="1" hangingPunct="1">
              <a:spcAft>
                <a:spcPct val="25000"/>
              </a:spcAft>
              <a:buClr>
                <a:schemeClr val="tx1"/>
              </a:buClr>
              <a:defRPr/>
            </a:pPr>
            <a:endParaRPr lang="en-US" altLang="en-US"/>
          </a:p>
        </p:txBody>
      </p:sp>
      <p:sp>
        <p:nvSpPr>
          <p:cNvPr id="2052" name="Line 11">
            <a:extLst>
              <a:ext uri="{FF2B5EF4-FFF2-40B4-BE49-F238E27FC236}">
                <a16:creationId xmlns:a16="http://schemas.microsoft.com/office/drawing/2014/main" id="{10DC41B9-C957-1B4D-A496-A6ED1708A4C6}"/>
              </a:ext>
            </a:extLst>
          </p:cNvPr>
          <p:cNvSpPr>
            <a:spLocks noChangeShapeType="1"/>
          </p:cNvSpPr>
          <p:nvPr/>
        </p:nvSpPr>
        <p:spPr bwMode="auto">
          <a:xfrm flipH="1">
            <a:off x="0" y="1600200"/>
            <a:ext cx="9144000" cy="0"/>
          </a:xfrm>
          <a:prstGeom prst="line">
            <a:avLst/>
          </a:prstGeom>
          <a:noFill/>
          <a:ln w="12700">
            <a:solidFill>
              <a:srgbClr val="5F5F5F"/>
            </a:solidFill>
            <a:round/>
            <a:headEnd/>
            <a:tailEnd/>
          </a:ln>
          <a:extLst>
            <a:ext uri="{909E8E84-426E-40DD-AFC4-6F175D3DCCD1}">
              <a14:hiddenFill xmlns:a14="http://schemas.microsoft.com/office/drawing/2010/main">
                <a:noFill/>
              </a14:hiddenFill>
            </a:ext>
          </a:extLst>
        </p:spPr>
        <p:txBody>
          <a:bodyPr anchor="ctr"/>
          <a:lstStyle/>
          <a:p>
            <a:endParaRPr lang="en-SA"/>
          </a:p>
        </p:txBody>
      </p:sp>
      <p:sp>
        <p:nvSpPr>
          <p:cNvPr id="1029" name="Rectangle 2">
            <a:extLst>
              <a:ext uri="{FF2B5EF4-FFF2-40B4-BE49-F238E27FC236}">
                <a16:creationId xmlns:a16="http://schemas.microsoft.com/office/drawing/2014/main" id="{21787871-A665-B545-82AB-BBD14C3C45FE}"/>
              </a:ext>
            </a:extLst>
          </p:cNvPr>
          <p:cNvSpPr>
            <a:spLocks noGrp="1" noChangeArrowheads="1"/>
          </p:cNvSpPr>
          <p:nvPr>
            <p:ph type="title"/>
          </p:nvPr>
        </p:nvSpPr>
        <p:spPr bwMode="auto">
          <a:xfrm>
            <a:off x="-6999288" y="889000"/>
            <a:ext cx="17162463" cy="1390650"/>
          </a:xfrm>
          <a:prstGeom prst="rect">
            <a:avLst/>
          </a:prstGeom>
          <a:solidFill>
            <a:srgbClr val="FDC382"/>
          </a:solidFill>
          <a:ln>
            <a:noFill/>
          </a:ln>
          <a:effectLst>
            <a:outerShdw blurRad="63500" dist="63500" dir="2212194" algn="ctr" rotWithShape="0">
              <a:srgbClr val="5F5F5F">
                <a:alpha val="74997"/>
              </a:srgbClr>
            </a:outerShdw>
          </a:effectLst>
        </p:spPr>
        <p:txBody>
          <a:bodyPr vert="horz" wrap="none" lIns="182880" tIns="0" rIns="182880" bIns="0" numCol="1" anchor="ctr" anchorCtr="0" compatLnSpc="1">
            <a:prstTxWarp prst="textNoShape">
              <a:avLst/>
            </a:prstTxWarp>
            <a:spAutoFit/>
          </a:bodyPr>
          <a:lstStyle/>
          <a:p>
            <a:pPr lvl="0"/>
            <a:r>
              <a:rPr lang="en-US" altLang="x-none"/>
              <a:t>Click to edit Master title style</a:t>
            </a:r>
          </a:p>
        </p:txBody>
      </p:sp>
      <p:sp>
        <p:nvSpPr>
          <p:cNvPr id="2054" name="Rectangle 3">
            <a:extLst>
              <a:ext uri="{FF2B5EF4-FFF2-40B4-BE49-F238E27FC236}">
                <a16:creationId xmlns:a16="http://schemas.microsoft.com/office/drawing/2014/main" id="{A13041AB-582B-C64B-8AAA-A6B66B4214CF}"/>
              </a:ext>
            </a:extLst>
          </p:cNvPr>
          <p:cNvSpPr>
            <a:spLocks noGrp="1" noChangeArrowheads="1"/>
          </p:cNvSpPr>
          <p:nvPr>
            <p:ph type="body" idx="1"/>
          </p:nvPr>
        </p:nvSpPr>
        <p:spPr bwMode="auto">
          <a:xfrm>
            <a:off x="914400" y="2514600"/>
            <a:ext cx="7315200" cy="3771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1318" name="Rectangle 6">
            <a:extLst>
              <a:ext uri="{FF2B5EF4-FFF2-40B4-BE49-F238E27FC236}">
                <a16:creationId xmlns:a16="http://schemas.microsoft.com/office/drawing/2014/main" id="{9871983E-5BCC-2742-895D-BD0589E3AD50}"/>
              </a:ext>
            </a:extLst>
          </p:cNvPr>
          <p:cNvSpPr>
            <a:spLocks noGrp="1" noChangeArrowheads="1"/>
          </p:cNvSpPr>
          <p:nvPr>
            <p:ph type="sldNum" sz="quarter" idx="4"/>
          </p:nvPr>
        </p:nvSpPr>
        <p:spPr bwMode="auto">
          <a:xfrm>
            <a:off x="7010400" y="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smtClean="0">
                <a:solidFill>
                  <a:schemeClr val="tx1"/>
                </a:solidFill>
              </a:defRPr>
            </a:lvl1pPr>
          </a:lstStyle>
          <a:p>
            <a:pPr>
              <a:defRPr/>
            </a:pPr>
            <a:fld id="{8FF731AD-5717-F549-A03B-2B3D9A3C663F}" type="slidenum">
              <a:rPr lang="en-US" altLang="en-US"/>
              <a:pPr>
                <a:defRPr/>
              </a:pPr>
              <a:t>‹#›</a:t>
            </a:fld>
            <a:endParaRPr lang="en-US" altLang="en-US"/>
          </a:p>
        </p:txBody>
      </p:sp>
      <p:sp>
        <p:nvSpPr>
          <p:cNvPr id="1032" name="Rectangle 8">
            <a:extLst>
              <a:ext uri="{FF2B5EF4-FFF2-40B4-BE49-F238E27FC236}">
                <a16:creationId xmlns:a16="http://schemas.microsoft.com/office/drawing/2014/main" id="{812977B3-DCE8-EB49-ACFF-CBE22AC3465A}"/>
              </a:ext>
            </a:extLst>
          </p:cNvPr>
          <p:cNvSpPr>
            <a:spLocks noChangeArrowheads="1"/>
          </p:cNvSpPr>
          <p:nvPr/>
        </p:nvSpPr>
        <p:spPr bwMode="auto">
          <a:xfrm>
            <a:off x="5419725" y="6577013"/>
            <a:ext cx="3686175" cy="274637"/>
          </a:xfrm>
          <a:prstGeom prst="rect">
            <a:avLst/>
          </a:prstGeom>
          <a:noFill/>
          <a:ln>
            <a:noFill/>
          </a:ln>
        </p:spPr>
        <p:txBody>
          <a:bodyPr wrap="none">
            <a:spAutoFit/>
          </a:bodyPr>
          <a:lstStyle>
            <a:lvl1pPr eaLnBrk="0" hangingPunct="0">
              <a:defRPr sz="1600">
                <a:solidFill>
                  <a:srgbClr val="275AFF"/>
                </a:solidFill>
                <a:latin typeface="Arial" charset="0"/>
                <a:ea typeface="Times New Roman" charset="0"/>
                <a:cs typeface="Times New Roman" charset="0"/>
              </a:defRPr>
            </a:lvl1pPr>
            <a:lvl2pPr marL="742950" indent="-285750" eaLnBrk="0" hangingPunct="0">
              <a:defRPr sz="1600">
                <a:solidFill>
                  <a:srgbClr val="275AFF"/>
                </a:solidFill>
                <a:latin typeface="Arial" charset="0"/>
                <a:ea typeface="Times New Roman" charset="0"/>
                <a:cs typeface="Times New Roman" charset="0"/>
              </a:defRPr>
            </a:lvl2pPr>
            <a:lvl3pPr marL="1143000" indent="-228600" eaLnBrk="0" hangingPunct="0">
              <a:defRPr sz="1600">
                <a:solidFill>
                  <a:srgbClr val="275AFF"/>
                </a:solidFill>
                <a:latin typeface="Arial" charset="0"/>
                <a:ea typeface="Times New Roman" charset="0"/>
                <a:cs typeface="Times New Roman" charset="0"/>
              </a:defRPr>
            </a:lvl3pPr>
            <a:lvl4pPr marL="1600200" indent="-228600" eaLnBrk="0" hangingPunct="0">
              <a:defRPr sz="1600">
                <a:solidFill>
                  <a:srgbClr val="275AFF"/>
                </a:solidFill>
                <a:latin typeface="Arial" charset="0"/>
                <a:ea typeface="Times New Roman" charset="0"/>
                <a:cs typeface="Times New Roman" charset="0"/>
              </a:defRPr>
            </a:lvl4pPr>
            <a:lvl5pPr marL="2057400" indent="-228600" eaLnBrk="0" hangingPunct="0">
              <a:defRPr sz="1600">
                <a:solidFill>
                  <a:srgbClr val="275AFF"/>
                </a:solidFill>
                <a:latin typeface="Arial" charset="0"/>
                <a:ea typeface="Times New Roman" charset="0"/>
                <a:cs typeface="Times New Roman" charset="0"/>
              </a:defRPr>
            </a:lvl5pPr>
            <a:lvl6pPr marL="2514600" indent="-228600" eaLnBrk="0" fontAlgn="base" hangingPunct="0">
              <a:spcBef>
                <a:spcPct val="0"/>
              </a:spcBef>
              <a:spcAft>
                <a:spcPct val="25000"/>
              </a:spcAft>
              <a:buClr>
                <a:schemeClr val="tx1"/>
              </a:buClr>
              <a:defRPr sz="1600">
                <a:solidFill>
                  <a:srgbClr val="275AFF"/>
                </a:solidFill>
                <a:latin typeface="Arial" charset="0"/>
                <a:ea typeface="Times New Roman" charset="0"/>
                <a:cs typeface="Times New Roman" charset="0"/>
              </a:defRPr>
            </a:lvl6pPr>
            <a:lvl7pPr marL="2971800" indent="-228600" eaLnBrk="0" fontAlgn="base" hangingPunct="0">
              <a:spcBef>
                <a:spcPct val="0"/>
              </a:spcBef>
              <a:spcAft>
                <a:spcPct val="25000"/>
              </a:spcAft>
              <a:buClr>
                <a:schemeClr val="tx1"/>
              </a:buClr>
              <a:defRPr sz="1600">
                <a:solidFill>
                  <a:srgbClr val="275AFF"/>
                </a:solidFill>
                <a:latin typeface="Arial" charset="0"/>
                <a:ea typeface="Times New Roman" charset="0"/>
                <a:cs typeface="Times New Roman" charset="0"/>
              </a:defRPr>
            </a:lvl7pPr>
            <a:lvl8pPr marL="3429000" indent="-228600" eaLnBrk="0" fontAlgn="base" hangingPunct="0">
              <a:spcBef>
                <a:spcPct val="0"/>
              </a:spcBef>
              <a:spcAft>
                <a:spcPct val="25000"/>
              </a:spcAft>
              <a:buClr>
                <a:schemeClr val="tx1"/>
              </a:buClr>
              <a:defRPr sz="1600">
                <a:solidFill>
                  <a:srgbClr val="275AFF"/>
                </a:solidFill>
                <a:latin typeface="Arial" charset="0"/>
                <a:ea typeface="Times New Roman" charset="0"/>
                <a:cs typeface="Times New Roman" charset="0"/>
              </a:defRPr>
            </a:lvl8pPr>
            <a:lvl9pPr marL="3886200" indent="-228600" eaLnBrk="0" fontAlgn="base" hangingPunct="0">
              <a:spcBef>
                <a:spcPct val="0"/>
              </a:spcBef>
              <a:spcAft>
                <a:spcPct val="25000"/>
              </a:spcAft>
              <a:buClr>
                <a:schemeClr val="tx1"/>
              </a:buClr>
              <a:defRPr sz="1600">
                <a:solidFill>
                  <a:srgbClr val="275AFF"/>
                </a:solidFill>
                <a:latin typeface="Arial" charset="0"/>
                <a:ea typeface="Times New Roman" charset="0"/>
                <a:cs typeface="Times New Roman" charset="0"/>
              </a:defRPr>
            </a:lvl9pPr>
          </a:lstStyle>
          <a:p>
            <a:pPr algn="ctr" eaLnBrk="1" hangingPunct="1">
              <a:defRPr/>
            </a:pPr>
            <a:r>
              <a:rPr lang="en-US" altLang="x-none" sz="1200">
                <a:solidFill>
                  <a:schemeClr val="tx1"/>
                </a:solidFill>
                <a:sym typeface="Symbol" charset="2"/>
              </a:rPr>
              <a:t></a:t>
            </a:r>
            <a:r>
              <a:rPr lang="en-US" altLang="x-none" sz="1200">
                <a:solidFill>
                  <a:srgbClr val="000000"/>
                </a:solidFill>
              </a:rPr>
              <a:t> 2008 Pearson Education, Inc.  All rights reserved.</a:t>
            </a:r>
          </a:p>
        </p:txBody>
      </p:sp>
      <p:sp>
        <p:nvSpPr>
          <p:cNvPr id="1033" name="AutoShape 14">
            <a:hlinkClick r:id="" action="ppaction://hlinkshowjump?jump=nextslide" highlightClick="1"/>
            <a:extLst>
              <a:ext uri="{FF2B5EF4-FFF2-40B4-BE49-F238E27FC236}">
                <a16:creationId xmlns:a16="http://schemas.microsoft.com/office/drawing/2014/main" id="{DAD8DCA0-42D8-3A4F-B145-42338A197E88}"/>
              </a:ext>
            </a:extLst>
          </p:cNvPr>
          <p:cNvSpPr>
            <a:spLocks noChangeArrowheads="1"/>
          </p:cNvSpPr>
          <p:nvPr userDrawn="1"/>
        </p:nvSpPr>
        <p:spPr bwMode="auto">
          <a:xfrm>
            <a:off x="8686800" y="6324600"/>
            <a:ext cx="304800" cy="228600"/>
          </a:xfrm>
          <a:prstGeom prst="actionButtonForwardNext">
            <a:avLst/>
          </a:prstGeom>
          <a:solidFill>
            <a:srgbClr val="67B4BF"/>
          </a:solidFill>
          <a:ln>
            <a:noFill/>
          </a:ln>
        </p:spPr>
        <p:txBody>
          <a:bodyPr anchor="ctr">
            <a:spAutoFit/>
          </a:bodyPr>
          <a:lstStyle>
            <a:lvl1pPr>
              <a:defRPr sz="1600">
                <a:solidFill>
                  <a:srgbClr val="275AFF"/>
                </a:solidFill>
                <a:latin typeface="Arial" panose="020B0604020202020204" pitchFamily="34" charset="0"/>
                <a:cs typeface="Times New Roman" panose="02020603050405020304" pitchFamily="18" charset="0"/>
              </a:defRPr>
            </a:lvl1pPr>
            <a:lvl2pPr marL="742950" indent="-285750">
              <a:defRPr sz="1600">
                <a:solidFill>
                  <a:srgbClr val="275AFF"/>
                </a:solidFill>
                <a:latin typeface="Arial" panose="020B0604020202020204" pitchFamily="34" charset="0"/>
                <a:cs typeface="Times New Roman" panose="02020603050405020304" pitchFamily="18" charset="0"/>
              </a:defRPr>
            </a:lvl2pPr>
            <a:lvl3pPr marL="1143000" indent="-228600">
              <a:defRPr sz="1600">
                <a:solidFill>
                  <a:srgbClr val="275AFF"/>
                </a:solidFill>
                <a:latin typeface="Arial" panose="020B0604020202020204" pitchFamily="34" charset="0"/>
                <a:cs typeface="Times New Roman" panose="02020603050405020304" pitchFamily="18" charset="0"/>
              </a:defRPr>
            </a:lvl3pPr>
            <a:lvl4pPr marL="1600200" indent="-228600">
              <a:defRPr sz="1600">
                <a:solidFill>
                  <a:srgbClr val="275AFF"/>
                </a:solidFill>
                <a:latin typeface="Arial" panose="020B0604020202020204" pitchFamily="34" charset="0"/>
                <a:cs typeface="Times New Roman" panose="02020603050405020304" pitchFamily="18" charset="0"/>
              </a:defRPr>
            </a:lvl4pPr>
            <a:lvl5pPr marL="2057400" indent="-228600">
              <a:defRPr sz="1600">
                <a:solidFill>
                  <a:srgbClr val="275AFF"/>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9pPr>
          </a:lstStyle>
          <a:p>
            <a:pPr eaLnBrk="1" hangingPunct="1">
              <a:spcAft>
                <a:spcPct val="25000"/>
              </a:spcAft>
              <a:buClr>
                <a:schemeClr val="tx1"/>
              </a:buClr>
              <a:defRPr/>
            </a:pPr>
            <a:endParaRPr lang="en-US" altLang="en-US"/>
          </a:p>
        </p:txBody>
      </p:sp>
      <p:sp>
        <p:nvSpPr>
          <p:cNvPr id="1034" name="AutoShape 15">
            <a:hlinkClick r:id="" action="ppaction://hlinkshowjump?jump=previousslide" highlightClick="1"/>
            <a:extLst>
              <a:ext uri="{FF2B5EF4-FFF2-40B4-BE49-F238E27FC236}">
                <a16:creationId xmlns:a16="http://schemas.microsoft.com/office/drawing/2014/main" id="{63D607CD-E3D6-EA4C-A939-2E4736427D5E}"/>
              </a:ext>
            </a:extLst>
          </p:cNvPr>
          <p:cNvSpPr>
            <a:spLocks noChangeArrowheads="1"/>
          </p:cNvSpPr>
          <p:nvPr userDrawn="1"/>
        </p:nvSpPr>
        <p:spPr bwMode="auto">
          <a:xfrm rot="10800000">
            <a:off x="8305800" y="6324600"/>
            <a:ext cx="304800" cy="228600"/>
          </a:xfrm>
          <a:prstGeom prst="actionButtonForwardNext">
            <a:avLst/>
          </a:prstGeom>
          <a:solidFill>
            <a:srgbClr val="67B4BF"/>
          </a:solidFill>
          <a:ln>
            <a:noFill/>
          </a:ln>
        </p:spPr>
        <p:txBody>
          <a:bodyPr anchor="ctr">
            <a:spAutoFit/>
          </a:bodyPr>
          <a:lstStyle>
            <a:lvl1pPr>
              <a:defRPr sz="1600">
                <a:solidFill>
                  <a:srgbClr val="275AFF"/>
                </a:solidFill>
                <a:latin typeface="Arial" panose="020B0604020202020204" pitchFamily="34" charset="0"/>
                <a:cs typeface="Times New Roman" panose="02020603050405020304" pitchFamily="18" charset="0"/>
              </a:defRPr>
            </a:lvl1pPr>
            <a:lvl2pPr marL="742950" indent="-285750">
              <a:defRPr sz="1600">
                <a:solidFill>
                  <a:srgbClr val="275AFF"/>
                </a:solidFill>
                <a:latin typeface="Arial" panose="020B0604020202020204" pitchFamily="34" charset="0"/>
                <a:cs typeface="Times New Roman" panose="02020603050405020304" pitchFamily="18" charset="0"/>
              </a:defRPr>
            </a:lvl2pPr>
            <a:lvl3pPr marL="1143000" indent="-228600">
              <a:defRPr sz="1600">
                <a:solidFill>
                  <a:srgbClr val="275AFF"/>
                </a:solidFill>
                <a:latin typeface="Arial" panose="020B0604020202020204" pitchFamily="34" charset="0"/>
                <a:cs typeface="Times New Roman" panose="02020603050405020304" pitchFamily="18" charset="0"/>
              </a:defRPr>
            </a:lvl3pPr>
            <a:lvl4pPr marL="1600200" indent="-228600">
              <a:defRPr sz="1600">
                <a:solidFill>
                  <a:srgbClr val="275AFF"/>
                </a:solidFill>
                <a:latin typeface="Arial" panose="020B0604020202020204" pitchFamily="34" charset="0"/>
                <a:cs typeface="Times New Roman" panose="02020603050405020304" pitchFamily="18" charset="0"/>
              </a:defRPr>
            </a:lvl4pPr>
            <a:lvl5pPr marL="2057400" indent="-228600">
              <a:defRPr sz="1600">
                <a:solidFill>
                  <a:srgbClr val="275AFF"/>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9pPr>
          </a:lstStyle>
          <a:p>
            <a:pPr eaLnBrk="1" hangingPunct="1">
              <a:spcAft>
                <a:spcPct val="25000"/>
              </a:spcAft>
              <a:buClr>
                <a:schemeClr val="tx1"/>
              </a:buClr>
              <a:defRPr/>
            </a:pPr>
            <a:endParaRPr lang="en-US" altLang="en-US"/>
          </a:p>
        </p:txBody>
      </p:sp>
    </p:spTree>
  </p:cSld>
  <p:clrMap bg1="lt1" tx1="dk1" bg2="lt2" tx2="dk2" accent1="accent1" accent2="accent2" accent3="accent3" accent4="accent4" accent5="accent5" accent6="accent6" hlink="hlink" folHlink="folHlink"/>
  <p:sldLayoutIdLst>
    <p:sldLayoutId id="2147484547" r:id="rId1"/>
    <p:sldLayoutId id="2147484548" r:id="rId2"/>
    <p:sldLayoutId id="2147484549" r:id="rId3"/>
    <p:sldLayoutId id="2147484550" r:id="rId4"/>
    <p:sldLayoutId id="2147484551" r:id="rId5"/>
    <p:sldLayoutId id="2147484552" r:id="rId6"/>
    <p:sldLayoutId id="2147484553" r:id="rId7"/>
    <p:sldLayoutId id="2147484554" r:id="rId8"/>
    <p:sldLayoutId id="2147484555" r:id="rId9"/>
    <p:sldLayoutId id="2147484556" r:id="rId10"/>
    <p:sldLayoutId id="2147484557" r:id="rId11"/>
  </p:sldLayoutIdLst>
  <p:hf hdr="0" ftr="0" dt="0"/>
  <p:txStyles>
    <p:titleStyle>
      <a:lvl1pPr algn="ctr" rtl="0" eaLnBrk="0" fontAlgn="base" hangingPunct="0">
        <a:lnSpc>
          <a:spcPct val="95000"/>
        </a:lnSpc>
        <a:spcBef>
          <a:spcPct val="0"/>
        </a:spcBef>
        <a:spcAft>
          <a:spcPct val="0"/>
        </a:spcAft>
        <a:defRPr sz="9600" b="1">
          <a:solidFill>
            <a:schemeClr val="bg1"/>
          </a:solidFill>
          <a:latin typeface="+mj-lt"/>
          <a:ea typeface="+mj-ea"/>
          <a:cs typeface="+mj-cs"/>
        </a:defRPr>
      </a:lvl1pPr>
      <a:lvl2pPr algn="ctr" rtl="0" eaLnBrk="0" fontAlgn="base" hangingPunct="0">
        <a:lnSpc>
          <a:spcPct val="95000"/>
        </a:lnSpc>
        <a:spcBef>
          <a:spcPct val="0"/>
        </a:spcBef>
        <a:spcAft>
          <a:spcPct val="0"/>
        </a:spcAft>
        <a:defRPr sz="9600" b="1">
          <a:solidFill>
            <a:schemeClr val="bg1"/>
          </a:solidFill>
          <a:latin typeface="Arial" charset="0"/>
        </a:defRPr>
      </a:lvl2pPr>
      <a:lvl3pPr algn="ctr" rtl="0" eaLnBrk="0" fontAlgn="base" hangingPunct="0">
        <a:lnSpc>
          <a:spcPct val="95000"/>
        </a:lnSpc>
        <a:spcBef>
          <a:spcPct val="0"/>
        </a:spcBef>
        <a:spcAft>
          <a:spcPct val="0"/>
        </a:spcAft>
        <a:defRPr sz="9600" b="1">
          <a:solidFill>
            <a:schemeClr val="bg1"/>
          </a:solidFill>
          <a:latin typeface="Arial" charset="0"/>
        </a:defRPr>
      </a:lvl3pPr>
      <a:lvl4pPr algn="ctr" rtl="0" eaLnBrk="0" fontAlgn="base" hangingPunct="0">
        <a:lnSpc>
          <a:spcPct val="95000"/>
        </a:lnSpc>
        <a:spcBef>
          <a:spcPct val="0"/>
        </a:spcBef>
        <a:spcAft>
          <a:spcPct val="0"/>
        </a:spcAft>
        <a:defRPr sz="9600" b="1">
          <a:solidFill>
            <a:schemeClr val="bg1"/>
          </a:solidFill>
          <a:latin typeface="Arial" charset="0"/>
        </a:defRPr>
      </a:lvl4pPr>
      <a:lvl5pPr algn="ctr" rtl="0" eaLnBrk="0" fontAlgn="base" hangingPunct="0">
        <a:lnSpc>
          <a:spcPct val="95000"/>
        </a:lnSpc>
        <a:spcBef>
          <a:spcPct val="0"/>
        </a:spcBef>
        <a:spcAft>
          <a:spcPct val="0"/>
        </a:spcAft>
        <a:defRPr sz="9600" b="1">
          <a:solidFill>
            <a:schemeClr val="bg1"/>
          </a:solidFill>
          <a:latin typeface="Arial" charset="0"/>
        </a:defRPr>
      </a:lvl5pPr>
      <a:lvl6pPr marL="457200" algn="ctr" rtl="0" fontAlgn="base">
        <a:lnSpc>
          <a:spcPct val="95000"/>
        </a:lnSpc>
        <a:spcBef>
          <a:spcPct val="0"/>
        </a:spcBef>
        <a:spcAft>
          <a:spcPct val="0"/>
        </a:spcAft>
        <a:defRPr sz="9600" b="1">
          <a:solidFill>
            <a:schemeClr val="bg1"/>
          </a:solidFill>
          <a:latin typeface="Arial" charset="0"/>
        </a:defRPr>
      </a:lvl6pPr>
      <a:lvl7pPr marL="914400" algn="ctr" rtl="0" fontAlgn="base">
        <a:lnSpc>
          <a:spcPct val="95000"/>
        </a:lnSpc>
        <a:spcBef>
          <a:spcPct val="0"/>
        </a:spcBef>
        <a:spcAft>
          <a:spcPct val="0"/>
        </a:spcAft>
        <a:defRPr sz="9600" b="1">
          <a:solidFill>
            <a:schemeClr val="bg1"/>
          </a:solidFill>
          <a:latin typeface="Arial" charset="0"/>
        </a:defRPr>
      </a:lvl7pPr>
      <a:lvl8pPr marL="1371600" algn="ctr" rtl="0" fontAlgn="base">
        <a:lnSpc>
          <a:spcPct val="95000"/>
        </a:lnSpc>
        <a:spcBef>
          <a:spcPct val="0"/>
        </a:spcBef>
        <a:spcAft>
          <a:spcPct val="0"/>
        </a:spcAft>
        <a:defRPr sz="9600" b="1">
          <a:solidFill>
            <a:schemeClr val="bg1"/>
          </a:solidFill>
          <a:latin typeface="Arial" charset="0"/>
        </a:defRPr>
      </a:lvl8pPr>
      <a:lvl9pPr marL="1828800" algn="ctr" rtl="0" fontAlgn="base">
        <a:lnSpc>
          <a:spcPct val="95000"/>
        </a:lnSpc>
        <a:spcBef>
          <a:spcPct val="0"/>
        </a:spcBef>
        <a:spcAft>
          <a:spcPct val="0"/>
        </a:spcAft>
        <a:defRPr sz="9600" b="1">
          <a:solidFill>
            <a:schemeClr val="bg1"/>
          </a:solidFill>
          <a:latin typeface="Arial" charset="0"/>
        </a:defRPr>
      </a:lvl9pPr>
    </p:titleStyle>
    <p:bodyStyle>
      <a:lvl1pPr marL="342900" indent="-342900" algn="ctr" rtl="0" eaLnBrk="0" fontAlgn="base" hangingPunct="0">
        <a:lnSpc>
          <a:spcPct val="95000"/>
        </a:lnSpc>
        <a:spcBef>
          <a:spcPct val="0"/>
        </a:spcBef>
        <a:spcAft>
          <a:spcPct val="20000"/>
        </a:spcAft>
        <a:buChar char="•"/>
        <a:defRPr sz="6000" b="1">
          <a:solidFill>
            <a:srgbClr val="4F87C6"/>
          </a:solidFill>
          <a:latin typeface="+mn-lt"/>
          <a:ea typeface="+mn-ea"/>
          <a:cs typeface="+mn-cs"/>
        </a:defRPr>
      </a:lvl1pPr>
      <a:lvl2pPr marL="742950" indent="-285750" algn="ctr" rtl="0" eaLnBrk="0" fontAlgn="base" hangingPunct="0">
        <a:lnSpc>
          <a:spcPct val="95000"/>
        </a:lnSpc>
        <a:spcBef>
          <a:spcPct val="0"/>
        </a:spcBef>
        <a:spcAft>
          <a:spcPct val="20000"/>
        </a:spcAft>
        <a:buChar char="–"/>
        <a:defRPr sz="4000" b="1" i="1">
          <a:solidFill>
            <a:schemeClr val="tx1"/>
          </a:solidFill>
          <a:latin typeface="+mn-lt"/>
        </a:defRPr>
      </a:lvl2pPr>
      <a:lvl3pPr marL="1143000" indent="-228600" algn="l" rtl="0" eaLnBrk="0" fontAlgn="base" hangingPunct="0">
        <a:lnSpc>
          <a:spcPct val="95000"/>
        </a:lnSpc>
        <a:spcBef>
          <a:spcPct val="0"/>
        </a:spcBef>
        <a:spcAft>
          <a:spcPct val="20000"/>
        </a:spcAft>
        <a:buChar char="•"/>
        <a:defRPr sz="2400">
          <a:solidFill>
            <a:schemeClr val="tx1"/>
          </a:solidFill>
          <a:latin typeface="+mn-lt"/>
        </a:defRPr>
      </a:lvl3pPr>
      <a:lvl4pPr marL="1600200" indent="-228600" algn="l" rtl="0" eaLnBrk="0" fontAlgn="base" hangingPunct="0">
        <a:lnSpc>
          <a:spcPct val="95000"/>
        </a:lnSpc>
        <a:spcBef>
          <a:spcPct val="0"/>
        </a:spcBef>
        <a:spcAft>
          <a:spcPct val="20000"/>
        </a:spcAft>
        <a:buChar char="–"/>
        <a:defRPr sz="2000">
          <a:solidFill>
            <a:schemeClr val="tx1"/>
          </a:solidFill>
          <a:latin typeface="+mn-lt"/>
        </a:defRPr>
      </a:lvl4pPr>
      <a:lvl5pPr marL="2057400" indent="-228600" algn="l" rtl="0" eaLnBrk="0" fontAlgn="base" hangingPunct="0">
        <a:lnSpc>
          <a:spcPct val="95000"/>
        </a:lnSpc>
        <a:spcBef>
          <a:spcPct val="0"/>
        </a:spcBef>
        <a:spcAft>
          <a:spcPct val="20000"/>
        </a:spcAft>
        <a:buChar char="»"/>
        <a:defRPr sz="2000">
          <a:solidFill>
            <a:schemeClr val="tx1"/>
          </a:solidFill>
          <a:latin typeface="+mn-lt"/>
        </a:defRPr>
      </a:lvl5pPr>
      <a:lvl6pPr marL="2514600" indent="-228600" algn="l" rtl="0" fontAlgn="base">
        <a:lnSpc>
          <a:spcPct val="95000"/>
        </a:lnSpc>
        <a:spcBef>
          <a:spcPct val="0"/>
        </a:spcBef>
        <a:spcAft>
          <a:spcPct val="20000"/>
        </a:spcAft>
        <a:defRPr sz="2000">
          <a:solidFill>
            <a:schemeClr val="tx1"/>
          </a:solidFill>
          <a:latin typeface="+mn-lt"/>
        </a:defRPr>
      </a:lvl6pPr>
      <a:lvl7pPr marL="2971800" indent="-228600" algn="l" rtl="0" fontAlgn="base">
        <a:lnSpc>
          <a:spcPct val="95000"/>
        </a:lnSpc>
        <a:spcBef>
          <a:spcPct val="0"/>
        </a:spcBef>
        <a:spcAft>
          <a:spcPct val="20000"/>
        </a:spcAft>
        <a:defRPr sz="2000">
          <a:solidFill>
            <a:schemeClr val="tx1"/>
          </a:solidFill>
          <a:latin typeface="+mn-lt"/>
        </a:defRPr>
      </a:lvl7pPr>
      <a:lvl8pPr marL="3429000" indent="-228600" algn="l" rtl="0" fontAlgn="base">
        <a:lnSpc>
          <a:spcPct val="95000"/>
        </a:lnSpc>
        <a:spcBef>
          <a:spcPct val="0"/>
        </a:spcBef>
        <a:spcAft>
          <a:spcPct val="20000"/>
        </a:spcAft>
        <a:defRPr sz="2000">
          <a:solidFill>
            <a:schemeClr val="tx1"/>
          </a:solidFill>
          <a:latin typeface="+mn-lt"/>
        </a:defRPr>
      </a:lvl8pPr>
      <a:lvl9pPr marL="3886200" indent="-228600" algn="l" rtl="0" fontAlgn="base">
        <a:lnSpc>
          <a:spcPct val="95000"/>
        </a:lnSpc>
        <a:spcBef>
          <a:spcPct val="0"/>
        </a:spcBef>
        <a:spcAft>
          <a:spcPct val="20000"/>
        </a:spcAft>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A0CED6"/>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EC07419C-F7A8-1242-965F-BA6C1C70E5A5}"/>
              </a:ext>
            </a:extLst>
          </p:cNvPr>
          <p:cNvSpPr>
            <a:spLocks noChangeArrowheads="1"/>
          </p:cNvSpPr>
          <p:nvPr/>
        </p:nvSpPr>
        <p:spPr bwMode="auto">
          <a:xfrm flipV="1">
            <a:off x="0" y="0"/>
            <a:ext cx="9144000" cy="457200"/>
          </a:xfrm>
          <a:prstGeom prst="rect">
            <a:avLst/>
          </a:prstGeom>
          <a:solidFill>
            <a:srgbClr val="F9F9F7"/>
          </a:solidFill>
          <a:ln>
            <a:noFill/>
          </a:ln>
        </p:spPr>
        <p:txBody>
          <a:bodyPr wrap="none" anchor="ctr"/>
          <a:lstStyle>
            <a:lvl1pPr>
              <a:defRPr sz="1600">
                <a:solidFill>
                  <a:srgbClr val="275AFF"/>
                </a:solidFill>
                <a:latin typeface="Arial" panose="020B0604020202020204" pitchFamily="34" charset="0"/>
                <a:cs typeface="Times New Roman" panose="02020603050405020304" pitchFamily="18" charset="0"/>
              </a:defRPr>
            </a:lvl1pPr>
            <a:lvl2pPr marL="742950" indent="-285750">
              <a:defRPr sz="1600">
                <a:solidFill>
                  <a:srgbClr val="275AFF"/>
                </a:solidFill>
                <a:latin typeface="Arial" panose="020B0604020202020204" pitchFamily="34" charset="0"/>
                <a:cs typeface="Times New Roman" panose="02020603050405020304" pitchFamily="18" charset="0"/>
              </a:defRPr>
            </a:lvl2pPr>
            <a:lvl3pPr marL="1143000" indent="-228600">
              <a:defRPr sz="1600">
                <a:solidFill>
                  <a:srgbClr val="275AFF"/>
                </a:solidFill>
                <a:latin typeface="Arial" panose="020B0604020202020204" pitchFamily="34" charset="0"/>
                <a:cs typeface="Times New Roman" panose="02020603050405020304" pitchFamily="18" charset="0"/>
              </a:defRPr>
            </a:lvl3pPr>
            <a:lvl4pPr marL="1600200" indent="-228600">
              <a:defRPr sz="1600">
                <a:solidFill>
                  <a:srgbClr val="275AFF"/>
                </a:solidFill>
                <a:latin typeface="Arial" panose="020B0604020202020204" pitchFamily="34" charset="0"/>
                <a:cs typeface="Times New Roman" panose="02020603050405020304" pitchFamily="18" charset="0"/>
              </a:defRPr>
            </a:lvl4pPr>
            <a:lvl5pPr marL="2057400" indent="-228600">
              <a:defRPr sz="1600">
                <a:solidFill>
                  <a:srgbClr val="275AFF"/>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9pPr>
          </a:lstStyle>
          <a:p>
            <a:pPr eaLnBrk="1" hangingPunct="1">
              <a:spcAft>
                <a:spcPct val="25000"/>
              </a:spcAft>
              <a:buClr>
                <a:schemeClr val="tx1"/>
              </a:buClr>
              <a:defRPr/>
            </a:pPr>
            <a:endParaRPr lang="en-US" altLang="en-US"/>
          </a:p>
        </p:txBody>
      </p:sp>
      <p:sp>
        <p:nvSpPr>
          <p:cNvPr id="2051" name="Rectangle 3">
            <a:extLst>
              <a:ext uri="{FF2B5EF4-FFF2-40B4-BE49-F238E27FC236}">
                <a16:creationId xmlns:a16="http://schemas.microsoft.com/office/drawing/2014/main" id="{5B0F046E-B593-6543-A5A0-43062896A70F}"/>
              </a:ext>
            </a:extLst>
          </p:cNvPr>
          <p:cNvSpPr>
            <a:spLocks noChangeArrowheads="1"/>
          </p:cNvSpPr>
          <p:nvPr/>
        </p:nvSpPr>
        <p:spPr bwMode="auto">
          <a:xfrm>
            <a:off x="0" y="457200"/>
            <a:ext cx="914400" cy="6400800"/>
          </a:xfrm>
          <a:prstGeom prst="rect">
            <a:avLst/>
          </a:prstGeom>
          <a:solidFill>
            <a:srgbClr val="F0F5F7"/>
          </a:solidFill>
          <a:ln>
            <a:noFill/>
          </a:ln>
        </p:spPr>
        <p:txBody>
          <a:bodyPr wrap="none" anchor="ctr"/>
          <a:lstStyle>
            <a:lvl1pPr>
              <a:defRPr sz="1600">
                <a:solidFill>
                  <a:srgbClr val="275AFF"/>
                </a:solidFill>
                <a:latin typeface="Arial" panose="020B0604020202020204" pitchFamily="34" charset="0"/>
                <a:cs typeface="Times New Roman" panose="02020603050405020304" pitchFamily="18" charset="0"/>
              </a:defRPr>
            </a:lvl1pPr>
            <a:lvl2pPr marL="742950" indent="-285750">
              <a:defRPr sz="1600">
                <a:solidFill>
                  <a:srgbClr val="275AFF"/>
                </a:solidFill>
                <a:latin typeface="Arial" panose="020B0604020202020204" pitchFamily="34" charset="0"/>
                <a:cs typeface="Times New Roman" panose="02020603050405020304" pitchFamily="18" charset="0"/>
              </a:defRPr>
            </a:lvl2pPr>
            <a:lvl3pPr marL="1143000" indent="-228600">
              <a:defRPr sz="1600">
                <a:solidFill>
                  <a:srgbClr val="275AFF"/>
                </a:solidFill>
                <a:latin typeface="Arial" panose="020B0604020202020204" pitchFamily="34" charset="0"/>
                <a:cs typeface="Times New Roman" panose="02020603050405020304" pitchFamily="18" charset="0"/>
              </a:defRPr>
            </a:lvl3pPr>
            <a:lvl4pPr marL="1600200" indent="-228600">
              <a:defRPr sz="1600">
                <a:solidFill>
                  <a:srgbClr val="275AFF"/>
                </a:solidFill>
                <a:latin typeface="Arial" panose="020B0604020202020204" pitchFamily="34" charset="0"/>
                <a:cs typeface="Times New Roman" panose="02020603050405020304" pitchFamily="18" charset="0"/>
              </a:defRPr>
            </a:lvl4pPr>
            <a:lvl5pPr marL="2057400" indent="-228600">
              <a:defRPr sz="1600">
                <a:solidFill>
                  <a:srgbClr val="275AFF"/>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9pPr>
          </a:lstStyle>
          <a:p>
            <a:pPr eaLnBrk="1" hangingPunct="1">
              <a:spcAft>
                <a:spcPct val="25000"/>
              </a:spcAft>
              <a:buClr>
                <a:schemeClr val="tx1"/>
              </a:buClr>
              <a:defRPr/>
            </a:pPr>
            <a:endParaRPr lang="en-US" altLang="en-US"/>
          </a:p>
        </p:txBody>
      </p:sp>
      <p:sp>
        <p:nvSpPr>
          <p:cNvPr id="14340" name="Line 4">
            <a:extLst>
              <a:ext uri="{FF2B5EF4-FFF2-40B4-BE49-F238E27FC236}">
                <a16:creationId xmlns:a16="http://schemas.microsoft.com/office/drawing/2014/main" id="{C19BA1AA-152D-CA4D-88DD-02F65E462928}"/>
              </a:ext>
            </a:extLst>
          </p:cNvPr>
          <p:cNvSpPr>
            <a:spLocks noChangeShapeType="1"/>
          </p:cNvSpPr>
          <p:nvPr/>
        </p:nvSpPr>
        <p:spPr bwMode="auto">
          <a:xfrm flipH="1">
            <a:off x="0" y="457200"/>
            <a:ext cx="9144000" cy="0"/>
          </a:xfrm>
          <a:prstGeom prst="line">
            <a:avLst/>
          </a:prstGeom>
          <a:noFill/>
          <a:ln w="12700">
            <a:solidFill>
              <a:srgbClr val="5F5F5F"/>
            </a:solidFill>
            <a:round/>
            <a:headEnd/>
            <a:tailEnd/>
          </a:ln>
          <a:extLst>
            <a:ext uri="{909E8E84-426E-40DD-AFC4-6F175D3DCCD1}">
              <a14:hiddenFill xmlns:a14="http://schemas.microsoft.com/office/drawing/2010/main">
                <a:noFill/>
              </a14:hiddenFill>
            </a:ext>
          </a:extLst>
        </p:spPr>
        <p:txBody>
          <a:bodyPr anchor="ctr"/>
          <a:lstStyle/>
          <a:p>
            <a:endParaRPr lang="en-SA"/>
          </a:p>
        </p:txBody>
      </p:sp>
      <p:sp>
        <p:nvSpPr>
          <p:cNvPr id="14341" name="Rectangle 5">
            <a:extLst>
              <a:ext uri="{FF2B5EF4-FFF2-40B4-BE49-F238E27FC236}">
                <a16:creationId xmlns:a16="http://schemas.microsoft.com/office/drawing/2014/main" id="{8891F080-FC6D-F74D-B77B-F72213C88F3A}"/>
              </a:ext>
            </a:extLst>
          </p:cNvPr>
          <p:cNvSpPr>
            <a:spLocks noGrp="1" noChangeArrowheads="1"/>
          </p:cNvSpPr>
          <p:nvPr>
            <p:ph type="body" idx="1"/>
          </p:nvPr>
        </p:nvSpPr>
        <p:spPr bwMode="auto">
          <a:xfrm>
            <a:off x="1219200" y="762000"/>
            <a:ext cx="7772400" cy="2097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89446" name="Rectangle 6">
            <a:extLst>
              <a:ext uri="{FF2B5EF4-FFF2-40B4-BE49-F238E27FC236}">
                <a16:creationId xmlns:a16="http://schemas.microsoft.com/office/drawing/2014/main" id="{D46E15A3-700C-934A-B0AE-F498B3BF0794}"/>
              </a:ext>
            </a:extLst>
          </p:cNvPr>
          <p:cNvSpPr>
            <a:spLocks noGrp="1" noChangeArrowheads="1"/>
          </p:cNvSpPr>
          <p:nvPr>
            <p:ph type="sldNum" sz="quarter" idx="4"/>
          </p:nvPr>
        </p:nvSpPr>
        <p:spPr bwMode="auto">
          <a:xfrm>
            <a:off x="7010400" y="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smtClean="0">
                <a:solidFill>
                  <a:schemeClr val="tx1"/>
                </a:solidFill>
              </a:defRPr>
            </a:lvl1pPr>
          </a:lstStyle>
          <a:p>
            <a:pPr>
              <a:defRPr/>
            </a:pPr>
            <a:fld id="{ECD3120A-8371-6749-B925-16A974F71BB7}" type="slidenum">
              <a:rPr lang="en-US" altLang="en-US"/>
              <a:pPr>
                <a:defRPr/>
              </a:pPr>
              <a:t>‹#›</a:t>
            </a:fld>
            <a:endParaRPr lang="en-US" altLang="en-US"/>
          </a:p>
        </p:txBody>
      </p:sp>
      <p:sp>
        <p:nvSpPr>
          <p:cNvPr id="14343" name="Rectangle 7">
            <a:extLst>
              <a:ext uri="{FF2B5EF4-FFF2-40B4-BE49-F238E27FC236}">
                <a16:creationId xmlns:a16="http://schemas.microsoft.com/office/drawing/2014/main" id="{BA71555B-5089-B840-AD3C-DE4AD0BE58F6}"/>
              </a:ext>
            </a:extLst>
          </p:cNvPr>
          <p:cNvSpPr>
            <a:spLocks noGrp="1" noChangeArrowheads="1"/>
          </p:cNvSpPr>
          <p:nvPr>
            <p:ph type="title"/>
          </p:nvPr>
        </p:nvSpPr>
        <p:spPr bwMode="auto">
          <a:xfrm>
            <a:off x="0" y="0"/>
            <a:ext cx="6705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6" name="AutoShape 9">
            <a:hlinkClick r:id="" action="ppaction://hlinkshowjump?jump=nextslide" highlightClick="1"/>
            <a:extLst>
              <a:ext uri="{FF2B5EF4-FFF2-40B4-BE49-F238E27FC236}">
                <a16:creationId xmlns:a16="http://schemas.microsoft.com/office/drawing/2014/main" id="{F6CD7DBF-6F3B-864B-A171-FCC10E480DC4}"/>
              </a:ext>
            </a:extLst>
          </p:cNvPr>
          <p:cNvSpPr>
            <a:spLocks noChangeArrowheads="1"/>
          </p:cNvSpPr>
          <p:nvPr/>
        </p:nvSpPr>
        <p:spPr bwMode="auto">
          <a:xfrm>
            <a:off x="8686800" y="6324600"/>
            <a:ext cx="304800" cy="228600"/>
          </a:xfrm>
          <a:prstGeom prst="actionButtonForwardNext">
            <a:avLst/>
          </a:prstGeom>
          <a:solidFill>
            <a:srgbClr val="F0F5F7"/>
          </a:solidFill>
          <a:ln>
            <a:noFill/>
          </a:ln>
        </p:spPr>
        <p:txBody>
          <a:bodyPr anchor="ctr">
            <a:spAutoFit/>
          </a:bodyPr>
          <a:lstStyle>
            <a:lvl1pPr>
              <a:defRPr sz="1600">
                <a:solidFill>
                  <a:srgbClr val="275AFF"/>
                </a:solidFill>
                <a:latin typeface="Arial" panose="020B0604020202020204" pitchFamily="34" charset="0"/>
                <a:cs typeface="Times New Roman" panose="02020603050405020304" pitchFamily="18" charset="0"/>
              </a:defRPr>
            </a:lvl1pPr>
            <a:lvl2pPr marL="742950" indent="-285750">
              <a:defRPr sz="1600">
                <a:solidFill>
                  <a:srgbClr val="275AFF"/>
                </a:solidFill>
                <a:latin typeface="Arial" panose="020B0604020202020204" pitchFamily="34" charset="0"/>
                <a:cs typeface="Times New Roman" panose="02020603050405020304" pitchFamily="18" charset="0"/>
              </a:defRPr>
            </a:lvl2pPr>
            <a:lvl3pPr marL="1143000" indent="-228600">
              <a:defRPr sz="1600">
                <a:solidFill>
                  <a:srgbClr val="275AFF"/>
                </a:solidFill>
                <a:latin typeface="Arial" panose="020B0604020202020204" pitchFamily="34" charset="0"/>
                <a:cs typeface="Times New Roman" panose="02020603050405020304" pitchFamily="18" charset="0"/>
              </a:defRPr>
            </a:lvl3pPr>
            <a:lvl4pPr marL="1600200" indent="-228600">
              <a:defRPr sz="1600">
                <a:solidFill>
                  <a:srgbClr val="275AFF"/>
                </a:solidFill>
                <a:latin typeface="Arial" panose="020B0604020202020204" pitchFamily="34" charset="0"/>
                <a:cs typeface="Times New Roman" panose="02020603050405020304" pitchFamily="18" charset="0"/>
              </a:defRPr>
            </a:lvl4pPr>
            <a:lvl5pPr marL="2057400" indent="-228600">
              <a:defRPr sz="1600">
                <a:solidFill>
                  <a:srgbClr val="275AFF"/>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9pPr>
          </a:lstStyle>
          <a:p>
            <a:pPr eaLnBrk="1" hangingPunct="1">
              <a:spcAft>
                <a:spcPct val="25000"/>
              </a:spcAft>
              <a:buClr>
                <a:schemeClr val="tx1"/>
              </a:buClr>
              <a:defRPr/>
            </a:pPr>
            <a:endParaRPr lang="en-US" altLang="en-US"/>
          </a:p>
        </p:txBody>
      </p:sp>
      <p:sp>
        <p:nvSpPr>
          <p:cNvPr id="2057" name="AutoShape 10">
            <a:hlinkClick r:id="" action="ppaction://hlinkshowjump?jump=previousslide" highlightClick="1"/>
            <a:extLst>
              <a:ext uri="{FF2B5EF4-FFF2-40B4-BE49-F238E27FC236}">
                <a16:creationId xmlns:a16="http://schemas.microsoft.com/office/drawing/2014/main" id="{87724EB9-AE70-5644-B360-E82DB12F7D07}"/>
              </a:ext>
            </a:extLst>
          </p:cNvPr>
          <p:cNvSpPr>
            <a:spLocks noChangeArrowheads="1"/>
          </p:cNvSpPr>
          <p:nvPr/>
        </p:nvSpPr>
        <p:spPr bwMode="auto">
          <a:xfrm rot="10800000">
            <a:off x="8305800" y="6324600"/>
            <a:ext cx="304800" cy="228600"/>
          </a:xfrm>
          <a:prstGeom prst="actionButtonForwardNext">
            <a:avLst/>
          </a:prstGeom>
          <a:solidFill>
            <a:srgbClr val="F0F5F7"/>
          </a:solidFill>
          <a:ln>
            <a:noFill/>
          </a:ln>
        </p:spPr>
        <p:txBody>
          <a:bodyPr anchor="ctr">
            <a:spAutoFit/>
          </a:bodyPr>
          <a:lstStyle>
            <a:lvl1pPr>
              <a:defRPr sz="1600">
                <a:solidFill>
                  <a:srgbClr val="275AFF"/>
                </a:solidFill>
                <a:latin typeface="Arial" panose="020B0604020202020204" pitchFamily="34" charset="0"/>
                <a:cs typeface="Times New Roman" panose="02020603050405020304" pitchFamily="18" charset="0"/>
              </a:defRPr>
            </a:lvl1pPr>
            <a:lvl2pPr marL="742950" indent="-285750">
              <a:defRPr sz="1600">
                <a:solidFill>
                  <a:srgbClr val="275AFF"/>
                </a:solidFill>
                <a:latin typeface="Arial" panose="020B0604020202020204" pitchFamily="34" charset="0"/>
                <a:cs typeface="Times New Roman" panose="02020603050405020304" pitchFamily="18" charset="0"/>
              </a:defRPr>
            </a:lvl2pPr>
            <a:lvl3pPr marL="1143000" indent="-228600">
              <a:defRPr sz="1600">
                <a:solidFill>
                  <a:srgbClr val="275AFF"/>
                </a:solidFill>
                <a:latin typeface="Arial" panose="020B0604020202020204" pitchFamily="34" charset="0"/>
                <a:cs typeface="Times New Roman" panose="02020603050405020304" pitchFamily="18" charset="0"/>
              </a:defRPr>
            </a:lvl3pPr>
            <a:lvl4pPr marL="1600200" indent="-228600">
              <a:defRPr sz="1600">
                <a:solidFill>
                  <a:srgbClr val="275AFF"/>
                </a:solidFill>
                <a:latin typeface="Arial" panose="020B0604020202020204" pitchFamily="34" charset="0"/>
                <a:cs typeface="Times New Roman" panose="02020603050405020304" pitchFamily="18" charset="0"/>
              </a:defRPr>
            </a:lvl4pPr>
            <a:lvl5pPr marL="2057400" indent="-228600">
              <a:defRPr sz="1600">
                <a:solidFill>
                  <a:srgbClr val="275AFF"/>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9pPr>
          </a:lstStyle>
          <a:p>
            <a:pPr eaLnBrk="1" hangingPunct="1">
              <a:spcAft>
                <a:spcPct val="25000"/>
              </a:spcAft>
              <a:buClr>
                <a:schemeClr val="tx1"/>
              </a:buClr>
              <a:defRPr/>
            </a:pPr>
            <a:endParaRPr lang="en-US" altLang="en-US"/>
          </a:p>
        </p:txBody>
      </p:sp>
      <p:sp>
        <p:nvSpPr>
          <p:cNvPr id="2058" name="Rectangle 18">
            <a:extLst>
              <a:ext uri="{FF2B5EF4-FFF2-40B4-BE49-F238E27FC236}">
                <a16:creationId xmlns:a16="http://schemas.microsoft.com/office/drawing/2014/main" id="{F1E2CFB9-2D5C-0F44-8C58-3221F08BA23F}"/>
              </a:ext>
            </a:extLst>
          </p:cNvPr>
          <p:cNvSpPr>
            <a:spLocks noChangeArrowheads="1"/>
          </p:cNvSpPr>
          <p:nvPr userDrawn="1"/>
        </p:nvSpPr>
        <p:spPr bwMode="auto">
          <a:xfrm>
            <a:off x="5419725" y="6577013"/>
            <a:ext cx="3686175" cy="274637"/>
          </a:xfrm>
          <a:prstGeom prst="rect">
            <a:avLst/>
          </a:prstGeom>
          <a:noFill/>
          <a:ln>
            <a:noFill/>
          </a:ln>
        </p:spPr>
        <p:txBody>
          <a:bodyPr wrap="none">
            <a:spAutoFit/>
          </a:bodyPr>
          <a:lstStyle>
            <a:lvl1pPr eaLnBrk="0" hangingPunct="0">
              <a:defRPr sz="1600">
                <a:solidFill>
                  <a:srgbClr val="275AFF"/>
                </a:solidFill>
                <a:latin typeface="Arial" charset="0"/>
                <a:ea typeface="Times New Roman" charset="0"/>
                <a:cs typeface="Times New Roman" charset="0"/>
              </a:defRPr>
            </a:lvl1pPr>
            <a:lvl2pPr marL="742950" indent="-285750" eaLnBrk="0" hangingPunct="0">
              <a:defRPr sz="1600">
                <a:solidFill>
                  <a:srgbClr val="275AFF"/>
                </a:solidFill>
                <a:latin typeface="Arial" charset="0"/>
                <a:ea typeface="Times New Roman" charset="0"/>
                <a:cs typeface="Times New Roman" charset="0"/>
              </a:defRPr>
            </a:lvl2pPr>
            <a:lvl3pPr marL="1143000" indent="-228600" eaLnBrk="0" hangingPunct="0">
              <a:defRPr sz="1600">
                <a:solidFill>
                  <a:srgbClr val="275AFF"/>
                </a:solidFill>
                <a:latin typeface="Arial" charset="0"/>
                <a:ea typeface="Times New Roman" charset="0"/>
                <a:cs typeface="Times New Roman" charset="0"/>
              </a:defRPr>
            </a:lvl3pPr>
            <a:lvl4pPr marL="1600200" indent="-228600" eaLnBrk="0" hangingPunct="0">
              <a:defRPr sz="1600">
                <a:solidFill>
                  <a:srgbClr val="275AFF"/>
                </a:solidFill>
                <a:latin typeface="Arial" charset="0"/>
                <a:ea typeface="Times New Roman" charset="0"/>
                <a:cs typeface="Times New Roman" charset="0"/>
              </a:defRPr>
            </a:lvl4pPr>
            <a:lvl5pPr marL="2057400" indent="-228600" eaLnBrk="0" hangingPunct="0">
              <a:defRPr sz="1600">
                <a:solidFill>
                  <a:srgbClr val="275AFF"/>
                </a:solidFill>
                <a:latin typeface="Arial" charset="0"/>
                <a:ea typeface="Times New Roman" charset="0"/>
                <a:cs typeface="Times New Roman" charset="0"/>
              </a:defRPr>
            </a:lvl5pPr>
            <a:lvl6pPr marL="2514600" indent="-228600" eaLnBrk="0" fontAlgn="base" hangingPunct="0">
              <a:spcBef>
                <a:spcPct val="0"/>
              </a:spcBef>
              <a:spcAft>
                <a:spcPct val="25000"/>
              </a:spcAft>
              <a:buClr>
                <a:schemeClr val="tx1"/>
              </a:buClr>
              <a:defRPr sz="1600">
                <a:solidFill>
                  <a:srgbClr val="275AFF"/>
                </a:solidFill>
                <a:latin typeface="Arial" charset="0"/>
                <a:ea typeface="Times New Roman" charset="0"/>
                <a:cs typeface="Times New Roman" charset="0"/>
              </a:defRPr>
            </a:lvl6pPr>
            <a:lvl7pPr marL="2971800" indent="-228600" eaLnBrk="0" fontAlgn="base" hangingPunct="0">
              <a:spcBef>
                <a:spcPct val="0"/>
              </a:spcBef>
              <a:spcAft>
                <a:spcPct val="25000"/>
              </a:spcAft>
              <a:buClr>
                <a:schemeClr val="tx1"/>
              </a:buClr>
              <a:defRPr sz="1600">
                <a:solidFill>
                  <a:srgbClr val="275AFF"/>
                </a:solidFill>
                <a:latin typeface="Arial" charset="0"/>
                <a:ea typeface="Times New Roman" charset="0"/>
                <a:cs typeface="Times New Roman" charset="0"/>
              </a:defRPr>
            </a:lvl7pPr>
            <a:lvl8pPr marL="3429000" indent="-228600" eaLnBrk="0" fontAlgn="base" hangingPunct="0">
              <a:spcBef>
                <a:spcPct val="0"/>
              </a:spcBef>
              <a:spcAft>
                <a:spcPct val="25000"/>
              </a:spcAft>
              <a:buClr>
                <a:schemeClr val="tx1"/>
              </a:buClr>
              <a:defRPr sz="1600">
                <a:solidFill>
                  <a:srgbClr val="275AFF"/>
                </a:solidFill>
                <a:latin typeface="Arial" charset="0"/>
                <a:ea typeface="Times New Roman" charset="0"/>
                <a:cs typeface="Times New Roman" charset="0"/>
              </a:defRPr>
            </a:lvl8pPr>
            <a:lvl9pPr marL="3886200" indent="-228600" eaLnBrk="0" fontAlgn="base" hangingPunct="0">
              <a:spcBef>
                <a:spcPct val="0"/>
              </a:spcBef>
              <a:spcAft>
                <a:spcPct val="25000"/>
              </a:spcAft>
              <a:buClr>
                <a:schemeClr val="tx1"/>
              </a:buClr>
              <a:defRPr sz="1600">
                <a:solidFill>
                  <a:srgbClr val="275AFF"/>
                </a:solidFill>
                <a:latin typeface="Arial" charset="0"/>
                <a:ea typeface="Times New Roman" charset="0"/>
                <a:cs typeface="Times New Roman" charset="0"/>
              </a:defRPr>
            </a:lvl9pPr>
          </a:lstStyle>
          <a:p>
            <a:pPr algn="ctr" eaLnBrk="1" hangingPunct="1">
              <a:defRPr/>
            </a:pPr>
            <a:r>
              <a:rPr lang="en-US" altLang="x-none" sz="1200">
                <a:solidFill>
                  <a:schemeClr val="tx1"/>
                </a:solidFill>
                <a:sym typeface="Symbol" charset="2"/>
              </a:rPr>
              <a:t></a:t>
            </a:r>
            <a:r>
              <a:rPr lang="en-US" altLang="x-none" sz="1200">
                <a:solidFill>
                  <a:srgbClr val="000000"/>
                </a:solidFill>
              </a:rPr>
              <a:t> 2008 Pearson Education, Inc.  All rights reserved.</a:t>
            </a:r>
          </a:p>
        </p:txBody>
      </p:sp>
    </p:spTree>
  </p:cSld>
  <p:clrMap bg1="lt1" tx1="dk1" bg2="lt2" tx2="dk2" accent1="accent1" accent2="accent2" accent3="accent3" accent4="accent4" accent5="accent5" accent6="accent6" hlink="hlink" folHlink="folHlink"/>
  <p:sldLayoutIdLst>
    <p:sldLayoutId id="2147484558" r:id="rId1"/>
    <p:sldLayoutId id="2147484559" r:id="rId2"/>
    <p:sldLayoutId id="2147484560" r:id="rId3"/>
    <p:sldLayoutId id="2147484561" r:id="rId4"/>
    <p:sldLayoutId id="2147484562" r:id="rId5"/>
    <p:sldLayoutId id="2147484563" r:id="rId6"/>
    <p:sldLayoutId id="2147484564" r:id="rId7"/>
    <p:sldLayoutId id="2147484565" r:id="rId8"/>
    <p:sldLayoutId id="2147484566" r:id="rId9"/>
    <p:sldLayoutId id="2147484567" r:id="rId10"/>
    <p:sldLayoutId id="2147484568" r:id="rId11"/>
  </p:sldLayoutIdLst>
  <p:hf hdr="0" ftr="0" dt="0"/>
  <p:txStyles>
    <p:titleStyle>
      <a:lvl1pPr algn="ctr" rtl="0" eaLnBrk="0" fontAlgn="base" hangingPunct="0">
        <a:spcBef>
          <a:spcPct val="0"/>
        </a:spcBef>
        <a:spcAft>
          <a:spcPct val="0"/>
        </a:spcAft>
        <a:defRPr sz="1400" b="1">
          <a:solidFill>
            <a:schemeClr val="bg1"/>
          </a:solidFill>
          <a:latin typeface="+mj-lt"/>
          <a:ea typeface="+mj-ea"/>
          <a:cs typeface="+mj-cs"/>
        </a:defRPr>
      </a:lvl1pPr>
      <a:lvl2pPr algn="ctr" rtl="0" eaLnBrk="0" fontAlgn="base" hangingPunct="0">
        <a:spcBef>
          <a:spcPct val="0"/>
        </a:spcBef>
        <a:spcAft>
          <a:spcPct val="0"/>
        </a:spcAft>
        <a:defRPr sz="1400" b="1">
          <a:solidFill>
            <a:schemeClr val="bg1"/>
          </a:solidFill>
          <a:latin typeface="Arial" charset="0"/>
        </a:defRPr>
      </a:lvl2pPr>
      <a:lvl3pPr algn="ctr" rtl="0" eaLnBrk="0" fontAlgn="base" hangingPunct="0">
        <a:spcBef>
          <a:spcPct val="0"/>
        </a:spcBef>
        <a:spcAft>
          <a:spcPct val="0"/>
        </a:spcAft>
        <a:defRPr sz="1400" b="1">
          <a:solidFill>
            <a:schemeClr val="bg1"/>
          </a:solidFill>
          <a:latin typeface="Arial" charset="0"/>
        </a:defRPr>
      </a:lvl3pPr>
      <a:lvl4pPr algn="ctr" rtl="0" eaLnBrk="0" fontAlgn="base" hangingPunct="0">
        <a:spcBef>
          <a:spcPct val="0"/>
        </a:spcBef>
        <a:spcAft>
          <a:spcPct val="0"/>
        </a:spcAft>
        <a:defRPr sz="1400" b="1">
          <a:solidFill>
            <a:schemeClr val="bg1"/>
          </a:solidFill>
          <a:latin typeface="Arial" charset="0"/>
        </a:defRPr>
      </a:lvl4pPr>
      <a:lvl5pPr algn="ctr" rtl="0" eaLnBrk="0" fontAlgn="base" hangingPunct="0">
        <a:spcBef>
          <a:spcPct val="0"/>
        </a:spcBef>
        <a:spcAft>
          <a:spcPct val="0"/>
        </a:spcAft>
        <a:defRPr sz="1400" b="1">
          <a:solidFill>
            <a:schemeClr val="bg1"/>
          </a:solidFill>
          <a:latin typeface="Arial" charset="0"/>
        </a:defRPr>
      </a:lvl5pPr>
      <a:lvl6pPr marL="457200" algn="ctr" rtl="0" fontAlgn="base">
        <a:spcBef>
          <a:spcPct val="0"/>
        </a:spcBef>
        <a:spcAft>
          <a:spcPct val="0"/>
        </a:spcAft>
        <a:defRPr sz="1400" b="1">
          <a:solidFill>
            <a:schemeClr val="bg1"/>
          </a:solidFill>
          <a:latin typeface="Arial" charset="0"/>
        </a:defRPr>
      </a:lvl6pPr>
      <a:lvl7pPr marL="914400" algn="ctr" rtl="0" fontAlgn="base">
        <a:spcBef>
          <a:spcPct val="0"/>
        </a:spcBef>
        <a:spcAft>
          <a:spcPct val="0"/>
        </a:spcAft>
        <a:defRPr sz="1400" b="1">
          <a:solidFill>
            <a:schemeClr val="bg1"/>
          </a:solidFill>
          <a:latin typeface="Arial" charset="0"/>
        </a:defRPr>
      </a:lvl7pPr>
      <a:lvl8pPr marL="1371600" algn="ctr" rtl="0" fontAlgn="base">
        <a:spcBef>
          <a:spcPct val="0"/>
        </a:spcBef>
        <a:spcAft>
          <a:spcPct val="0"/>
        </a:spcAft>
        <a:defRPr sz="1400" b="1">
          <a:solidFill>
            <a:schemeClr val="bg1"/>
          </a:solidFill>
          <a:latin typeface="Arial" charset="0"/>
        </a:defRPr>
      </a:lvl8pPr>
      <a:lvl9pPr marL="1828800" algn="ctr" rtl="0" fontAlgn="base">
        <a:spcBef>
          <a:spcPct val="0"/>
        </a:spcBef>
        <a:spcAft>
          <a:spcPct val="0"/>
        </a:spcAft>
        <a:defRPr sz="1400" b="1">
          <a:solidFill>
            <a:schemeClr val="bg1"/>
          </a:solidFill>
          <a:latin typeface="Arial" charset="0"/>
        </a:defRPr>
      </a:lvl9pPr>
    </p:titleStyle>
    <p:bodyStyle>
      <a:lvl1pPr marL="342900" indent="-342900" algn="l" rtl="0" eaLnBrk="0" fontAlgn="base" hangingPunct="0">
        <a:lnSpc>
          <a:spcPct val="95000"/>
        </a:lnSpc>
        <a:spcBef>
          <a:spcPct val="0"/>
        </a:spcBef>
        <a:spcAft>
          <a:spcPct val="20000"/>
        </a:spcAft>
        <a:buFont typeface="Times" pitchFamily="2" charset="0"/>
        <a:buChar char="•"/>
        <a:defRPr sz="2800" b="1" i="1">
          <a:solidFill>
            <a:schemeClr val="tx1"/>
          </a:solidFill>
          <a:latin typeface="+mn-lt"/>
          <a:ea typeface="+mn-ea"/>
          <a:cs typeface="+mn-cs"/>
        </a:defRPr>
      </a:lvl1pPr>
      <a:lvl2pPr marL="803275" indent="-346075" algn="l" rtl="0" eaLnBrk="0" fontAlgn="base" hangingPunct="0">
        <a:lnSpc>
          <a:spcPct val="95000"/>
        </a:lnSpc>
        <a:spcBef>
          <a:spcPct val="0"/>
        </a:spcBef>
        <a:spcAft>
          <a:spcPct val="30000"/>
        </a:spcAft>
        <a:buFont typeface="Arial" panose="020B0604020202020204" pitchFamily="34" charset="0"/>
        <a:buChar char="—"/>
        <a:defRPr sz="2200" b="1">
          <a:solidFill>
            <a:schemeClr val="tx1"/>
          </a:solidFill>
          <a:latin typeface="+mn-lt"/>
        </a:defRPr>
      </a:lvl2pPr>
      <a:lvl3pPr marL="3030538" indent="-117475" algn="l" rtl="0" eaLnBrk="0" fontAlgn="base" hangingPunct="0">
        <a:spcBef>
          <a:spcPct val="20000"/>
        </a:spcBef>
        <a:spcAft>
          <a:spcPct val="0"/>
        </a:spcAft>
        <a:buFont typeface="Times" pitchFamily="2" charset="0"/>
        <a:buChar char="•"/>
        <a:defRPr sz="2000">
          <a:solidFill>
            <a:schemeClr val="tx1"/>
          </a:solidFill>
          <a:latin typeface="+mn-lt"/>
        </a:defRPr>
      </a:lvl3pPr>
      <a:lvl4pPr marL="3373438" indent="-228600" algn="l" rtl="0" eaLnBrk="0" fontAlgn="base" hangingPunct="0">
        <a:spcBef>
          <a:spcPct val="20000"/>
        </a:spcBef>
        <a:spcAft>
          <a:spcPct val="0"/>
        </a:spcAft>
        <a:buFont typeface="Times" pitchFamily="2" charset="0"/>
        <a:buChar char="–"/>
        <a:defRPr sz="2000">
          <a:solidFill>
            <a:schemeClr val="tx1"/>
          </a:solidFill>
          <a:latin typeface="+mn-lt"/>
        </a:defRPr>
      </a:lvl4pPr>
      <a:lvl5pPr marL="3716338" indent="-228600" algn="l" rtl="0" eaLnBrk="0" fontAlgn="base" hangingPunct="0">
        <a:spcBef>
          <a:spcPct val="20000"/>
        </a:spcBef>
        <a:spcAft>
          <a:spcPct val="0"/>
        </a:spcAft>
        <a:buFont typeface="Times" pitchFamily="2" charset="0"/>
        <a:buChar char="•"/>
        <a:defRPr sz="2000">
          <a:solidFill>
            <a:schemeClr val="tx1"/>
          </a:solidFill>
          <a:latin typeface="+mn-lt"/>
        </a:defRPr>
      </a:lvl5pPr>
      <a:lvl6pPr marL="4173538" indent="-228600" algn="l" rtl="0" fontAlgn="base">
        <a:spcBef>
          <a:spcPct val="20000"/>
        </a:spcBef>
        <a:spcAft>
          <a:spcPct val="0"/>
        </a:spcAft>
        <a:buFont typeface="Times" pitchFamily="18" charset="0"/>
        <a:buChar char="•"/>
        <a:defRPr sz="2000">
          <a:solidFill>
            <a:schemeClr val="tx1"/>
          </a:solidFill>
          <a:latin typeface="+mn-lt"/>
        </a:defRPr>
      </a:lvl6pPr>
      <a:lvl7pPr marL="4630738" indent="-228600" algn="l" rtl="0" fontAlgn="base">
        <a:spcBef>
          <a:spcPct val="20000"/>
        </a:spcBef>
        <a:spcAft>
          <a:spcPct val="0"/>
        </a:spcAft>
        <a:buFont typeface="Times" pitchFamily="18" charset="0"/>
        <a:buChar char="•"/>
        <a:defRPr sz="2000">
          <a:solidFill>
            <a:schemeClr val="tx1"/>
          </a:solidFill>
          <a:latin typeface="+mn-lt"/>
        </a:defRPr>
      </a:lvl7pPr>
      <a:lvl8pPr marL="5087938" indent="-228600" algn="l" rtl="0" fontAlgn="base">
        <a:spcBef>
          <a:spcPct val="20000"/>
        </a:spcBef>
        <a:spcAft>
          <a:spcPct val="0"/>
        </a:spcAft>
        <a:buFont typeface="Times" pitchFamily="18" charset="0"/>
        <a:buChar char="•"/>
        <a:defRPr sz="2000">
          <a:solidFill>
            <a:schemeClr val="tx1"/>
          </a:solidFill>
          <a:latin typeface="+mn-lt"/>
        </a:defRPr>
      </a:lvl8pPr>
      <a:lvl9pPr marL="5545138" indent="-228600" algn="l" rtl="0" fontAlgn="base">
        <a:spcBef>
          <a:spcPct val="20000"/>
        </a:spcBef>
        <a:spcAft>
          <a:spcPct val="0"/>
        </a:spcAft>
        <a:buFont typeface="Times" pitchFamily="18"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rgbClr val="F0F5F7"/>
        </a:solidFill>
        <a:effectLst/>
      </p:bgPr>
    </p:bg>
    <p:spTree>
      <p:nvGrpSpPr>
        <p:cNvPr id="1" name=""/>
        <p:cNvGrpSpPr/>
        <p:nvPr/>
      </p:nvGrpSpPr>
      <p:grpSpPr>
        <a:xfrm>
          <a:off x="0" y="0"/>
          <a:ext cx="0" cy="0"/>
          <a:chOff x="0" y="0"/>
          <a:chExt cx="0" cy="0"/>
        </a:xfrm>
      </p:grpSpPr>
      <p:sp>
        <p:nvSpPr>
          <p:cNvPr id="26626" name="Line 2">
            <a:extLst>
              <a:ext uri="{FF2B5EF4-FFF2-40B4-BE49-F238E27FC236}">
                <a16:creationId xmlns:a16="http://schemas.microsoft.com/office/drawing/2014/main" id="{22504F79-EABE-9F4A-9DD6-8E62092DB5EB}"/>
              </a:ext>
            </a:extLst>
          </p:cNvPr>
          <p:cNvSpPr>
            <a:spLocks noChangeShapeType="1"/>
          </p:cNvSpPr>
          <p:nvPr/>
        </p:nvSpPr>
        <p:spPr bwMode="auto">
          <a:xfrm flipH="1">
            <a:off x="152400" y="457200"/>
            <a:ext cx="8991600" cy="0"/>
          </a:xfrm>
          <a:prstGeom prst="line">
            <a:avLst/>
          </a:prstGeom>
          <a:noFill/>
          <a:ln w="38100">
            <a:solidFill>
              <a:srgbClr val="67B4BF"/>
            </a:solidFill>
            <a:round/>
            <a:headEnd/>
            <a:tailEnd/>
          </a:ln>
          <a:extLst>
            <a:ext uri="{909E8E84-426E-40DD-AFC4-6F175D3DCCD1}">
              <a14:hiddenFill xmlns:a14="http://schemas.microsoft.com/office/drawing/2010/main">
                <a:noFill/>
              </a14:hiddenFill>
            </a:ext>
          </a:extLst>
        </p:spPr>
        <p:txBody>
          <a:bodyPr anchor="ctr"/>
          <a:lstStyle/>
          <a:p>
            <a:endParaRPr lang="en-SA"/>
          </a:p>
        </p:txBody>
      </p:sp>
      <p:sp>
        <p:nvSpPr>
          <p:cNvPr id="26627" name="Rectangle 3">
            <a:extLst>
              <a:ext uri="{FF2B5EF4-FFF2-40B4-BE49-F238E27FC236}">
                <a16:creationId xmlns:a16="http://schemas.microsoft.com/office/drawing/2014/main" id="{6093BAB4-22B0-D04D-B2EF-16ECD97F3F91}"/>
              </a:ext>
            </a:extLst>
          </p:cNvPr>
          <p:cNvSpPr>
            <a:spLocks noGrp="1" noChangeArrowheads="1"/>
          </p:cNvSpPr>
          <p:nvPr>
            <p:ph type="body" idx="1"/>
          </p:nvPr>
        </p:nvSpPr>
        <p:spPr bwMode="auto">
          <a:xfrm>
            <a:off x="990600" y="1255713"/>
            <a:ext cx="7239000" cy="2097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77156" name="Rectangle 4">
            <a:extLst>
              <a:ext uri="{FF2B5EF4-FFF2-40B4-BE49-F238E27FC236}">
                <a16:creationId xmlns:a16="http://schemas.microsoft.com/office/drawing/2014/main" id="{DF8B077B-37B7-8C44-A33A-E667B5D8386D}"/>
              </a:ext>
            </a:extLst>
          </p:cNvPr>
          <p:cNvSpPr>
            <a:spLocks noGrp="1" noChangeArrowheads="1"/>
          </p:cNvSpPr>
          <p:nvPr>
            <p:ph type="sldNum" sz="quarter" idx="4"/>
          </p:nvPr>
        </p:nvSpPr>
        <p:spPr bwMode="auto">
          <a:xfrm>
            <a:off x="7010400" y="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smtClean="0">
                <a:solidFill>
                  <a:schemeClr val="tx1"/>
                </a:solidFill>
              </a:defRPr>
            </a:lvl1pPr>
          </a:lstStyle>
          <a:p>
            <a:pPr>
              <a:defRPr/>
            </a:pPr>
            <a:fld id="{4B716C1A-1B98-0646-AFC9-642AA4D1B8E8}" type="slidenum">
              <a:rPr lang="en-US" altLang="en-US"/>
              <a:pPr>
                <a:defRPr/>
              </a:pPr>
              <a:t>‹#›</a:t>
            </a:fld>
            <a:endParaRPr lang="en-US" altLang="en-US"/>
          </a:p>
        </p:txBody>
      </p:sp>
      <p:sp>
        <p:nvSpPr>
          <p:cNvPr id="26629" name="Rectangle 7">
            <a:extLst>
              <a:ext uri="{FF2B5EF4-FFF2-40B4-BE49-F238E27FC236}">
                <a16:creationId xmlns:a16="http://schemas.microsoft.com/office/drawing/2014/main" id="{ABD2B95C-1F28-3D4C-8C56-74EF16043F5E}"/>
              </a:ext>
            </a:extLst>
          </p:cNvPr>
          <p:cNvSpPr>
            <a:spLocks noGrp="1" noChangeArrowheads="1"/>
          </p:cNvSpPr>
          <p:nvPr>
            <p:ph type="title"/>
          </p:nvPr>
        </p:nvSpPr>
        <p:spPr bwMode="auto">
          <a:xfrm>
            <a:off x="762000" y="533400"/>
            <a:ext cx="6705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6630" name="Line 9">
            <a:extLst>
              <a:ext uri="{FF2B5EF4-FFF2-40B4-BE49-F238E27FC236}">
                <a16:creationId xmlns:a16="http://schemas.microsoft.com/office/drawing/2014/main" id="{759C983E-A938-0048-ABD1-E6FD75D180E5}"/>
              </a:ext>
            </a:extLst>
          </p:cNvPr>
          <p:cNvSpPr>
            <a:spLocks noChangeShapeType="1"/>
          </p:cNvSpPr>
          <p:nvPr/>
        </p:nvSpPr>
        <p:spPr bwMode="auto">
          <a:xfrm flipH="1" flipV="1">
            <a:off x="685800" y="76200"/>
            <a:ext cx="0" cy="6781800"/>
          </a:xfrm>
          <a:prstGeom prst="line">
            <a:avLst/>
          </a:prstGeom>
          <a:noFill/>
          <a:ln w="38100">
            <a:solidFill>
              <a:srgbClr val="67B4BF"/>
            </a:solidFill>
            <a:round/>
            <a:headEnd/>
            <a:tailEnd/>
          </a:ln>
          <a:extLst>
            <a:ext uri="{909E8E84-426E-40DD-AFC4-6F175D3DCCD1}">
              <a14:hiddenFill xmlns:a14="http://schemas.microsoft.com/office/drawing/2010/main">
                <a:noFill/>
              </a14:hiddenFill>
            </a:ext>
          </a:extLst>
        </p:spPr>
        <p:txBody>
          <a:bodyPr anchor="ctr"/>
          <a:lstStyle/>
          <a:p>
            <a:endParaRPr lang="en-SA"/>
          </a:p>
        </p:txBody>
      </p:sp>
      <p:sp>
        <p:nvSpPr>
          <p:cNvPr id="3079" name="AutoShape 14">
            <a:hlinkClick r:id="" action="ppaction://hlinkshowjump?jump=nextslide" highlightClick="1"/>
            <a:extLst>
              <a:ext uri="{FF2B5EF4-FFF2-40B4-BE49-F238E27FC236}">
                <a16:creationId xmlns:a16="http://schemas.microsoft.com/office/drawing/2014/main" id="{4239658A-5EDB-644C-807B-D938B973A5BF}"/>
              </a:ext>
            </a:extLst>
          </p:cNvPr>
          <p:cNvSpPr>
            <a:spLocks noChangeArrowheads="1"/>
          </p:cNvSpPr>
          <p:nvPr userDrawn="1"/>
        </p:nvSpPr>
        <p:spPr bwMode="auto">
          <a:xfrm>
            <a:off x="8686800" y="6324600"/>
            <a:ext cx="304800" cy="228600"/>
          </a:xfrm>
          <a:prstGeom prst="actionButtonForwardNext">
            <a:avLst/>
          </a:prstGeom>
          <a:solidFill>
            <a:srgbClr val="67B4BF"/>
          </a:solidFill>
          <a:ln>
            <a:noFill/>
          </a:ln>
        </p:spPr>
        <p:txBody>
          <a:bodyPr anchor="ctr">
            <a:spAutoFit/>
          </a:bodyPr>
          <a:lstStyle>
            <a:lvl1pPr>
              <a:defRPr sz="1600">
                <a:solidFill>
                  <a:srgbClr val="275AFF"/>
                </a:solidFill>
                <a:latin typeface="Arial" panose="020B0604020202020204" pitchFamily="34" charset="0"/>
                <a:cs typeface="Times New Roman" panose="02020603050405020304" pitchFamily="18" charset="0"/>
              </a:defRPr>
            </a:lvl1pPr>
            <a:lvl2pPr marL="742950" indent="-285750">
              <a:defRPr sz="1600">
                <a:solidFill>
                  <a:srgbClr val="275AFF"/>
                </a:solidFill>
                <a:latin typeface="Arial" panose="020B0604020202020204" pitchFamily="34" charset="0"/>
                <a:cs typeface="Times New Roman" panose="02020603050405020304" pitchFamily="18" charset="0"/>
              </a:defRPr>
            </a:lvl2pPr>
            <a:lvl3pPr marL="1143000" indent="-228600">
              <a:defRPr sz="1600">
                <a:solidFill>
                  <a:srgbClr val="275AFF"/>
                </a:solidFill>
                <a:latin typeface="Arial" panose="020B0604020202020204" pitchFamily="34" charset="0"/>
                <a:cs typeface="Times New Roman" panose="02020603050405020304" pitchFamily="18" charset="0"/>
              </a:defRPr>
            </a:lvl3pPr>
            <a:lvl4pPr marL="1600200" indent="-228600">
              <a:defRPr sz="1600">
                <a:solidFill>
                  <a:srgbClr val="275AFF"/>
                </a:solidFill>
                <a:latin typeface="Arial" panose="020B0604020202020204" pitchFamily="34" charset="0"/>
                <a:cs typeface="Times New Roman" panose="02020603050405020304" pitchFamily="18" charset="0"/>
              </a:defRPr>
            </a:lvl4pPr>
            <a:lvl5pPr marL="2057400" indent="-228600">
              <a:defRPr sz="1600">
                <a:solidFill>
                  <a:srgbClr val="275AFF"/>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9pPr>
          </a:lstStyle>
          <a:p>
            <a:pPr eaLnBrk="1" hangingPunct="1">
              <a:spcAft>
                <a:spcPct val="25000"/>
              </a:spcAft>
              <a:buClr>
                <a:schemeClr val="tx1"/>
              </a:buClr>
              <a:defRPr/>
            </a:pPr>
            <a:endParaRPr lang="en-US" altLang="en-US"/>
          </a:p>
        </p:txBody>
      </p:sp>
      <p:sp>
        <p:nvSpPr>
          <p:cNvPr id="3080" name="AutoShape 15">
            <a:hlinkClick r:id="" action="ppaction://hlinkshowjump?jump=previousslide" highlightClick="1"/>
            <a:extLst>
              <a:ext uri="{FF2B5EF4-FFF2-40B4-BE49-F238E27FC236}">
                <a16:creationId xmlns:a16="http://schemas.microsoft.com/office/drawing/2014/main" id="{9066E3F7-D720-3247-8D46-C434714398BB}"/>
              </a:ext>
            </a:extLst>
          </p:cNvPr>
          <p:cNvSpPr>
            <a:spLocks noChangeArrowheads="1"/>
          </p:cNvSpPr>
          <p:nvPr userDrawn="1"/>
        </p:nvSpPr>
        <p:spPr bwMode="auto">
          <a:xfrm rot="10800000">
            <a:off x="8305800" y="6324600"/>
            <a:ext cx="304800" cy="228600"/>
          </a:xfrm>
          <a:prstGeom prst="actionButtonForwardNext">
            <a:avLst/>
          </a:prstGeom>
          <a:solidFill>
            <a:srgbClr val="67B4BF"/>
          </a:solidFill>
          <a:ln>
            <a:noFill/>
          </a:ln>
        </p:spPr>
        <p:txBody>
          <a:bodyPr anchor="ctr">
            <a:spAutoFit/>
          </a:bodyPr>
          <a:lstStyle>
            <a:lvl1pPr>
              <a:defRPr sz="1600">
                <a:solidFill>
                  <a:srgbClr val="275AFF"/>
                </a:solidFill>
                <a:latin typeface="Arial" panose="020B0604020202020204" pitchFamily="34" charset="0"/>
                <a:cs typeface="Times New Roman" panose="02020603050405020304" pitchFamily="18" charset="0"/>
              </a:defRPr>
            </a:lvl1pPr>
            <a:lvl2pPr marL="742950" indent="-285750">
              <a:defRPr sz="1600">
                <a:solidFill>
                  <a:srgbClr val="275AFF"/>
                </a:solidFill>
                <a:latin typeface="Arial" panose="020B0604020202020204" pitchFamily="34" charset="0"/>
                <a:cs typeface="Times New Roman" panose="02020603050405020304" pitchFamily="18" charset="0"/>
              </a:defRPr>
            </a:lvl2pPr>
            <a:lvl3pPr marL="1143000" indent="-228600">
              <a:defRPr sz="1600">
                <a:solidFill>
                  <a:srgbClr val="275AFF"/>
                </a:solidFill>
                <a:latin typeface="Arial" panose="020B0604020202020204" pitchFamily="34" charset="0"/>
                <a:cs typeface="Times New Roman" panose="02020603050405020304" pitchFamily="18" charset="0"/>
              </a:defRPr>
            </a:lvl3pPr>
            <a:lvl4pPr marL="1600200" indent="-228600">
              <a:defRPr sz="1600">
                <a:solidFill>
                  <a:srgbClr val="275AFF"/>
                </a:solidFill>
                <a:latin typeface="Arial" panose="020B0604020202020204" pitchFamily="34" charset="0"/>
                <a:cs typeface="Times New Roman" panose="02020603050405020304" pitchFamily="18" charset="0"/>
              </a:defRPr>
            </a:lvl4pPr>
            <a:lvl5pPr marL="2057400" indent="-228600">
              <a:defRPr sz="1600">
                <a:solidFill>
                  <a:srgbClr val="275AFF"/>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9pPr>
          </a:lstStyle>
          <a:p>
            <a:pPr eaLnBrk="1" hangingPunct="1">
              <a:spcAft>
                <a:spcPct val="25000"/>
              </a:spcAft>
              <a:buClr>
                <a:schemeClr val="tx1"/>
              </a:buClr>
              <a:defRPr/>
            </a:pPr>
            <a:endParaRPr lang="en-US" altLang="en-US"/>
          </a:p>
        </p:txBody>
      </p:sp>
      <p:sp>
        <p:nvSpPr>
          <p:cNvPr id="3081" name="Rectangle 16">
            <a:extLst>
              <a:ext uri="{FF2B5EF4-FFF2-40B4-BE49-F238E27FC236}">
                <a16:creationId xmlns:a16="http://schemas.microsoft.com/office/drawing/2014/main" id="{C2FDD685-486A-5F4F-8226-7BEFDB963A4D}"/>
              </a:ext>
            </a:extLst>
          </p:cNvPr>
          <p:cNvSpPr>
            <a:spLocks noChangeArrowheads="1"/>
          </p:cNvSpPr>
          <p:nvPr userDrawn="1"/>
        </p:nvSpPr>
        <p:spPr bwMode="auto">
          <a:xfrm>
            <a:off x="5419725" y="6577013"/>
            <a:ext cx="3686175" cy="274637"/>
          </a:xfrm>
          <a:prstGeom prst="rect">
            <a:avLst/>
          </a:prstGeom>
          <a:noFill/>
          <a:ln>
            <a:noFill/>
          </a:ln>
        </p:spPr>
        <p:txBody>
          <a:bodyPr wrap="none">
            <a:spAutoFit/>
          </a:bodyPr>
          <a:lstStyle>
            <a:lvl1pPr eaLnBrk="0" hangingPunct="0">
              <a:defRPr sz="1600">
                <a:solidFill>
                  <a:srgbClr val="275AFF"/>
                </a:solidFill>
                <a:latin typeface="Arial" charset="0"/>
                <a:ea typeface="Times New Roman" charset="0"/>
                <a:cs typeface="Times New Roman" charset="0"/>
              </a:defRPr>
            </a:lvl1pPr>
            <a:lvl2pPr marL="742950" indent="-285750" eaLnBrk="0" hangingPunct="0">
              <a:defRPr sz="1600">
                <a:solidFill>
                  <a:srgbClr val="275AFF"/>
                </a:solidFill>
                <a:latin typeface="Arial" charset="0"/>
                <a:ea typeface="Times New Roman" charset="0"/>
                <a:cs typeface="Times New Roman" charset="0"/>
              </a:defRPr>
            </a:lvl2pPr>
            <a:lvl3pPr marL="1143000" indent="-228600" eaLnBrk="0" hangingPunct="0">
              <a:defRPr sz="1600">
                <a:solidFill>
                  <a:srgbClr val="275AFF"/>
                </a:solidFill>
                <a:latin typeface="Arial" charset="0"/>
                <a:ea typeface="Times New Roman" charset="0"/>
                <a:cs typeface="Times New Roman" charset="0"/>
              </a:defRPr>
            </a:lvl3pPr>
            <a:lvl4pPr marL="1600200" indent="-228600" eaLnBrk="0" hangingPunct="0">
              <a:defRPr sz="1600">
                <a:solidFill>
                  <a:srgbClr val="275AFF"/>
                </a:solidFill>
                <a:latin typeface="Arial" charset="0"/>
                <a:ea typeface="Times New Roman" charset="0"/>
                <a:cs typeface="Times New Roman" charset="0"/>
              </a:defRPr>
            </a:lvl4pPr>
            <a:lvl5pPr marL="2057400" indent="-228600" eaLnBrk="0" hangingPunct="0">
              <a:defRPr sz="1600">
                <a:solidFill>
                  <a:srgbClr val="275AFF"/>
                </a:solidFill>
                <a:latin typeface="Arial" charset="0"/>
                <a:ea typeface="Times New Roman" charset="0"/>
                <a:cs typeface="Times New Roman" charset="0"/>
              </a:defRPr>
            </a:lvl5pPr>
            <a:lvl6pPr marL="2514600" indent="-228600" eaLnBrk="0" fontAlgn="base" hangingPunct="0">
              <a:spcBef>
                <a:spcPct val="0"/>
              </a:spcBef>
              <a:spcAft>
                <a:spcPct val="25000"/>
              </a:spcAft>
              <a:buClr>
                <a:schemeClr val="tx1"/>
              </a:buClr>
              <a:defRPr sz="1600">
                <a:solidFill>
                  <a:srgbClr val="275AFF"/>
                </a:solidFill>
                <a:latin typeface="Arial" charset="0"/>
                <a:ea typeface="Times New Roman" charset="0"/>
                <a:cs typeface="Times New Roman" charset="0"/>
              </a:defRPr>
            </a:lvl6pPr>
            <a:lvl7pPr marL="2971800" indent="-228600" eaLnBrk="0" fontAlgn="base" hangingPunct="0">
              <a:spcBef>
                <a:spcPct val="0"/>
              </a:spcBef>
              <a:spcAft>
                <a:spcPct val="25000"/>
              </a:spcAft>
              <a:buClr>
                <a:schemeClr val="tx1"/>
              </a:buClr>
              <a:defRPr sz="1600">
                <a:solidFill>
                  <a:srgbClr val="275AFF"/>
                </a:solidFill>
                <a:latin typeface="Arial" charset="0"/>
                <a:ea typeface="Times New Roman" charset="0"/>
                <a:cs typeface="Times New Roman" charset="0"/>
              </a:defRPr>
            </a:lvl7pPr>
            <a:lvl8pPr marL="3429000" indent="-228600" eaLnBrk="0" fontAlgn="base" hangingPunct="0">
              <a:spcBef>
                <a:spcPct val="0"/>
              </a:spcBef>
              <a:spcAft>
                <a:spcPct val="25000"/>
              </a:spcAft>
              <a:buClr>
                <a:schemeClr val="tx1"/>
              </a:buClr>
              <a:defRPr sz="1600">
                <a:solidFill>
                  <a:srgbClr val="275AFF"/>
                </a:solidFill>
                <a:latin typeface="Arial" charset="0"/>
                <a:ea typeface="Times New Roman" charset="0"/>
                <a:cs typeface="Times New Roman" charset="0"/>
              </a:defRPr>
            </a:lvl8pPr>
            <a:lvl9pPr marL="3886200" indent="-228600" eaLnBrk="0" fontAlgn="base" hangingPunct="0">
              <a:spcBef>
                <a:spcPct val="0"/>
              </a:spcBef>
              <a:spcAft>
                <a:spcPct val="25000"/>
              </a:spcAft>
              <a:buClr>
                <a:schemeClr val="tx1"/>
              </a:buClr>
              <a:defRPr sz="1600">
                <a:solidFill>
                  <a:srgbClr val="275AFF"/>
                </a:solidFill>
                <a:latin typeface="Arial" charset="0"/>
                <a:ea typeface="Times New Roman" charset="0"/>
                <a:cs typeface="Times New Roman" charset="0"/>
              </a:defRPr>
            </a:lvl9pPr>
          </a:lstStyle>
          <a:p>
            <a:pPr algn="ctr" eaLnBrk="1" hangingPunct="1">
              <a:defRPr/>
            </a:pPr>
            <a:r>
              <a:rPr lang="en-US" altLang="x-none" sz="1200">
                <a:solidFill>
                  <a:schemeClr val="tx1"/>
                </a:solidFill>
                <a:sym typeface="Symbol" charset="2"/>
              </a:rPr>
              <a:t></a:t>
            </a:r>
            <a:r>
              <a:rPr lang="en-US" altLang="x-none" sz="1200">
                <a:solidFill>
                  <a:srgbClr val="000000"/>
                </a:solidFill>
              </a:rPr>
              <a:t> 2008 Pearson Education, Inc.  All rights reserved.</a:t>
            </a:r>
          </a:p>
        </p:txBody>
      </p:sp>
    </p:spTree>
  </p:cSld>
  <p:clrMap bg1="lt1" tx1="dk1" bg2="lt2" tx2="dk2" accent1="accent1" accent2="accent2" accent3="accent3" accent4="accent4" accent5="accent5" accent6="accent6" hlink="hlink" folHlink="folHlink"/>
  <p:sldLayoutIdLst>
    <p:sldLayoutId id="2147484569" r:id="rId1"/>
    <p:sldLayoutId id="2147484570" r:id="rId2"/>
    <p:sldLayoutId id="2147484571" r:id="rId3"/>
    <p:sldLayoutId id="2147484572" r:id="rId4"/>
    <p:sldLayoutId id="2147484573" r:id="rId5"/>
    <p:sldLayoutId id="2147484574" r:id="rId6"/>
    <p:sldLayoutId id="2147484575" r:id="rId7"/>
    <p:sldLayoutId id="2147484576" r:id="rId8"/>
    <p:sldLayoutId id="2147484577" r:id="rId9"/>
    <p:sldLayoutId id="2147484578" r:id="rId10"/>
    <p:sldLayoutId id="2147484579" r:id="rId11"/>
  </p:sldLayoutIdLst>
  <p:hf hdr="0" ftr="0" dt="0"/>
  <p:txStyles>
    <p:titleStyle>
      <a:lvl1pPr algn="l" rtl="0" eaLnBrk="0" fontAlgn="base" hangingPunct="0">
        <a:spcBef>
          <a:spcPct val="0"/>
        </a:spcBef>
        <a:spcAft>
          <a:spcPct val="0"/>
        </a:spcAft>
        <a:defRPr sz="3600" b="1">
          <a:solidFill>
            <a:srgbClr val="F9A75E"/>
          </a:solidFill>
          <a:latin typeface="+mj-lt"/>
          <a:ea typeface="+mj-ea"/>
          <a:cs typeface="+mj-cs"/>
        </a:defRPr>
      </a:lvl1pPr>
      <a:lvl2pPr algn="l" rtl="0" eaLnBrk="0" fontAlgn="base" hangingPunct="0">
        <a:spcBef>
          <a:spcPct val="0"/>
        </a:spcBef>
        <a:spcAft>
          <a:spcPct val="0"/>
        </a:spcAft>
        <a:defRPr sz="3600" b="1">
          <a:solidFill>
            <a:srgbClr val="F9A75E"/>
          </a:solidFill>
          <a:latin typeface="Arial" charset="0"/>
        </a:defRPr>
      </a:lvl2pPr>
      <a:lvl3pPr algn="l" rtl="0" eaLnBrk="0" fontAlgn="base" hangingPunct="0">
        <a:spcBef>
          <a:spcPct val="0"/>
        </a:spcBef>
        <a:spcAft>
          <a:spcPct val="0"/>
        </a:spcAft>
        <a:defRPr sz="3600" b="1">
          <a:solidFill>
            <a:srgbClr val="F9A75E"/>
          </a:solidFill>
          <a:latin typeface="Arial" charset="0"/>
        </a:defRPr>
      </a:lvl3pPr>
      <a:lvl4pPr algn="l" rtl="0" eaLnBrk="0" fontAlgn="base" hangingPunct="0">
        <a:spcBef>
          <a:spcPct val="0"/>
        </a:spcBef>
        <a:spcAft>
          <a:spcPct val="0"/>
        </a:spcAft>
        <a:defRPr sz="3600" b="1">
          <a:solidFill>
            <a:srgbClr val="F9A75E"/>
          </a:solidFill>
          <a:latin typeface="Arial" charset="0"/>
        </a:defRPr>
      </a:lvl4pPr>
      <a:lvl5pPr algn="l" rtl="0" eaLnBrk="0" fontAlgn="base" hangingPunct="0">
        <a:spcBef>
          <a:spcPct val="0"/>
        </a:spcBef>
        <a:spcAft>
          <a:spcPct val="0"/>
        </a:spcAft>
        <a:defRPr sz="3600" b="1">
          <a:solidFill>
            <a:srgbClr val="F9A75E"/>
          </a:solidFill>
          <a:latin typeface="Arial" charset="0"/>
        </a:defRPr>
      </a:lvl5pPr>
      <a:lvl6pPr marL="457200" algn="l" rtl="0" fontAlgn="base">
        <a:spcBef>
          <a:spcPct val="0"/>
        </a:spcBef>
        <a:spcAft>
          <a:spcPct val="0"/>
        </a:spcAft>
        <a:defRPr sz="3600" b="1">
          <a:solidFill>
            <a:srgbClr val="F9A75E"/>
          </a:solidFill>
          <a:latin typeface="Arial" charset="0"/>
        </a:defRPr>
      </a:lvl6pPr>
      <a:lvl7pPr marL="914400" algn="l" rtl="0" fontAlgn="base">
        <a:spcBef>
          <a:spcPct val="0"/>
        </a:spcBef>
        <a:spcAft>
          <a:spcPct val="0"/>
        </a:spcAft>
        <a:defRPr sz="3600" b="1">
          <a:solidFill>
            <a:srgbClr val="F9A75E"/>
          </a:solidFill>
          <a:latin typeface="Arial" charset="0"/>
        </a:defRPr>
      </a:lvl7pPr>
      <a:lvl8pPr marL="1371600" algn="l" rtl="0" fontAlgn="base">
        <a:spcBef>
          <a:spcPct val="0"/>
        </a:spcBef>
        <a:spcAft>
          <a:spcPct val="0"/>
        </a:spcAft>
        <a:defRPr sz="3600" b="1">
          <a:solidFill>
            <a:srgbClr val="F9A75E"/>
          </a:solidFill>
          <a:latin typeface="Arial" charset="0"/>
        </a:defRPr>
      </a:lvl8pPr>
      <a:lvl9pPr marL="1828800" algn="l" rtl="0" fontAlgn="base">
        <a:spcBef>
          <a:spcPct val="0"/>
        </a:spcBef>
        <a:spcAft>
          <a:spcPct val="0"/>
        </a:spcAft>
        <a:defRPr sz="3600" b="1">
          <a:solidFill>
            <a:srgbClr val="F9A75E"/>
          </a:solidFill>
          <a:latin typeface="Arial" charset="0"/>
        </a:defRPr>
      </a:lvl9pPr>
    </p:titleStyle>
    <p:bodyStyle>
      <a:lvl1pPr marL="282575" indent="-282575" algn="l" rtl="0" eaLnBrk="0" fontAlgn="base" hangingPunct="0">
        <a:lnSpc>
          <a:spcPct val="95000"/>
        </a:lnSpc>
        <a:spcBef>
          <a:spcPct val="0"/>
        </a:spcBef>
        <a:spcAft>
          <a:spcPct val="20000"/>
        </a:spcAft>
        <a:buClr>
          <a:srgbClr val="4E87C6"/>
        </a:buClr>
        <a:buFont typeface="Wingdings" pitchFamily="2" charset="2"/>
        <a:buChar char="§"/>
        <a:defRPr sz="2800" b="1">
          <a:solidFill>
            <a:srgbClr val="000000"/>
          </a:solidFill>
          <a:latin typeface="+mn-lt"/>
          <a:ea typeface="+mn-ea"/>
          <a:cs typeface="+mn-cs"/>
        </a:defRPr>
      </a:lvl1pPr>
      <a:lvl2pPr marL="868363" indent="-301625" algn="l" rtl="0" eaLnBrk="0" fontAlgn="base" hangingPunct="0">
        <a:lnSpc>
          <a:spcPct val="95000"/>
        </a:lnSpc>
        <a:spcBef>
          <a:spcPct val="0"/>
        </a:spcBef>
        <a:spcAft>
          <a:spcPct val="30000"/>
        </a:spcAft>
        <a:buFont typeface="Arial" panose="020B0604020202020204" pitchFamily="34" charset="0"/>
        <a:buChar char="–"/>
        <a:defRPr sz="2200" b="1">
          <a:solidFill>
            <a:srgbClr val="000000"/>
          </a:solidFill>
          <a:latin typeface="+mn-lt"/>
        </a:defRPr>
      </a:lvl2pPr>
      <a:lvl3pPr marL="1211263" indent="-228600" algn="l" rtl="0" eaLnBrk="0" fontAlgn="base" hangingPunct="0">
        <a:spcBef>
          <a:spcPct val="20000"/>
        </a:spcBef>
        <a:spcAft>
          <a:spcPct val="0"/>
        </a:spcAft>
        <a:buFont typeface="Times" pitchFamily="2" charset="0"/>
        <a:buChar char="•"/>
        <a:defRPr sz="2000">
          <a:solidFill>
            <a:schemeClr val="tx1"/>
          </a:solidFill>
          <a:latin typeface="+mn-lt"/>
        </a:defRPr>
      </a:lvl3pPr>
      <a:lvl4pPr marL="1600200" indent="-228600" algn="l" rtl="0" eaLnBrk="0" fontAlgn="base" hangingPunct="0">
        <a:spcBef>
          <a:spcPct val="20000"/>
        </a:spcBef>
        <a:spcAft>
          <a:spcPct val="0"/>
        </a:spcAft>
        <a:buFont typeface="Times" pitchFamily="2" charset="0"/>
        <a:buChar char="–"/>
        <a:defRPr sz="2000">
          <a:solidFill>
            <a:schemeClr val="tx1"/>
          </a:solidFill>
          <a:latin typeface="+mn-lt"/>
        </a:defRPr>
      </a:lvl4pPr>
      <a:lvl5pPr marL="2057400" indent="-228600" algn="l" rtl="0" eaLnBrk="0" fontAlgn="base" hangingPunct="0">
        <a:spcBef>
          <a:spcPct val="20000"/>
        </a:spcBef>
        <a:spcAft>
          <a:spcPct val="0"/>
        </a:spcAft>
        <a:buFont typeface="Times" pitchFamily="2" charset="0"/>
        <a:buChar char="•"/>
        <a:defRPr sz="2000">
          <a:solidFill>
            <a:schemeClr val="tx1"/>
          </a:solidFill>
          <a:latin typeface="+mn-lt"/>
        </a:defRPr>
      </a:lvl5pPr>
      <a:lvl6pPr marL="2514600" indent="-228600" algn="l" rtl="0" fontAlgn="base">
        <a:spcBef>
          <a:spcPct val="20000"/>
        </a:spcBef>
        <a:spcAft>
          <a:spcPct val="0"/>
        </a:spcAft>
        <a:buFont typeface="Times" pitchFamily="18" charset="0"/>
        <a:buChar char="•"/>
        <a:defRPr sz="2000">
          <a:solidFill>
            <a:schemeClr val="tx1"/>
          </a:solidFill>
          <a:latin typeface="+mn-lt"/>
        </a:defRPr>
      </a:lvl6pPr>
      <a:lvl7pPr marL="2971800" indent="-228600" algn="l" rtl="0" fontAlgn="base">
        <a:spcBef>
          <a:spcPct val="20000"/>
        </a:spcBef>
        <a:spcAft>
          <a:spcPct val="0"/>
        </a:spcAft>
        <a:buFont typeface="Times" pitchFamily="18" charset="0"/>
        <a:buChar char="•"/>
        <a:defRPr sz="2000">
          <a:solidFill>
            <a:schemeClr val="tx1"/>
          </a:solidFill>
          <a:latin typeface="+mn-lt"/>
        </a:defRPr>
      </a:lvl7pPr>
      <a:lvl8pPr marL="3429000" indent="-228600" algn="l" rtl="0" fontAlgn="base">
        <a:spcBef>
          <a:spcPct val="20000"/>
        </a:spcBef>
        <a:spcAft>
          <a:spcPct val="0"/>
        </a:spcAft>
        <a:buFont typeface="Times" pitchFamily="18" charset="0"/>
        <a:buChar char="•"/>
        <a:defRPr sz="2000">
          <a:solidFill>
            <a:schemeClr val="tx1"/>
          </a:solidFill>
          <a:latin typeface="+mn-lt"/>
        </a:defRPr>
      </a:lvl8pPr>
      <a:lvl9pPr marL="3886200" indent="-228600" algn="l" rtl="0" fontAlgn="base">
        <a:spcBef>
          <a:spcPct val="20000"/>
        </a:spcBef>
        <a:spcAft>
          <a:spcPct val="0"/>
        </a:spcAft>
        <a:buFont typeface="Times" pitchFamily="18"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379A4B5F-9231-9C43-9DF9-840C7521EC93}"/>
              </a:ext>
            </a:extLst>
          </p:cNvPr>
          <p:cNvSpPr>
            <a:spLocks noGrp="1" noChangeArrowheads="1"/>
          </p:cNvSpPr>
          <p:nvPr>
            <p:ph type="body" idx="1"/>
          </p:nvPr>
        </p:nvSpPr>
        <p:spPr bwMode="auto">
          <a:xfrm>
            <a:off x="609600" y="460375"/>
            <a:ext cx="7543800" cy="1901825"/>
          </a:xfrm>
          <a:prstGeom prst="rect">
            <a:avLst/>
          </a:prstGeom>
          <a:solidFill>
            <a:srgbClr val="FFF7EB"/>
          </a:solidFill>
          <a:ln w="12700">
            <a:solidFill>
              <a:srgbClr val="F9A75E"/>
            </a:solidFill>
            <a:miter lim="800000"/>
            <a:headEnd/>
            <a:tailEnd/>
          </a:ln>
        </p:spPr>
        <p:txBody>
          <a:bodyPr vert="horz" wrap="square" lIns="182880" tIns="91440" rIns="182880" bIns="91440" numCol="1" anchor="t" anchorCtr="0" compatLnSpc="1">
            <a:prstTxWarp prst="textNoShape">
              <a:avLst/>
            </a:prstTxWarp>
            <a:spAutoFit/>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80227" name="Rectangle 3">
            <a:extLst>
              <a:ext uri="{FF2B5EF4-FFF2-40B4-BE49-F238E27FC236}">
                <a16:creationId xmlns:a16="http://schemas.microsoft.com/office/drawing/2014/main" id="{788AD0BB-7F7A-134A-BD3C-08986FA0E993}"/>
              </a:ext>
            </a:extLst>
          </p:cNvPr>
          <p:cNvSpPr>
            <a:spLocks noGrp="1" noChangeArrowheads="1"/>
          </p:cNvSpPr>
          <p:nvPr>
            <p:ph type="sldNum" sz="quarter" idx="4"/>
          </p:nvPr>
        </p:nvSpPr>
        <p:spPr bwMode="auto">
          <a:xfrm>
            <a:off x="7010400" y="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smtClean="0">
                <a:solidFill>
                  <a:schemeClr val="tx1"/>
                </a:solidFill>
              </a:defRPr>
            </a:lvl1pPr>
          </a:lstStyle>
          <a:p>
            <a:pPr>
              <a:defRPr/>
            </a:pPr>
            <a:fld id="{F842AAFF-B9FD-354D-91B4-B8B78F8B320B}" type="slidenum">
              <a:rPr lang="en-US" altLang="en-US"/>
              <a:pPr>
                <a:defRPr/>
              </a:pPr>
              <a:t>‹#›</a:t>
            </a:fld>
            <a:endParaRPr lang="en-US" altLang="en-US"/>
          </a:p>
        </p:txBody>
      </p:sp>
      <p:pic>
        <p:nvPicPr>
          <p:cNvPr id="38916" name="Picture 7" descr="Picture2">
            <a:extLst>
              <a:ext uri="{FF2B5EF4-FFF2-40B4-BE49-F238E27FC236}">
                <a16:creationId xmlns:a16="http://schemas.microsoft.com/office/drawing/2014/main" id="{9D11B201-4286-AD4B-87F9-934513FECD86}"/>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6200" y="460375"/>
            <a:ext cx="6096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1" name="Rectangle 10">
            <a:extLst>
              <a:ext uri="{FF2B5EF4-FFF2-40B4-BE49-F238E27FC236}">
                <a16:creationId xmlns:a16="http://schemas.microsoft.com/office/drawing/2014/main" id="{B777F0CA-502E-0641-890D-920BF59FCE35}"/>
              </a:ext>
            </a:extLst>
          </p:cNvPr>
          <p:cNvSpPr>
            <a:spLocks noChangeArrowheads="1"/>
          </p:cNvSpPr>
          <p:nvPr userDrawn="1"/>
        </p:nvSpPr>
        <p:spPr bwMode="auto">
          <a:xfrm>
            <a:off x="0" y="0"/>
            <a:ext cx="609600" cy="381000"/>
          </a:xfrm>
          <a:prstGeom prst="rect">
            <a:avLst/>
          </a:prstGeom>
          <a:noFill/>
          <a:ln>
            <a:noFill/>
          </a:ln>
        </p:spPr>
        <p:txBody>
          <a:bodyPr wrap="none" anchor="ctr">
            <a:spAutoFit/>
          </a:bodyPr>
          <a:lstStyle>
            <a:lvl1pPr>
              <a:defRPr sz="1600">
                <a:solidFill>
                  <a:srgbClr val="275AFF"/>
                </a:solidFill>
                <a:latin typeface="Arial" panose="020B0604020202020204" pitchFamily="34" charset="0"/>
                <a:cs typeface="Times New Roman" panose="02020603050405020304" pitchFamily="18" charset="0"/>
              </a:defRPr>
            </a:lvl1pPr>
            <a:lvl2pPr marL="742950" indent="-285750">
              <a:defRPr sz="1600">
                <a:solidFill>
                  <a:srgbClr val="275AFF"/>
                </a:solidFill>
                <a:latin typeface="Arial" panose="020B0604020202020204" pitchFamily="34" charset="0"/>
                <a:cs typeface="Times New Roman" panose="02020603050405020304" pitchFamily="18" charset="0"/>
              </a:defRPr>
            </a:lvl2pPr>
            <a:lvl3pPr marL="1143000" indent="-228600">
              <a:defRPr sz="1600">
                <a:solidFill>
                  <a:srgbClr val="275AFF"/>
                </a:solidFill>
                <a:latin typeface="Arial" panose="020B0604020202020204" pitchFamily="34" charset="0"/>
                <a:cs typeface="Times New Roman" panose="02020603050405020304" pitchFamily="18" charset="0"/>
              </a:defRPr>
            </a:lvl3pPr>
            <a:lvl4pPr marL="1600200" indent="-228600">
              <a:defRPr sz="1600">
                <a:solidFill>
                  <a:srgbClr val="275AFF"/>
                </a:solidFill>
                <a:latin typeface="Arial" panose="020B0604020202020204" pitchFamily="34" charset="0"/>
                <a:cs typeface="Times New Roman" panose="02020603050405020304" pitchFamily="18" charset="0"/>
              </a:defRPr>
            </a:lvl4pPr>
            <a:lvl5pPr marL="2057400" indent="-228600">
              <a:defRPr sz="1600">
                <a:solidFill>
                  <a:srgbClr val="275AFF"/>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9pPr>
          </a:lstStyle>
          <a:p>
            <a:pPr eaLnBrk="1" hangingPunct="1">
              <a:spcAft>
                <a:spcPct val="25000"/>
              </a:spcAft>
              <a:buClr>
                <a:schemeClr val="tx1"/>
              </a:buClr>
              <a:defRPr/>
            </a:pPr>
            <a:endParaRPr lang="en-US" altLang="en-US"/>
          </a:p>
        </p:txBody>
      </p:sp>
      <p:sp>
        <p:nvSpPr>
          <p:cNvPr id="4102" name="AutoShape 13">
            <a:hlinkClick r:id="" action="ppaction://hlinkshowjump?jump=nextslide" highlightClick="1"/>
            <a:extLst>
              <a:ext uri="{FF2B5EF4-FFF2-40B4-BE49-F238E27FC236}">
                <a16:creationId xmlns:a16="http://schemas.microsoft.com/office/drawing/2014/main" id="{7E18308F-C820-984E-914F-C4CDF58E2955}"/>
              </a:ext>
            </a:extLst>
          </p:cNvPr>
          <p:cNvSpPr>
            <a:spLocks noChangeArrowheads="1"/>
          </p:cNvSpPr>
          <p:nvPr userDrawn="1"/>
        </p:nvSpPr>
        <p:spPr bwMode="auto">
          <a:xfrm>
            <a:off x="8686800" y="6324600"/>
            <a:ext cx="304800" cy="228600"/>
          </a:xfrm>
          <a:prstGeom prst="actionButtonForwardNext">
            <a:avLst/>
          </a:prstGeom>
          <a:solidFill>
            <a:srgbClr val="67B4BF"/>
          </a:solidFill>
          <a:ln>
            <a:noFill/>
          </a:ln>
        </p:spPr>
        <p:txBody>
          <a:bodyPr anchor="ctr">
            <a:spAutoFit/>
          </a:bodyPr>
          <a:lstStyle>
            <a:lvl1pPr>
              <a:defRPr sz="1600">
                <a:solidFill>
                  <a:srgbClr val="275AFF"/>
                </a:solidFill>
                <a:latin typeface="Arial" panose="020B0604020202020204" pitchFamily="34" charset="0"/>
                <a:cs typeface="Times New Roman" panose="02020603050405020304" pitchFamily="18" charset="0"/>
              </a:defRPr>
            </a:lvl1pPr>
            <a:lvl2pPr marL="742950" indent="-285750">
              <a:defRPr sz="1600">
                <a:solidFill>
                  <a:srgbClr val="275AFF"/>
                </a:solidFill>
                <a:latin typeface="Arial" panose="020B0604020202020204" pitchFamily="34" charset="0"/>
                <a:cs typeface="Times New Roman" panose="02020603050405020304" pitchFamily="18" charset="0"/>
              </a:defRPr>
            </a:lvl2pPr>
            <a:lvl3pPr marL="1143000" indent="-228600">
              <a:defRPr sz="1600">
                <a:solidFill>
                  <a:srgbClr val="275AFF"/>
                </a:solidFill>
                <a:latin typeface="Arial" panose="020B0604020202020204" pitchFamily="34" charset="0"/>
                <a:cs typeface="Times New Roman" panose="02020603050405020304" pitchFamily="18" charset="0"/>
              </a:defRPr>
            </a:lvl3pPr>
            <a:lvl4pPr marL="1600200" indent="-228600">
              <a:defRPr sz="1600">
                <a:solidFill>
                  <a:srgbClr val="275AFF"/>
                </a:solidFill>
                <a:latin typeface="Arial" panose="020B0604020202020204" pitchFamily="34" charset="0"/>
                <a:cs typeface="Times New Roman" panose="02020603050405020304" pitchFamily="18" charset="0"/>
              </a:defRPr>
            </a:lvl4pPr>
            <a:lvl5pPr marL="2057400" indent="-228600">
              <a:defRPr sz="1600">
                <a:solidFill>
                  <a:srgbClr val="275AFF"/>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9pPr>
          </a:lstStyle>
          <a:p>
            <a:pPr eaLnBrk="1" hangingPunct="1">
              <a:spcAft>
                <a:spcPct val="25000"/>
              </a:spcAft>
              <a:buClr>
                <a:schemeClr val="tx1"/>
              </a:buClr>
              <a:defRPr/>
            </a:pPr>
            <a:endParaRPr lang="en-US" altLang="en-US"/>
          </a:p>
        </p:txBody>
      </p:sp>
      <p:sp>
        <p:nvSpPr>
          <p:cNvPr id="4103" name="AutoShape 14">
            <a:hlinkClick r:id="" action="ppaction://hlinkshowjump?jump=previousslide" highlightClick="1"/>
            <a:extLst>
              <a:ext uri="{FF2B5EF4-FFF2-40B4-BE49-F238E27FC236}">
                <a16:creationId xmlns:a16="http://schemas.microsoft.com/office/drawing/2014/main" id="{8D37DD52-68D6-6E41-8CF0-DE2249F9C9F4}"/>
              </a:ext>
            </a:extLst>
          </p:cNvPr>
          <p:cNvSpPr>
            <a:spLocks noChangeArrowheads="1"/>
          </p:cNvSpPr>
          <p:nvPr userDrawn="1"/>
        </p:nvSpPr>
        <p:spPr bwMode="auto">
          <a:xfrm rot="10800000">
            <a:off x="8305800" y="6324600"/>
            <a:ext cx="304800" cy="228600"/>
          </a:xfrm>
          <a:prstGeom prst="actionButtonForwardNext">
            <a:avLst/>
          </a:prstGeom>
          <a:solidFill>
            <a:srgbClr val="67B4BF"/>
          </a:solidFill>
          <a:ln>
            <a:noFill/>
          </a:ln>
        </p:spPr>
        <p:txBody>
          <a:bodyPr anchor="ctr">
            <a:spAutoFit/>
          </a:bodyPr>
          <a:lstStyle>
            <a:lvl1pPr>
              <a:defRPr sz="1600">
                <a:solidFill>
                  <a:srgbClr val="275AFF"/>
                </a:solidFill>
                <a:latin typeface="Arial" panose="020B0604020202020204" pitchFamily="34" charset="0"/>
                <a:cs typeface="Times New Roman" panose="02020603050405020304" pitchFamily="18" charset="0"/>
              </a:defRPr>
            </a:lvl1pPr>
            <a:lvl2pPr marL="742950" indent="-285750">
              <a:defRPr sz="1600">
                <a:solidFill>
                  <a:srgbClr val="275AFF"/>
                </a:solidFill>
                <a:latin typeface="Arial" panose="020B0604020202020204" pitchFamily="34" charset="0"/>
                <a:cs typeface="Times New Roman" panose="02020603050405020304" pitchFamily="18" charset="0"/>
              </a:defRPr>
            </a:lvl2pPr>
            <a:lvl3pPr marL="1143000" indent="-228600">
              <a:defRPr sz="1600">
                <a:solidFill>
                  <a:srgbClr val="275AFF"/>
                </a:solidFill>
                <a:latin typeface="Arial" panose="020B0604020202020204" pitchFamily="34" charset="0"/>
                <a:cs typeface="Times New Roman" panose="02020603050405020304" pitchFamily="18" charset="0"/>
              </a:defRPr>
            </a:lvl3pPr>
            <a:lvl4pPr marL="1600200" indent="-228600">
              <a:defRPr sz="1600">
                <a:solidFill>
                  <a:srgbClr val="275AFF"/>
                </a:solidFill>
                <a:latin typeface="Arial" panose="020B0604020202020204" pitchFamily="34" charset="0"/>
                <a:cs typeface="Times New Roman" panose="02020603050405020304" pitchFamily="18" charset="0"/>
              </a:defRPr>
            </a:lvl4pPr>
            <a:lvl5pPr marL="2057400" indent="-228600">
              <a:defRPr sz="1600">
                <a:solidFill>
                  <a:srgbClr val="275AFF"/>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9pPr>
          </a:lstStyle>
          <a:p>
            <a:pPr eaLnBrk="1" hangingPunct="1">
              <a:spcAft>
                <a:spcPct val="25000"/>
              </a:spcAft>
              <a:buClr>
                <a:schemeClr val="tx1"/>
              </a:buClr>
              <a:defRPr/>
            </a:pPr>
            <a:endParaRPr lang="en-US" altLang="en-US"/>
          </a:p>
        </p:txBody>
      </p:sp>
      <p:sp>
        <p:nvSpPr>
          <p:cNvPr id="4104" name="Rectangle 17">
            <a:extLst>
              <a:ext uri="{FF2B5EF4-FFF2-40B4-BE49-F238E27FC236}">
                <a16:creationId xmlns:a16="http://schemas.microsoft.com/office/drawing/2014/main" id="{C33BD789-8C03-6841-A4F1-95DF1E15E486}"/>
              </a:ext>
            </a:extLst>
          </p:cNvPr>
          <p:cNvSpPr>
            <a:spLocks noChangeArrowheads="1"/>
          </p:cNvSpPr>
          <p:nvPr userDrawn="1"/>
        </p:nvSpPr>
        <p:spPr bwMode="auto">
          <a:xfrm>
            <a:off x="5419725" y="6577013"/>
            <a:ext cx="3686175" cy="274637"/>
          </a:xfrm>
          <a:prstGeom prst="rect">
            <a:avLst/>
          </a:prstGeom>
          <a:noFill/>
          <a:ln>
            <a:noFill/>
          </a:ln>
        </p:spPr>
        <p:txBody>
          <a:bodyPr wrap="none">
            <a:spAutoFit/>
          </a:bodyPr>
          <a:lstStyle>
            <a:lvl1pPr eaLnBrk="0" hangingPunct="0">
              <a:defRPr sz="1600">
                <a:solidFill>
                  <a:srgbClr val="275AFF"/>
                </a:solidFill>
                <a:latin typeface="Arial" charset="0"/>
                <a:ea typeface="Times New Roman" charset="0"/>
                <a:cs typeface="Times New Roman" charset="0"/>
              </a:defRPr>
            </a:lvl1pPr>
            <a:lvl2pPr marL="742950" indent="-285750" eaLnBrk="0" hangingPunct="0">
              <a:defRPr sz="1600">
                <a:solidFill>
                  <a:srgbClr val="275AFF"/>
                </a:solidFill>
                <a:latin typeface="Arial" charset="0"/>
                <a:ea typeface="Times New Roman" charset="0"/>
                <a:cs typeface="Times New Roman" charset="0"/>
              </a:defRPr>
            </a:lvl2pPr>
            <a:lvl3pPr marL="1143000" indent="-228600" eaLnBrk="0" hangingPunct="0">
              <a:defRPr sz="1600">
                <a:solidFill>
                  <a:srgbClr val="275AFF"/>
                </a:solidFill>
                <a:latin typeface="Arial" charset="0"/>
                <a:ea typeface="Times New Roman" charset="0"/>
                <a:cs typeface="Times New Roman" charset="0"/>
              </a:defRPr>
            </a:lvl3pPr>
            <a:lvl4pPr marL="1600200" indent="-228600" eaLnBrk="0" hangingPunct="0">
              <a:defRPr sz="1600">
                <a:solidFill>
                  <a:srgbClr val="275AFF"/>
                </a:solidFill>
                <a:latin typeface="Arial" charset="0"/>
                <a:ea typeface="Times New Roman" charset="0"/>
                <a:cs typeface="Times New Roman" charset="0"/>
              </a:defRPr>
            </a:lvl4pPr>
            <a:lvl5pPr marL="2057400" indent="-228600" eaLnBrk="0" hangingPunct="0">
              <a:defRPr sz="1600">
                <a:solidFill>
                  <a:srgbClr val="275AFF"/>
                </a:solidFill>
                <a:latin typeface="Arial" charset="0"/>
                <a:ea typeface="Times New Roman" charset="0"/>
                <a:cs typeface="Times New Roman" charset="0"/>
              </a:defRPr>
            </a:lvl5pPr>
            <a:lvl6pPr marL="2514600" indent="-228600" eaLnBrk="0" fontAlgn="base" hangingPunct="0">
              <a:spcBef>
                <a:spcPct val="0"/>
              </a:spcBef>
              <a:spcAft>
                <a:spcPct val="25000"/>
              </a:spcAft>
              <a:buClr>
                <a:schemeClr val="tx1"/>
              </a:buClr>
              <a:defRPr sz="1600">
                <a:solidFill>
                  <a:srgbClr val="275AFF"/>
                </a:solidFill>
                <a:latin typeface="Arial" charset="0"/>
                <a:ea typeface="Times New Roman" charset="0"/>
                <a:cs typeface="Times New Roman" charset="0"/>
              </a:defRPr>
            </a:lvl6pPr>
            <a:lvl7pPr marL="2971800" indent="-228600" eaLnBrk="0" fontAlgn="base" hangingPunct="0">
              <a:spcBef>
                <a:spcPct val="0"/>
              </a:spcBef>
              <a:spcAft>
                <a:spcPct val="25000"/>
              </a:spcAft>
              <a:buClr>
                <a:schemeClr val="tx1"/>
              </a:buClr>
              <a:defRPr sz="1600">
                <a:solidFill>
                  <a:srgbClr val="275AFF"/>
                </a:solidFill>
                <a:latin typeface="Arial" charset="0"/>
                <a:ea typeface="Times New Roman" charset="0"/>
                <a:cs typeface="Times New Roman" charset="0"/>
              </a:defRPr>
            </a:lvl7pPr>
            <a:lvl8pPr marL="3429000" indent="-228600" eaLnBrk="0" fontAlgn="base" hangingPunct="0">
              <a:spcBef>
                <a:spcPct val="0"/>
              </a:spcBef>
              <a:spcAft>
                <a:spcPct val="25000"/>
              </a:spcAft>
              <a:buClr>
                <a:schemeClr val="tx1"/>
              </a:buClr>
              <a:defRPr sz="1600">
                <a:solidFill>
                  <a:srgbClr val="275AFF"/>
                </a:solidFill>
                <a:latin typeface="Arial" charset="0"/>
                <a:ea typeface="Times New Roman" charset="0"/>
                <a:cs typeface="Times New Roman" charset="0"/>
              </a:defRPr>
            </a:lvl8pPr>
            <a:lvl9pPr marL="3886200" indent="-228600" eaLnBrk="0" fontAlgn="base" hangingPunct="0">
              <a:spcBef>
                <a:spcPct val="0"/>
              </a:spcBef>
              <a:spcAft>
                <a:spcPct val="25000"/>
              </a:spcAft>
              <a:buClr>
                <a:schemeClr val="tx1"/>
              </a:buClr>
              <a:defRPr sz="1600">
                <a:solidFill>
                  <a:srgbClr val="275AFF"/>
                </a:solidFill>
                <a:latin typeface="Arial" charset="0"/>
                <a:ea typeface="Times New Roman" charset="0"/>
                <a:cs typeface="Times New Roman" charset="0"/>
              </a:defRPr>
            </a:lvl9pPr>
          </a:lstStyle>
          <a:p>
            <a:pPr algn="ctr" eaLnBrk="1" hangingPunct="1">
              <a:defRPr/>
            </a:pPr>
            <a:r>
              <a:rPr lang="en-US" altLang="x-none" sz="1200">
                <a:solidFill>
                  <a:schemeClr val="tx1"/>
                </a:solidFill>
                <a:sym typeface="Symbol" charset="2"/>
              </a:rPr>
              <a:t></a:t>
            </a:r>
            <a:r>
              <a:rPr lang="en-US" altLang="x-none" sz="1200">
                <a:solidFill>
                  <a:srgbClr val="000000"/>
                </a:solidFill>
              </a:rPr>
              <a:t> 2008 Pearson Education, Inc.  All rights reserved.</a:t>
            </a:r>
          </a:p>
        </p:txBody>
      </p:sp>
    </p:spTree>
  </p:cSld>
  <p:clrMap bg1="lt1" tx1="dk1" bg2="lt2" tx2="dk2" accent1="accent1" accent2="accent2" accent3="accent3" accent4="accent4" accent5="accent5" accent6="accent6" hlink="hlink" folHlink="folHlink"/>
  <p:sldLayoutIdLst>
    <p:sldLayoutId id="2147484580" r:id="rId1"/>
    <p:sldLayoutId id="2147484581" r:id="rId2"/>
    <p:sldLayoutId id="2147484582" r:id="rId3"/>
    <p:sldLayoutId id="2147484583" r:id="rId4"/>
    <p:sldLayoutId id="2147484584" r:id="rId5"/>
    <p:sldLayoutId id="2147484585" r:id="rId6"/>
    <p:sldLayoutId id="2147484586" r:id="rId7"/>
    <p:sldLayoutId id="2147484587" r:id="rId8"/>
    <p:sldLayoutId id="2147484588" r:id="rId9"/>
    <p:sldLayoutId id="2147484589" r:id="rId10"/>
    <p:sldLayoutId id="2147484590" r:id="rId11"/>
  </p:sldLayoutIdLst>
  <p:hf hdr="0" ftr="0" dt="0"/>
  <p:txStyles>
    <p:titleStyle>
      <a:lvl1pPr algn="l" rtl="0" eaLnBrk="0" fontAlgn="base" hangingPunct="0">
        <a:spcBef>
          <a:spcPct val="0"/>
        </a:spcBef>
        <a:spcAft>
          <a:spcPct val="0"/>
        </a:spcAft>
        <a:defRPr sz="3600" b="1">
          <a:solidFill>
            <a:srgbClr val="F9A75E"/>
          </a:solidFill>
          <a:latin typeface="+mj-lt"/>
          <a:ea typeface="+mj-ea"/>
          <a:cs typeface="+mj-cs"/>
        </a:defRPr>
      </a:lvl1pPr>
      <a:lvl2pPr algn="l" rtl="0" eaLnBrk="0" fontAlgn="base" hangingPunct="0">
        <a:spcBef>
          <a:spcPct val="0"/>
        </a:spcBef>
        <a:spcAft>
          <a:spcPct val="0"/>
        </a:spcAft>
        <a:defRPr sz="3600" b="1">
          <a:solidFill>
            <a:srgbClr val="F9A75E"/>
          </a:solidFill>
          <a:latin typeface="Goudy Sans Medium" pitchFamily="34" charset="0"/>
        </a:defRPr>
      </a:lvl2pPr>
      <a:lvl3pPr algn="l" rtl="0" eaLnBrk="0" fontAlgn="base" hangingPunct="0">
        <a:spcBef>
          <a:spcPct val="0"/>
        </a:spcBef>
        <a:spcAft>
          <a:spcPct val="0"/>
        </a:spcAft>
        <a:defRPr sz="3600" b="1">
          <a:solidFill>
            <a:srgbClr val="F9A75E"/>
          </a:solidFill>
          <a:latin typeface="Goudy Sans Medium" pitchFamily="34" charset="0"/>
        </a:defRPr>
      </a:lvl3pPr>
      <a:lvl4pPr algn="l" rtl="0" eaLnBrk="0" fontAlgn="base" hangingPunct="0">
        <a:spcBef>
          <a:spcPct val="0"/>
        </a:spcBef>
        <a:spcAft>
          <a:spcPct val="0"/>
        </a:spcAft>
        <a:defRPr sz="3600" b="1">
          <a:solidFill>
            <a:srgbClr val="F9A75E"/>
          </a:solidFill>
          <a:latin typeface="Goudy Sans Medium" pitchFamily="34" charset="0"/>
        </a:defRPr>
      </a:lvl4pPr>
      <a:lvl5pPr algn="l" rtl="0" eaLnBrk="0" fontAlgn="base" hangingPunct="0">
        <a:spcBef>
          <a:spcPct val="0"/>
        </a:spcBef>
        <a:spcAft>
          <a:spcPct val="0"/>
        </a:spcAft>
        <a:defRPr sz="3600" b="1">
          <a:solidFill>
            <a:srgbClr val="F9A75E"/>
          </a:solidFill>
          <a:latin typeface="Goudy Sans Medium" pitchFamily="34" charset="0"/>
        </a:defRPr>
      </a:lvl5pPr>
      <a:lvl6pPr marL="457200" algn="l" rtl="0" fontAlgn="base">
        <a:spcBef>
          <a:spcPct val="0"/>
        </a:spcBef>
        <a:spcAft>
          <a:spcPct val="0"/>
        </a:spcAft>
        <a:defRPr sz="3600" b="1">
          <a:solidFill>
            <a:srgbClr val="F9A75E"/>
          </a:solidFill>
          <a:latin typeface="Goudy Sans Medium" pitchFamily="34" charset="0"/>
        </a:defRPr>
      </a:lvl6pPr>
      <a:lvl7pPr marL="914400" algn="l" rtl="0" fontAlgn="base">
        <a:spcBef>
          <a:spcPct val="0"/>
        </a:spcBef>
        <a:spcAft>
          <a:spcPct val="0"/>
        </a:spcAft>
        <a:defRPr sz="3600" b="1">
          <a:solidFill>
            <a:srgbClr val="F9A75E"/>
          </a:solidFill>
          <a:latin typeface="Goudy Sans Medium" pitchFamily="34" charset="0"/>
        </a:defRPr>
      </a:lvl7pPr>
      <a:lvl8pPr marL="1371600" algn="l" rtl="0" fontAlgn="base">
        <a:spcBef>
          <a:spcPct val="0"/>
        </a:spcBef>
        <a:spcAft>
          <a:spcPct val="0"/>
        </a:spcAft>
        <a:defRPr sz="3600" b="1">
          <a:solidFill>
            <a:srgbClr val="F9A75E"/>
          </a:solidFill>
          <a:latin typeface="Goudy Sans Medium" pitchFamily="34" charset="0"/>
        </a:defRPr>
      </a:lvl8pPr>
      <a:lvl9pPr marL="1828800" algn="l" rtl="0" fontAlgn="base">
        <a:spcBef>
          <a:spcPct val="0"/>
        </a:spcBef>
        <a:spcAft>
          <a:spcPct val="0"/>
        </a:spcAft>
        <a:defRPr sz="3600" b="1">
          <a:solidFill>
            <a:srgbClr val="F9A75E"/>
          </a:solidFill>
          <a:latin typeface="Goudy Sans Medium" pitchFamily="34" charset="0"/>
        </a:defRPr>
      </a:lvl9pPr>
    </p:titleStyle>
    <p:bodyStyle>
      <a:lvl1pPr marL="798513" indent="-798513" algn="l" rtl="0" eaLnBrk="0" fontAlgn="base" hangingPunct="0">
        <a:lnSpc>
          <a:spcPct val="95000"/>
        </a:lnSpc>
        <a:spcBef>
          <a:spcPct val="0"/>
        </a:spcBef>
        <a:spcAft>
          <a:spcPct val="35000"/>
        </a:spcAft>
        <a:buClr>
          <a:srgbClr val="4E87C6"/>
        </a:buClr>
        <a:buFont typeface="Wingdings" pitchFamily="2" charset="2"/>
        <a:buChar char="•"/>
        <a:defRPr sz="2000" b="1">
          <a:solidFill>
            <a:srgbClr val="000000"/>
          </a:solidFill>
          <a:latin typeface="+mn-lt"/>
          <a:ea typeface="+mn-ea"/>
          <a:cs typeface="+mn-cs"/>
        </a:defRPr>
      </a:lvl1pPr>
      <a:lvl2pPr marL="1712913" indent="-798513" algn="l" rtl="0" eaLnBrk="0" fontAlgn="base" hangingPunct="0">
        <a:lnSpc>
          <a:spcPct val="95000"/>
        </a:lnSpc>
        <a:spcBef>
          <a:spcPct val="0"/>
        </a:spcBef>
        <a:spcAft>
          <a:spcPct val="35000"/>
        </a:spcAft>
        <a:buFont typeface="Arial" panose="020B0604020202020204" pitchFamily="34" charset="0"/>
        <a:buChar char="–"/>
        <a:defRPr sz="2000" b="1">
          <a:solidFill>
            <a:srgbClr val="000000"/>
          </a:solidFill>
          <a:latin typeface="+mn-lt"/>
        </a:defRPr>
      </a:lvl2pPr>
      <a:lvl3pPr marL="3711575" indent="-228600" algn="l" rtl="0" eaLnBrk="0" fontAlgn="base" hangingPunct="0">
        <a:spcBef>
          <a:spcPct val="0"/>
        </a:spcBef>
        <a:spcAft>
          <a:spcPct val="0"/>
        </a:spcAft>
        <a:buFont typeface="Times" pitchFamily="2" charset="0"/>
        <a:buChar char="•"/>
        <a:defRPr sz="2000">
          <a:solidFill>
            <a:schemeClr val="tx1"/>
          </a:solidFill>
          <a:latin typeface="+mn-lt"/>
        </a:defRPr>
      </a:lvl3pPr>
      <a:lvl4pPr marL="4054475" indent="-228600" algn="l" rtl="0" eaLnBrk="0" fontAlgn="base" hangingPunct="0">
        <a:spcBef>
          <a:spcPct val="0"/>
        </a:spcBef>
        <a:spcAft>
          <a:spcPct val="0"/>
        </a:spcAft>
        <a:buFont typeface="Times" pitchFamily="2" charset="0"/>
        <a:buChar char="–"/>
        <a:defRPr sz="2000">
          <a:solidFill>
            <a:schemeClr val="tx1"/>
          </a:solidFill>
          <a:latin typeface="+mn-lt"/>
        </a:defRPr>
      </a:lvl4pPr>
      <a:lvl5pPr marL="4397375" indent="-228600" algn="l" rtl="0" eaLnBrk="0" fontAlgn="base" hangingPunct="0">
        <a:spcBef>
          <a:spcPct val="0"/>
        </a:spcBef>
        <a:spcAft>
          <a:spcPct val="0"/>
        </a:spcAft>
        <a:buFont typeface="Times" pitchFamily="2" charset="0"/>
        <a:buChar char="»"/>
        <a:defRPr sz="2000">
          <a:solidFill>
            <a:schemeClr val="tx1"/>
          </a:solidFill>
          <a:latin typeface="+mn-lt"/>
        </a:defRPr>
      </a:lvl5pPr>
      <a:lvl6pPr marL="4854575" indent="-228600" algn="l" rtl="0" fontAlgn="base">
        <a:spcBef>
          <a:spcPct val="0"/>
        </a:spcBef>
        <a:spcAft>
          <a:spcPct val="0"/>
        </a:spcAft>
        <a:buFont typeface="Times" pitchFamily="18" charset="0"/>
        <a:defRPr sz="2000">
          <a:solidFill>
            <a:schemeClr val="tx1"/>
          </a:solidFill>
          <a:latin typeface="+mn-lt"/>
        </a:defRPr>
      </a:lvl6pPr>
      <a:lvl7pPr marL="5311775" indent="-228600" algn="l" rtl="0" fontAlgn="base">
        <a:spcBef>
          <a:spcPct val="0"/>
        </a:spcBef>
        <a:spcAft>
          <a:spcPct val="0"/>
        </a:spcAft>
        <a:buFont typeface="Times" pitchFamily="18" charset="0"/>
        <a:defRPr sz="2000">
          <a:solidFill>
            <a:schemeClr val="tx1"/>
          </a:solidFill>
          <a:latin typeface="+mn-lt"/>
        </a:defRPr>
      </a:lvl7pPr>
      <a:lvl8pPr marL="5768975" indent="-228600" algn="l" rtl="0" fontAlgn="base">
        <a:spcBef>
          <a:spcPct val="0"/>
        </a:spcBef>
        <a:spcAft>
          <a:spcPct val="0"/>
        </a:spcAft>
        <a:buFont typeface="Times" pitchFamily="18" charset="0"/>
        <a:defRPr sz="2000">
          <a:solidFill>
            <a:schemeClr val="tx1"/>
          </a:solidFill>
          <a:latin typeface="+mn-lt"/>
        </a:defRPr>
      </a:lvl8pPr>
      <a:lvl9pPr marL="6226175" indent="-228600" algn="l" rtl="0" fontAlgn="base">
        <a:spcBef>
          <a:spcPct val="0"/>
        </a:spcBef>
        <a:spcAft>
          <a:spcPct val="0"/>
        </a:spcAft>
        <a:buFont typeface="Times" pitchFamily="18" charset="0"/>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48194" name="Rectangle 2">
            <a:extLst>
              <a:ext uri="{FF2B5EF4-FFF2-40B4-BE49-F238E27FC236}">
                <a16:creationId xmlns:a16="http://schemas.microsoft.com/office/drawing/2014/main" id="{5220822E-BF5B-2B4A-A9F4-654E0186A8DF}"/>
              </a:ext>
            </a:extLst>
          </p:cNvPr>
          <p:cNvSpPr>
            <a:spLocks noGrp="1" noChangeArrowheads="1"/>
          </p:cNvSpPr>
          <p:nvPr>
            <p:ph type="sldNum" sz="quarter" idx="4"/>
          </p:nvPr>
        </p:nvSpPr>
        <p:spPr bwMode="auto">
          <a:xfrm>
            <a:off x="7010400" y="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smtClean="0">
                <a:solidFill>
                  <a:schemeClr val="tx1"/>
                </a:solidFill>
              </a:defRPr>
            </a:lvl1pPr>
          </a:lstStyle>
          <a:p>
            <a:pPr>
              <a:defRPr/>
            </a:pPr>
            <a:fld id="{202235F2-D77C-DD4F-AF3B-DB82C1A74BB8}" type="slidenum">
              <a:rPr lang="en-US" altLang="en-US"/>
              <a:pPr>
                <a:defRPr/>
              </a:pPr>
              <a:t>‹#›</a:t>
            </a:fld>
            <a:endParaRPr lang="en-US" altLang="en-US"/>
          </a:p>
        </p:txBody>
      </p:sp>
      <p:sp>
        <p:nvSpPr>
          <p:cNvPr id="51203" name="Rectangle 4">
            <a:extLst>
              <a:ext uri="{FF2B5EF4-FFF2-40B4-BE49-F238E27FC236}">
                <a16:creationId xmlns:a16="http://schemas.microsoft.com/office/drawing/2014/main" id="{45C9F743-E579-3543-AA13-C708E1DF8D59}"/>
              </a:ext>
            </a:extLst>
          </p:cNvPr>
          <p:cNvSpPr>
            <a:spLocks noGrp="1" noChangeArrowheads="1"/>
          </p:cNvSpPr>
          <p:nvPr>
            <p:ph type="title"/>
          </p:nvPr>
        </p:nvSpPr>
        <p:spPr bwMode="auto">
          <a:xfrm>
            <a:off x="914400" y="6858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45720" numCol="1" anchor="ctr" anchorCtr="0" compatLnSpc="1">
            <a:prstTxWarp prst="textNoShape">
              <a:avLst/>
            </a:prstTxWarp>
          </a:bodyPr>
          <a:lstStyle/>
          <a:p>
            <a:pPr lvl="0"/>
            <a:r>
              <a:rPr lang="en-US" altLang="en-US"/>
              <a:t>Click to edit Master title style</a:t>
            </a:r>
          </a:p>
        </p:txBody>
      </p:sp>
      <p:sp>
        <p:nvSpPr>
          <p:cNvPr id="5124" name="AutoShape 6">
            <a:hlinkClick r:id="" action="ppaction://hlinkshowjump?jump=nextslide" highlightClick="1"/>
            <a:extLst>
              <a:ext uri="{FF2B5EF4-FFF2-40B4-BE49-F238E27FC236}">
                <a16:creationId xmlns:a16="http://schemas.microsoft.com/office/drawing/2014/main" id="{2EF270BF-940A-5A42-84E5-B8F8548E1BC3}"/>
              </a:ext>
            </a:extLst>
          </p:cNvPr>
          <p:cNvSpPr>
            <a:spLocks noChangeArrowheads="1"/>
          </p:cNvSpPr>
          <p:nvPr userDrawn="1"/>
        </p:nvSpPr>
        <p:spPr bwMode="auto">
          <a:xfrm>
            <a:off x="8686800" y="6324600"/>
            <a:ext cx="304800" cy="228600"/>
          </a:xfrm>
          <a:prstGeom prst="actionButtonForwardNext">
            <a:avLst/>
          </a:prstGeom>
          <a:solidFill>
            <a:srgbClr val="67B4BF"/>
          </a:solidFill>
          <a:ln>
            <a:noFill/>
          </a:ln>
        </p:spPr>
        <p:txBody>
          <a:bodyPr anchor="ctr">
            <a:spAutoFit/>
          </a:bodyPr>
          <a:lstStyle>
            <a:lvl1pPr>
              <a:defRPr sz="1600">
                <a:solidFill>
                  <a:srgbClr val="275AFF"/>
                </a:solidFill>
                <a:latin typeface="Arial" panose="020B0604020202020204" pitchFamily="34" charset="0"/>
                <a:cs typeface="Times New Roman" panose="02020603050405020304" pitchFamily="18" charset="0"/>
              </a:defRPr>
            </a:lvl1pPr>
            <a:lvl2pPr marL="742950" indent="-285750">
              <a:defRPr sz="1600">
                <a:solidFill>
                  <a:srgbClr val="275AFF"/>
                </a:solidFill>
                <a:latin typeface="Arial" panose="020B0604020202020204" pitchFamily="34" charset="0"/>
                <a:cs typeface="Times New Roman" panose="02020603050405020304" pitchFamily="18" charset="0"/>
              </a:defRPr>
            </a:lvl2pPr>
            <a:lvl3pPr marL="1143000" indent="-228600">
              <a:defRPr sz="1600">
                <a:solidFill>
                  <a:srgbClr val="275AFF"/>
                </a:solidFill>
                <a:latin typeface="Arial" panose="020B0604020202020204" pitchFamily="34" charset="0"/>
                <a:cs typeface="Times New Roman" panose="02020603050405020304" pitchFamily="18" charset="0"/>
              </a:defRPr>
            </a:lvl3pPr>
            <a:lvl4pPr marL="1600200" indent="-228600">
              <a:defRPr sz="1600">
                <a:solidFill>
                  <a:srgbClr val="275AFF"/>
                </a:solidFill>
                <a:latin typeface="Arial" panose="020B0604020202020204" pitchFamily="34" charset="0"/>
                <a:cs typeface="Times New Roman" panose="02020603050405020304" pitchFamily="18" charset="0"/>
              </a:defRPr>
            </a:lvl4pPr>
            <a:lvl5pPr marL="2057400" indent="-228600">
              <a:defRPr sz="1600">
                <a:solidFill>
                  <a:srgbClr val="275AFF"/>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9pPr>
          </a:lstStyle>
          <a:p>
            <a:pPr eaLnBrk="1" hangingPunct="1">
              <a:spcAft>
                <a:spcPct val="25000"/>
              </a:spcAft>
              <a:buClr>
                <a:schemeClr val="tx1"/>
              </a:buClr>
              <a:defRPr/>
            </a:pPr>
            <a:endParaRPr lang="en-US" altLang="en-US"/>
          </a:p>
        </p:txBody>
      </p:sp>
      <p:sp>
        <p:nvSpPr>
          <p:cNvPr id="5125" name="AutoShape 7">
            <a:hlinkClick r:id="" action="ppaction://hlinkshowjump?jump=previousslide" highlightClick="1"/>
            <a:extLst>
              <a:ext uri="{FF2B5EF4-FFF2-40B4-BE49-F238E27FC236}">
                <a16:creationId xmlns:a16="http://schemas.microsoft.com/office/drawing/2014/main" id="{EFE88FF6-0DD2-A94E-9F6C-1A9AEF802428}"/>
              </a:ext>
            </a:extLst>
          </p:cNvPr>
          <p:cNvSpPr>
            <a:spLocks noChangeArrowheads="1"/>
          </p:cNvSpPr>
          <p:nvPr userDrawn="1"/>
        </p:nvSpPr>
        <p:spPr bwMode="auto">
          <a:xfrm rot="10800000">
            <a:off x="8305800" y="6324600"/>
            <a:ext cx="304800" cy="228600"/>
          </a:xfrm>
          <a:prstGeom prst="actionButtonForwardNext">
            <a:avLst/>
          </a:prstGeom>
          <a:solidFill>
            <a:srgbClr val="67B4BF"/>
          </a:solidFill>
          <a:ln>
            <a:noFill/>
          </a:ln>
        </p:spPr>
        <p:txBody>
          <a:bodyPr anchor="ctr">
            <a:spAutoFit/>
          </a:bodyPr>
          <a:lstStyle>
            <a:lvl1pPr>
              <a:defRPr sz="1600">
                <a:solidFill>
                  <a:srgbClr val="275AFF"/>
                </a:solidFill>
                <a:latin typeface="Arial" panose="020B0604020202020204" pitchFamily="34" charset="0"/>
                <a:cs typeface="Times New Roman" panose="02020603050405020304" pitchFamily="18" charset="0"/>
              </a:defRPr>
            </a:lvl1pPr>
            <a:lvl2pPr marL="742950" indent="-285750">
              <a:defRPr sz="1600">
                <a:solidFill>
                  <a:srgbClr val="275AFF"/>
                </a:solidFill>
                <a:latin typeface="Arial" panose="020B0604020202020204" pitchFamily="34" charset="0"/>
                <a:cs typeface="Times New Roman" panose="02020603050405020304" pitchFamily="18" charset="0"/>
              </a:defRPr>
            </a:lvl2pPr>
            <a:lvl3pPr marL="1143000" indent="-228600">
              <a:defRPr sz="1600">
                <a:solidFill>
                  <a:srgbClr val="275AFF"/>
                </a:solidFill>
                <a:latin typeface="Arial" panose="020B0604020202020204" pitchFamily="34" charset="0"/>
                <a:cs typeface="Times New Roman" panose="02020603050405020304" pitchFamily="18" charset="0"/>
              </a:defRPr>
            </a:lvl3pPr>
            <a:lvl4pPr marL="1600200" indent="-228600">
              <a:defRPr sz="1600">
                <a:solidFill>
                  <a:srgbClr val="275AFF"/>
                </a:solidFill>
                <a:latin typeface="Arial" panose="020B0604020202020204" pitchFamily="34" charset="0"/>
                <a:cs typeface="Times New Roman" panose="02020603050405020304" pitchFamily="18" charset="0"/>
              </a:defRPr>
            </a:lvl4pPr>
            <a:lvl5pPr marL="2057400" indent="-228600">
              <a:defRPr sz="1600">
                <a:solidFill>
                  <a:srgbClr val="275AFF"/>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9pPr>
          </a:lstStyle>
          <a:p>
            <a:pPr eaLnBrk="1" hangingPunct="1">
              <a:spcAft>
                <a:spcPct val="25000"/>
              </a:spcAft>
              <a:buClr>
                <a:schemeClr val="tx1"/>
              </a:buClr>
              <a:defRPr/>
            </a:pPr>
            <a:endParaRPr lang="en-US" altLang="en-US"/>
          </a:p>
        </p:txBody>
      </p:sp>
      <p:sp>
        <p:nvSpPr>
          <p:cNvPr id="51206" name="Line 8">
            <a:extLst>
              <a:ext uri="{FF2B5EF4-FFF2-40B4-BE49-F238E27FC236}">
                <a16:creationId xmlns:a16="http://schemas.microsoft.com/office/drawing/2014/main" id="{15E19E72-0362-FD45-8F4B-341752B5A067}"/>
              </a:ext>
            </a:extLst>
          </p:cNvPr>
          <p:cNvSpPr>
            <a:spLocks noChangeShapeType="1"/>
          </p:cNvSpPr>
          <p:nvPr userDrawn="1"/>
        </p:nvSpPr>
        <p:spPr bwMode="auto">
          <a:xfrm>
            <a:off x="914400" y="1600200"/>
            <a:ext cx="8229600" cy="0"/>
          </a:xfrm>
          <a:prstGeom prst="line">
            <a:avLst/>
          </a:prstGeom>
          <a:noFill/>
          <a:ln w="25400">
            <a:solidFill>
              <a:srgbClr val="5AD9B3"/>
            </a:solidFill>
            <a:round/>
            <a:headEnd/>
            <a:tailEnd/>
          </a:ln>
          <a:extLst>
            <a:ext uri="{909E8E84-426E-40DD-AFC4-6F175D3DCCD1}">
              <a14:hiddenFill xmlns:a14="http://schemas.microsoft.com/office/drawing/2010/main">
                <a:noFill/>
              </a14:hiddenFill>
            </a:ext>
          </a:extLst>
        </p:spPr>
        <p:txBody>
          <a:bodyPr anchor="ctr">
            <a:spAutoFit/>
          </a:bodyPr>
          <a:lstStyle/>
          <a:p>
            <a:endParaRPr lang="en-SA"/>
          </a:p>
        </p:txBody>
      </p:sp>
      <p:sp>
        <p:nvSpPr>
          <p:cNvPr id="51207" name="Line 9">
            <a:extLst>
              <a:ext uri="{FF2B5EF4-FFF2-40B4-BE49-F238E27FC236}">
                <a16:creationId xmlns:a16="http://schemas.microsoft.com/office/drawing/2014/main" id="{1D6E664D-C07F-B847-BAEE-15993333F66E}"/>
              </a:ext>
            </a:extLst>
          </p:cNvPr>
          <p:cNvSpPr>
            <a:spLocks noChangeShapeType="1"/>
          </p:cNvSpPr>
          <p:nvPr userDrawn="1"/>
        </p:nvSpPr>
        <p:spPr bwMode="auto">
          <a:xfrm>
            <a:off x="0" y="5867400"/>
            <a:ext cx="8229600" cy="0"/>
          </a:xfrm>
          <a:prstGeom prst="line">
            <a:avLst/>
          </a:prstGeom>
          <a:noFill/>
          <a:ln w="25400">
            <a:solidFill>
              <a:srgbClr val="5AD9B3"/>
            </a:solidFill>
            <a:round/>
            <a:headEnd/>
            <a:tailEnd/>
          </a:ln>
          <a:extLst>
            <a:ext uri="{909E8E84-426E-40DD-AFC4-6F175D3DCCD1}">
              <a14:hiddenFill xmlns:a14="http://schemas.microsoft.com/office/drawing/2010/main">
                <a:noFill/>
              </a14:hiddenFill>
            </a:ext>
          </a:extLst>
        </p:spPr>
        <p:txBody>
          <a:bodyPr anchor="ctr">
            <a:spAutoFit/>
          </a:bodyPr>
          <a:lstStyle/>
          <a:p>
            <a:endParaRPr lang="en-SA"/>
          </a:p>
        </p:txBody>
      </p:sp>
      <p:sp>
        <p:nvSpPr>
          <p:cNvPr id="51208" name="Rectangle 10">
            <a:extLst>
              <a:ext uri="{FF2B5EF4-FFF2-40B4-BE49-F238E27FC236}">
                <a16:creationId xmlns:a16="http://schemas.microsoft.com/office/drawing/2014/main" id="{106A9322-670E-4F45-83B2-9F65D5116A3B}"/>
              </a:ext>
            </a:extLst>
          </p:cNvPr>
          <p:cNvSpPr>
            <a:spLocks noGrp="1" noChangeArrowheads="1"/>
          </p:cNvSpPr>
          <p:nvPr>
            <p:ph type="body" idx="1"/>
          </p:nvPr>
        </p:nvSpPr>
        <p:spPr bwMode="auto">
          <a:xfrm>
            <a:off x="1371600" y="2320925"/>
            <a:ext cx="7239000" cy="2068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5129" name="Rectangle 11">
            <a:extLst>
              <a:ext uri="{FF2B5EF4-FFF2-40B4-BE49-F238E27FC236}">
                <a16:creationId xmlns:a16="http://schemas.microsoft.com/office/drawing/2014/main" id="{5626D9D1-4864-FB4C-B6B0-04B6FBD5A5BB}"/>
              </a:ext>
            </a:extLst>
          </p:cNvPr>
          <p:cNvSpPr>
            <a:spLocks noChangeArrowheads="1"/>
          </p:cNvSpPr>
          <p:nvPr userDrawn="1"/>
        </p:nvSpPr>
        <p:spPr bwMode="auto">
          <a:xfrm>
            <a:off x="5419725" y="6577013"/>
            <a:ext cx="3686175" cy="274637"/>
          </a:xfrm>
          <a:prstGeom prst="rect">
            <a:avLst/>
          </a:prstGeom>
          <a:noFill/>
          <a:ln>
            <a:noFill/>
          </a:ln>
        </p:spPr>
        <p:txBody>
          <a:bodyPr wrap="none">
            <a:spAutoFit/>
          </a:bodyPr>
          <a:lstStyle>
            <a:lvl1pPr eaLnBrk="0" hangingPunct="0">
              <a:defRPr sz="1600">
                <a:solidFill>
                  <a:srgbClr val="275AFF"/>
                </a:solidFill>
                <a:latin typeface="Arial" charset="0"/>
                <a:ea typeface="Times New Roman" charset="0"/>
                <a:cs typeface="Times New Roman" charset="0"/>
              </a:defRPr>
            </a:lvl1pPr>
            <a:lvl2pPr marL="742950" indent="-285750" eaLnBrk="0" hangingPunct="0">
              <a:defRPr sz="1600">
                <a:solidFill>
                  <a:srgbClr val="275AFF"/>
                </a:solidFill>
                <a:latin typeface="Arial" charset="0"/>
                <a:ea typeface="Times New Roman" charset="0"/>
                <a:cs typeface="Times New Roman" charset="0"/>
              </a:defRPr>
            </a:lvl2pPr>
            <a:lvl3pPr marL="1143000" indent="-228600" eaLnBrk="0" hangingPunct="0">
              <a:defRPr sz="1600">
                <a:solidFill>
                  <a:srgbClr val="275AFF"/>
                </a:solidFill>
                <a:latin typeface="Arial" charset="0"/>
                <a:ea typeface="Times New Roman" charset="0"/>
                <a:cs typeface="Times New Roman" charset="0"/>
              </a:defRPr>
            </a:lvl3pPr>
            <a:lvl4pPr marL="1600200" indent="-228600" eaLnBrk="0" hangingPunct="0">
              <a:defRPr sz="1600">
                <a:solidFill>
                  <a:srgbClr val="275AFF"/>
                </a:solidFill>
                <a:latin typeface="Arial" charset="0"/>
                <a:ea typeface="Times New Roman" charset="0"/>
                <a:cs typeface="Times New Roman" charset="0"/>
              </a:defRPr>
            </a:lvl4pPr>
            <a:lvl5pPr marL="2057400" indent="-228600" eaLnBrk="0" hangingPunct="0">
              <a:defRPr sz="1600">
                <a:solidFill>
                  <a:srgbClr val="275AFF"/>
                </a:solidFill>
                <a:latin typeface="Arial" charset="0"/>
                <a:ea typeface="Times New Roman" charset="0"/>
                <a:cs typeface="Times New Roman" charset="0"/>
              </a:defRPr>
            </a:lvl5pPr>
            <a:lvl6pPr marL="2514600" indent="-228600" eaLnBrk="0" fontAlgn="base" hangingPunct="0">
              <a:spcBef>
                <a:spcPct val="0"/>
              </a:spcBef>
              <a:spcAft>
                <a:spcPct val="25000"/>
              </a:spcAft>
              <a:buClr>
                <a:schemeClr val="tx1"/>
              </a:buClr>
              <a:defRPr sz="1600">
                <a:solidFill>
                  <a:srgbClr val="275AFF"/>
                </a:solidFill>
                <a:latin typeface="Arial" charset="0"/>
                <a:ea typeface="Times New Roman" charset="0"/>
                <a:cs typeface="Times New Roman" charset="0"/>
              </a:defRPr>
            </a:lvl6pPr>
            <a:lvl7pPr marL="2971800" indent="-228600" eaLnBrk="0" fontAlgn="base" hangingPunct="0">
              <a:spcBef>
                <a:spcPct val="0"/>
              </a:spcBef>
              <a:spcAft>
                <a:spcPct val="25000"/>
              </a:spcAft>
              <a:buClr>
                <a:schemeClr val="tx1"/>
              </a:buClr>
              <a:defRPr sz="1600">
                <a:solidFill>
                  <a:srgbClr val="275AFF"/>
                </a:solidFill>
                <a:latin typeface="Arial" charset="0"/>
                <a:ea typeface="Times New Roman" charset="0"/>
                <a:cs typeface="Times New Roman" charset="0"/>
              </a:defRPr>
            </a:lvl7pPr>
            <a:lvl8pPr marL="3429000" indent="-228600" eaLnBrk="0" fontAlgn="base" hangingPunct="0">
              <a:spcBef>
                <a:spcPct val="0"/>
              </a:spcBef>
              <a:spcAft>
                <a:spcPct val="25000"/>
              </a:spcAft>
              <a:buClr>
                <a:schemeClr val="tx1"/>
              </a:buClr>
              <a:defRPr sz="1600">
                <a:solidFill>
                  <a:srgbClr val="275AFF"/>
                </a:solidFill>
                <a:latin typeface="Arial" charset="0"/>
                <a:ea typeface="Times New Roman" charset="0"/>
                <a:cs typeface="Times New Roman" charset="0"/>
              </a:defRPr>
            </a:lvl8pPr>
            <a:lvl9pPr marL="3886200" indent="-228600" eaLnBrk="0" fontAlgn="base" hangingPunct="0">
              <a:spcBef>
                <a:spcPct val="0"/>
              </a:spcBef>
              <a:spcAft>
                <a:spcPct val="25000"/>
              </a:spcAft>
              <a:buClr>
                <a:schemeClr val="tx1"/>
              </a:buClr>
              <a:defRPr sz="1600">
                <a:solidFill>
                  <a:srgbClr val="275AFF"/>
                </a:solidFill>
                <a:latin typeface="Arial" charset="0"/>
                <a:ea typeface="Times New Roman" charset="0"/>
                <a:cs typeface="Times New Roman" charset="0"/>
              </a:defRPr>
            </a:lvl9pPr>
          </a:lstStyle>
          <a:p>
            <a:pPr algn="ctr" eaLnBrk="1" hangingPunct="1">
              <a:defRPr/>
            </a:pPr>
            <a:r>
              <a:rPr lang="en-US" altLang="x-none" sz="1200">
                <a:solidFill>
                  <a:schemeClr val="tx1"/>
                </a:solidFill>
                <a:sym typeface="Symbol" charset="2"/>
              </a:rPr>
              <a:t></a:t>
            </a:r>
            <a:r>
              <a:rPr lang="en-US" altLang="x-none" sz="1200">
                <a:solidFill>
                  <a:srgbClr val="000000"/>
                </a:solidFill>
              </a:rPr>
              <a:t> 2008 Pearson Education, Inc.  All rights reserved.</a:t>
            </a:r>
          </a:p>
        </p:txBody>
      </p:sp>
    </p:spTree>
  </p:cSld>
  <p:clrMap bg1="lt1" tx1="dk1" bg2="lt2" tx2="dk2" accent1="accent1" accent2="accent2" accent3="accent3" accent4="accent4" accent5="accent5" accent6="accent6" hlink="hlink" folHlink="folHlink"/>
  <p:sldLayoutIdLst>
    <p:sldLayoutId id="2147484591" r:id="rId1"/>
    <p:sldLayoutId id="2147484592" r:id="rId2"/>
    <p:sldLayoutId id="2147484593" r:id="rId3"/>
    <p:sldLayoutId id="2147484594" r:id="rId4"/>
    <p:sldLayoutId id="2147484595" r:id="rId5"/>
    <p:sldLayoutId id="2147484596" r:id="rId6"/>
    <p:sldLayoutId id="2147484597" r:id="rId7"/>
    <p:sldLayoutId id="2147484598" r:id="rId8"/>
    <p:sldLayoutId id="2147484599" r:id="rId9"/>
    <p:sldLayoutId id="2147484600" r:id="rId10"/>
    <p:sldLayoutId id="2147484601" r:id="rId11"/>
  </p:sldLayoutIdLst>
  <p:hf hdr="0" ftr="0" dt="0"/>
  <p:txStyles>
    <p:titleStyle>
      <a:lvl1pPr algn="l" rtl="0" eaLnBrk="0" fontAlgn="base" hangingPunct="0">
        <a:spcBef>
          <a:spcPct val="0"/>
        </a:spcBef>
        <a:spcAft>
          <a:spcPct val="0"/>
        </a:spcAft>
        <a:defRPr sz="3600" b="1">
          <a:solidFill>
            <a:srgbClr val="5AD9B3"/>
          </a:solidFill>
          <a:latin typeface="+mj-lt"/>
          <a:ea typeface="+mj-ea"/>
          <a:cs typeface="+mj-cs"/>
        </a:defRPr>
      </a:lvl1pPr>
      <a:lvl2pPr algn="l" rtl="0" eaLnBrk="0" fontAlgn="base" hangingPunct="0">
        <a:spcBef>
          <a:spcPct val="0"/>
        </a:spcBef>
        <a:spcAft>
          <a:spcPct val="0"/>
        </a:spcAft>
        <a:defRPr sz="3600" b="1">
          <a:solidFill>
            <a:srgbClr val="5AD9B3"/>
          </a:solidFill>
          <a:latin typeface="Arial" charset="0"/>
        </a:defRPr>
      </a:lvl2pPr>
      <a:lvl3pPr algn="l" rtl="0" eaLnBrk="0" fontAlgn="base" hangingPunct="0">
        <a:spcBef>
          <a:spcPct val="0"/>
        </a:spcBef>
        <a:spcAft>
          <a:spcPct val="0"/>
        </a:spcAft>
        <a:defRPr sz="3600" b="1">
          <a:solidFill>
            <a:srgbClr val="5AD9B3"/>
          </a:solidFill>
          <a:latin typeface="Arial" charset="0"/>
        </a:defRPr>
      </a:lvl3pPr>
      <a:lvl4pPr algn="l" rtl="0" eaLnBrk="0" fontAlgn="base" hangingPunct="0">
        <a:spcBef>
          <a:spcPct val="0"/>
        </a:spcBef>
        <a:spcAft>
          <a:spcPct val="0"/>
        </a:spcAft>
        <a:defRPr sz="3600" b="1">
          <a:solidFill>
            <a:srgbClr val="5AD9B3"/>
          </a:solidFill>
          <a:latin typeface="Arial" charset="0"/>
        </a:defRPr>
      </a:lvl4pPr>
      <a:lvl5pPr algn="l" rtl="0" eaLnBrk="0" fontAlgn="base" hangingPunct="0">
        <a:spcBef>
          <a:spcPct val="0"/>
        </a:spcBef>
        <a:spcAft>
          <a:spcPct val="0"/>
        </a:spcAft>
        <a:defRPr sz="3600" b="1">
          <a:solidFill>
            <a:srgbClr val="5AD9B3"/>
          </a:solidFill>
          <a:latin typeface="Arial" charset="0"/>
        </a:defRPr>
      </a:lvl5pPr>
      <a:lvl6pPr marL="457200" algn="l" rtl="0" fontAlgn="base">
        <a:spcBef>
          <a:spcPct val="0"/>
        </a:spcBef>
        <a:spcAft>
          <a:spcPct val="0"/>
        </a:spcAft>
        <a:defRPr sz="3600" b="1">
          <a:solidFill>
            <a:srgbClr val="5AD9B3"/>
          </a:solidFill>
          <a:latin typeface="Arial" charset="0"/>
        </a:defRPr>
      </a:lvl6pPr>
      <a:lvl7pPr marL="914400" algn="l" rtl="0" fontAlgn="base">
        <a:spcBef>
          <a:spcPct val="0"/>
        </a:spcBef>
        <a:spcAft>
          <a:spcPct val="0"/>
        </a:spcAft>
        <a:defRPr sz="3600" b="1">
          <a:solidFill>
            <a:srgbClr val="5AD9B3"/>
          </a:solidFill>
          <a:latin typeface="Arial" charset="0"/>
        </a:defRPr>
      </a:lvl7pPr>
      <a:lvl8pPr marL="1371600" algn="l" rtl="0" fontAlgn="base">
        <a:spcBef>
          <a:spcPct val="0"/>
        </a:spcBef>
        <a:spcAft>
          <a:spcPct val="0"/>
        </a:spcAft>
        <a:defRPr sz="3600" b="1">
          <a:solidFill>
            <a:srgbClr val="5AD9B3"/>
          </a:solidFill>
          <a:latin typeface="Arial" charset="0"/>
        </a:defRPr>
      </a:lvl8pPr>
      <a:lvl9pPr marL="1828800" algn="l" rtl="0" fontAlgn="base">
        <a:spcBef>
          <a:spcPct val="0"/>
        </a:spcBef>
        <a:spcAft>
          <a:spcPct val="0"/>
        </a:spcAft>
        <a:defRPr sz="3600" b="1">
          <a:solidFill>
            <a:srgbClr val="5AD9B3"/>
          </a:solidFill>
          <a:latin typeface="Arial" charset="0"/>
        </a:defRPr>
      </a:lvl9pPr>
    </p:titleStyle>
    <p:bodyStyle>
      <a:lvl1pPr marL="342900" indent="-342900" algn="l" rtl="0" eaLnBrk="0" fontAlgn="base" hangingPunct="0">
        <a:lnSpc>
          <a:spcPct val="90000"/>
        </a:lnSpc>
        <a:spcBef>
          <a:spcPct val="0"/>
        </a:spcBef>
        <a:spcAft>
          <a:spcPct val="25000"/>
        </a:spcAft>
        <a:buClr>
          <a:schemeClr val="tx1"/>
        </a:buClr>
        <a:buChar char="•"/>
        <a:defRPr sz="2800" b="1">
          <a:solidFill>
            <a:srgbClr val="000000"/>
          </a:solidFill>
          <a:latin typeface="+mn-lt"/>
          <a:ea typeface="+mn-ea"/>
          <a:cs typeface="+mn-cs"/>
        </a:defRPr>
      </a:lvl1pPr>
      <a:lvl2pPr marL="463550" indent="-6350" algn="l" rtl="0" eaLnBrk="0" fontAlgn="base" hangingPunct="0">
        <a:spcBef>
          <a:spcPct val="0"/>
        </a:spcBef>
        <a:spcAft>
          <a:spcPct val="25000"/>
        </a:spcAft>
        <a:buClr>
          <a:schemeClr val="tx1"/>
        </a:buClr>
        <a:buFont typeface="Arial" panose="020B0604020202020204" pitchFamily="34" charset="0"/>
        <a:buChar char="–"/>
        <a:defRPr sz="2200" b="1">
          <a:solidFill>
            <a:srgbClr val="000000"/>
          </a:solidFill>
          <a:latin typeface="+mn-lt"/>
        </a:defRPr>
      </a:lvl2pPr>
      <a:lvl3pPr marL="914400" algn="l" rtl="0" eaLnBrk="0" fontAlgn="base" hangingPunct="0">
        <a:spcBef>
          <a:spcPct val="0"/>
        </a:spcBef>
        <a:spcAft>
          <a:spcPct val="25000"/>
        </a:spcAft>
        <a:buClr>
          <a:schemeClr val="tx1"/>
        </a:buClr>
        <a:buChar char="•"/>
        <a:defRPr sz="2000" b="1">
          <a:solidFill>
            <a:schemeClr val="tx1"/>
          </a:solidFill>
          <a:latin typeface="+mn-lt"/>
        </a:defRPr>
      </a:lvl3pPr>
      <a:lvl4pPr marL="1377950" indent="-6350" algn="l" rtl="0" eaLnBrk="0" fontAlgn="base" hangingPunct="0">
        <a:spcBef>
          <a:spcPct val="0"/>
        </a:spcBef>
        <a:spcAft>
          <a:spcPct val="25000"/>
        </a:spcAft>
        <a:buClr>
          <a:schemeClr val="tx1"/>
        </a:buClr>
        <a:buFont typeface="Arial" panose="020B0604020202020204" pitchFamily="34" charset="0"/>
        <a:buChar char="–"/>
        <a:defRPr sz="2000" b="1">
          <a:solidFill>
            <a:schemeClr val="tx1"/>
          </a:solidFill>
          <a:latin typeface="+mn-lt"/>
        </a:defRPr>
      </a:lvl4pPr>
      <a:lvl5pPr marL="1828800" algn="l" rtl="0" eaLnBrk="0" fontAlgn="base" hangingPunct="0">
        <a:spcBef>
          <a:spcPct val="0"/>
        </a:spcBef>
        <a:spcAft>
          <a:spcPct val="25000"/>
        </a:spcAft>
        <a:buClr>
          <a:schemeClr val="tx1"/>
        </a:buClr>
        <a:buChar char="»"/>
        <a:defRPr sz="2000" b="1">
          <a:solidFill>
            <a:schemeClr val="tx1"/>
          </a:solidFill>
          <a:latin typeface="+mn-lt"/>
        </a:defRPr>
      </a:lvl5pPr>
      <a:lvl6pPr marL="2286000" algn="l" rtl="0" fontAlgn="base">
        <a:spcBef>
          <a:spcPct val="0"/>
        </a:spcBef>
        <a:spcAft>
          <a:spcPct val="25000"/>
        </a:spcAft>
        <a:buClr>
          <a:schemeClr val="tx1"/>
        </a:buClr>
        <a:defRPr sz="2000" b="1">
          <a:solidFill>
            <a:schemeClr val="tx1"/>
          </a:solidFill>
          <a:latin typeface="+mn-lt"/>
        </a:defRPr>
      </a:lvl6pPr>
      <a:lvl7pPr marL="2743200" algn="l" rtl="0" fontAlgn="base">
        <a:spcBef>
          <a:spcPct val="0"/>
        </a:spcBef>
        <a:spcAft>
          <a:spcPct val="25000"/>
        </a:spcAft>
        <a:buClr>
          <a:schemeClr val="tx1"/>
        </a:buClr>
        <a:defRPr sz="2000" b="1">
          <a:solidFill>
            <a:schemeClr val="tx1"/>
          </a:solidFill>
          <a:latin typeface="+mn-lt"/>
        </a:defRPr>
      </a:lvl7pPr>
      <a:lvl8pPr marL="3200400" algn="l" rtl="0" fontAlgn="base">
        <a:spcBef>
          <a:spcPct val="0"/>
        </a:spcBef>
        <a:spcAft>
          <a:spcPct val="25000"/>
        </a:spcAft>
        <a:buClr>
          <a:schemeClr val="tx1"/>
        </a:buClr>
        <a:defRPr sz="2000" b="1">
          <a:solidFill>
            <a:schemeClr val="tx1"/>
          </a:solidFill>
          <a:latin typeface="+mn-lt"/>
        </a:defRPr>
      </a:lvl8pPr>
      <a:lvl9pPr marL="3657600" algn="l" rtl="0" fontAlgn="base">
        <a:spcBef>
          <a:spcPct val="0"/>
        </a:spcBef>
        <a:spcAft>
          <a:spcPct val="25000"/>
        </a:spcAft>
        <a:buClr>
          <a:schemeClr val="tx1"/>
        </a:buClr>
        <a:defRPr sz="20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86370" name="Rectangle 2">
            <a:extLst>
              <a:ext uri="{FF2B5EF4-FFF2-40B4-BE49-F238E27FC236}">
                <a16:creationId xmlns:a16="http://schemas.microsoft.com/office/drawing/2014/main" id="{A4D6C210-65CC-CA43-95D4-A2205E1C9E54}"/>
              </a:ext>
            </a:extLst>
          </p:cNvPr>
          <p:cNvSpPr>
            <a:spLocks noGrp="1" noChangeArrowheads="1"/>
          </p:cNvSpPr>
          <p:nvPr>
            <p:ph type="sldNum" sz="quarter" idx="4"/>
          </p:nvPr>
        </p:nvSpPr>
        <p:spPr bwMode="auto">
          <a:xfrm>
            <a:off x="7010400" y="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smtClean="0">
                <a:solidFill>
                  <a:schemeClr val="tx1"/>
                </a:solidFill>
              </a:defRPr>
            </a:lvl1pPr>
          </a:lstStyle>
          <a:p>
            <a:pPr>
              <a:defRPr/>
            </a:pPr>
            <a:fld id="{D42E4C83-605C-FC41-B615-1748964699B4}" type="slidenum">
              <a:rPr lang="en-US" altLang="en-US"/>
              <a:pPr>
                <a:defRPr/>
              </a:pPr>
              <a:t>‹#›</a:t>
            </a:fld>
            <a:endParaRPr lang="en-US" altLang="en-US"/>
          </a:p>
        </p:txBody>
      </p:sp>
      <p:sp>
        <p:nvSpPr>
          <p:cNvPr id="63491" name="Rectangle 6">
            <a:extLst>
              <a:ext uri="{FF2B5EF4-FFF2-40B4-BE49-F238E27FC236}">
                <a16:creationId xmlns:a16="http://schemas.microsoft.com/office/drawing/2014/main" id="{5639290A-0E97-3A4A-9614-83CC5CAA6950}"/>
              </a:ext>
            </a:extLst>
          </p:cNvPr>
          <p:cNvSpPr>
            <a:spLocks noGrp="1" noChangeArrowheads="1"/>
          </p:cNvSpPr>
          <p:nvPr>
            <p:ph type="title"/>
          </p:nvPr>
        </p:nvSpPr>
        <p:spPr bwMode="auto">
          <a:xfrm>
            <a:off x="228600" y="5334000"/>
            <a:ext cx="8686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45720" numCol="1" anchor="ctr" anchorCtr="0" compatLnSpc="1">
            <a:prstTxWarp prst="textNoShape">
              <a:avLst/>
            </a:prstTxWarp>
          </a:bodyPr>
          <a:lstStyle/>
          <a:p>
            <a:pPr lvl="0"/>
            <a:r>
              <a:rPr lang="en-US" altLang="en-US"/>
              <a:t>Click to edit Master title style</a:t>
            </a:r>
          </a:p>
        </p:txBody>
      </p:sp>
      <p:sp>
        <p:nvSpPr>
          <p:cNvPr id="6148" name="AutoShape 9">
            <a:hlinkClick r:id="" action="ppaction://hlinkshowjump?jump=nextslide" highlightClick="1"/>
            <a:extLst>
              <a:ext uri="{FF2B5EF4-FFF2-40B4-BE49-F238E27FC236}">
                <a16:creationId xmlns:a16="http://schemas.microsoft.com/office/drawing/2014/main" id="{09567392-8331-D346-8242-D8670A8B7789}"/>
              </a:ext>
            </a:extLst>
          </p:cNvPr>
          <p:cNvSpPr>
            <a:spLocks noChangeArrowheads="1"/>
          </p:cNvSpPr>
          <p:nvPr userDrawn="1"/>
        </p:nvSpPr>
        <p:spPr bwMode="auto">
          <a:xfrm>
            <a:off x="8686800" y="6324600"/>
            <a:ext cx="304800" cy="228600"/>
          </a:xfrm>
          <a:prstGeom prst="actionButtonForwardNext">
            <a:avLst/>
          </a:prstGeom>
          <a:solidFill>
            <a:srgbClr val="67B4BF"/>
          </a:solidFill>
          <a:ln>
            <a:noFill/>
          </a:ln>
        </p:spPr>
        <p:txBody>
          <a:bodyPr anchor="ctr">
            <a:spAutoFit/>
          </a:bodyPr>
          <a:lstStyle>
            <a:lvl1pPr>
              <a:defRPr sz="1600">
                <a:solidFill>
                  <a:srgbClr val="275AFF"/>
                </a:solidFill>
                <a:latin typeface="Arial" panose="020B0604020202020204" pitchFamily="34" charset="0"/>
                <a:cs typeface="Times New Roman" panose="02020603050405020304" pitchFamily="18" charset="0"/>
              </a:defRPr>
            </a:lvl1pPr>
            <a:lvl2pPr marL="742950" indent="-285750">
              <a:defRPr sz="1600">
                <a:solidFill>
                  <a:srgbClr val="275AFF"/>
                </a:solidFill>
                <a:latin typeface="Arial" panose="020B0604020202020204" pitchFamily="34" charset="0"/>
                <a:cs typeface="Times New Roman" panose="02020603050405020304" pitchFamily="18" charset="0"/>
              </a:defRPr>
            </a:lvl2pPr>
            <a:lvl3pPr marL="1143000" indent="-228600">
              <a:defRPr sz="1600">
                <a:solidFill>
                  <a:srgbClr val="275AFF"/>
                </a:solidFill>
                <a:latin typeface="Arial" panose="020B0604020202020204" pitchFamily="34" charset="0"/>
                <a:cs typeface="Times New Roman" panose="02020603050405020304" pitchFamily="18" charset="0"/>
              </a:defRPr>
            </a:lvl3pPr>
            <a:lvl4pPr marL="1600200" indent="-228600">
              <a:defRPr sz="1600">
                <a:solidFill>
                  <a:srgbClr val="275AFF"/>
                </a:solidFill>
                <a:latin typeface="Arial" panose="020B0604020202020204" pitchFamily="34" charset="0"/>
                <a:cs typeface="Times New Roman" panose="02020603050405020304" pitchFamily="18" charset="0"/>
              </a:defRPr>
            </a:lvl4pPr>
            <a:lvl5pPr marL="2057400" indent="-228600">
              <a:defRPr sz="1600">
                <a:solidFill>
                  <a:srgbClr val="275AFF"/>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9pPr>
          </a:lstStyle>
          <a:p>
            <a:pPr eaLnBrk="1" hangingPunct="1">
              <a:spcAft>
                <a:spcPct val="25000"/>
              </a:spcAft>
              <a:buClr>
                <a:schemeClr val="tx1"/>
              </a:buClr>
              <a:defRPr/>
            </a:pPr>
            <a:endParaRPr lang="en-US" altLang="en-US"/>
          </a:p>
        </p:txBody>
      </p:sp>
      <p:sp>
        <p:nvSpPr>
          <p:cNvPr id="6149" name="AutoShape 10">
            <a:hlinkClick r:id="" action="ppaction://hlinkshowjump?jump=previousslide" highlightClick="1"/>
            <a:extLst>
              <a:ext uri="{FF2B5EF4-FFF2-40B4-BE49-F238E27FC236}">
                <a16:creationId xmlns:a16="http://schemas.microsoft.com/office/drawing/2014/main" id="{E850215B-9B8E-854D-9C9D-46B5DD8C6E5E}"/>
              </a:ext>
            </a:extLst>
          </p:cNvPr>
          <p:cNvSpPr>
            <a:spLocks noChangeArrowheads="1"/>
          </p:cNvSpPr>
          <p:nvPr userDrawn="1"/>
        </p:nvSpPr>
        <p:spPr bwMode="auto">
          <a:xfrm rot="10800000">
            <a:off x="8305800" y="6324600"/>
            <a:ext cx="304800" cy="228600"/>
          </a:xfrm>
          <a:prstGeom prst="actionButtonForwardNext">
            <a:avLst/>
          </a:prstGeom>
          <a:solidFill>
            <a:srgbClr val="67B4BF"/>
          </a:solidFill>
          <a:ln>
            <a:noFill/>
          </a:ln>
        </p:spPr>
        <p:txBody>
          <a:bodyPr anchor="ctr">
            <a:spAutoFit/>
          </a:bodyPr>
          <a:lstStyle>
            <a:lvl1pPr>
              <a:defRPr sz="1600">
                <a:solidFill>
                  <a:srgbClr val="275AFF"/>
                </a:solidFill>
                <a:latin typeface="Arial" panose="020B0604020202020204" pitchFamily="34" charset="0"/>
                <a:cs typeface="Times New Roman" panose="02020603050405020304" pitchFamily="18" charset="0"/>
              </a:defRPr>
            </a:lvl1pPr>
            <a:lvl2pPr marL="742950" indent="-285750">
              <a:defRPr sz="1600">
                <a:solidFill>
                  <a:srgbClr val="275AFF"/>
                </a:solidFill>
                <a:latin typeface="Arial" panose="020B0604020202020204" pitchFamily="34" charset="0"/>
                <a:cs typeface="Times New Roman" panose="02020603050405020304" pitchFamily="18" charset="0"/>
              </a:defRPr>
            </a:lvl2pPr>
            <a:lvl3pPr marL="1143000" indent="-228600">
              <a:defRPr sz="1600">
                <a:solidFill>
                  <a:srgbClr val="275AFF"/>
                </a:solidFill>
                <a:latin typeface="Arial" panose="020B0604020202020204" pitchFamily="34" charset="0"/>
                <a:cs typeface="Times New Roman" panose="02020603050405020304" pitchFamily="18" charset="0"/>
              </a:defRPr>
            </a:lvl3pPr>
            <a:lvl4pPr marL="1600200" indent="-228600">
              <a:defRPr sz="1600">
                <a:solidFill>
                  <a:srgbClr val="275AFF"/>
                </a:solidFill>
                <a:latin typeface="Arial" panose="020B0604020202020204" pitchFamily="34" charset="0"/>
                <a:cs typeface="Times New Roman" panose="02020603050405020304" pitchFamily="18" charset="0"/>
              </a:defRPr>
            </a:lvl4pPr>
            <a:lvl5pPr marL="2057400" indent="-228600">
              <a:defRPr sz="1600">
                <a:solidFill>
                  <a:srgbClr val="275AFF"/>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9pPr>
          </a:lstStyle>
          <a:p>
            <a:pPr eaLnBrk="1" hangingPunct="1">
              <a:spcAft>
                <a:spcPct val="25000"/>
              </a:spcAft>
              <a:buClr>
                <a:schemeClr val="tx1"/>
              </a:buClr>
              <a:defRPr/>
            </a:pPr>
            <a:endParaRPr lang="en-US" altLang="en-US"/>
          </a:p>
        </p:txBody>
      </p:sp>
      <p:sp>
        <p:nvSpPr>
          <p:cNvPr id="6150" name="Rectangle 11">
            <a:extLst>
              <a:ext uri="{FF2B5EF4-FFF2-40B4-BE49-F238E27FC236}">
                <a16:creationId xmlns:a16="http://schemas.microsoft.com/office/drawing/2014/main" id="{E8CE1D41-6CEA-B143-A46B-138841265AE0}"/>
              </a:ext>
            </a:extLst>
          </p:cNvPr>
          <p:cNvSpPr>
            <a:spLocks noChangeArrowheads="1"/>
          </p:cNvSpPr>
          <p:nvPr userDrawn="1"/>
        </p:nvSpPr>
        <p:spPr bwMode="auto">
          <a:xfrm>
            <a:off x="5419725" y="6577013"/>
            <a:ext cx="3686175" cy="274637"/>
          </a:xfrm>
          <a:prstGeom prst="rect">
            <a:avLst/>
          </a:prstGeom>
          <a:noFill/>
          <a:ln>
            <a:noFill/>
          </a:ln>
        </p:spPr>
        <p:txBody>
          <a:bodyPr wrap="none">
            <a:spAutoFit/>
          </a:bodyPr>
          <a:lstStyle>
            <a:lvl1pPr eaLnBrk="0" hangingPunct="0">
              <a:defRPr sz="1600">
                <a:solidFill>
                  <a:srgbClr val="275AFF"/>
                </a:solidFill>
                <a:latin typeface="Arial" charset="0"/>
                <a:ea typeface="Times New Roman" charset="0"/>
                <a:cs typeface="Times New Roman" charset="0"/>
              </a:defRPr>
            </a:lvl1pPr>
            <a:lvl2pPr marL="742950" indent="-285750" eaLnBrk="0" hangingPunct="0">
              <a:defRPr sz="1600">
                <a:solidFill>
                  <a:srgbClr val="275AFF"/>
                </a:solidFill>
                <a:latin typeface="Arial" charset="0"/>
                <a:ea typeface="Times New Roman" charset="0"/>
                <a:cs typeface="Times New Roman" charset="0"/>
              </a:defRPr>
            </a:lvl2pPr>
            <a:lvl3pPr marL="1143000" indent="-228600" eaLnBrk="0" hangingPunct="0">
              <a:defRPr sz="1600">
                <a:solidFill>
                  <a:srgbClr val="275AFF"/>
                </a:solidFill>
                <a:latin typeface="Arial" charset="0"/>
                <a:ea typeface="Times New Roman" charset="0"/>
                <a:cs typeface="Times New Roman" charset="0"/>
              </a:defRPr>
            </a:lvl3pPr>
            <a:lvl4pPr marL="1600200" indent="-228600" eaLnBrk="0" hangingPunct="0">
              <a:defRPr sz="1600">
                <a:solidFill>
                  <a:srgbClr val="275AFF"/>
                </a:solidFill>
                <a:latin typeface="Arial" charset="0"/>
                <a:ea typeface="Times New Roman" charset="0"/>
                <a:cs typeface="Times New Roman" charset="0"/>
              </a:defRPr>
            </a:lvl4pPr>
            <a:lvl5pPr marL="2057400" indent="-228600" eaLnBrk="0" hangingPunct="0">
              <a:defRPr sz="1600">
                <a:solidFill>
                  <a:srgbClr val="275AFF"/>
                </a:solidFill>
                <a:latin typeface="Arial" charset="0"/>
                <a:ea typeface="Times New Roman" charset="0"/>
                <a:cs typeface="Times New Roman" charset="0"/>
              </a:defRPr>
            </a:lvl5pPr>
            <a:lvl6pPr marL="2514600" indent="-228600" eaLnBrk="0" fontAlgn="base" hangingPunct="0">
              <a:spcBef>
                <a:spcPct val="0"/>
              </a:spcBef>
              <a:spcAft>
                <a:spcPct val="25000"/>
              </a:spcAft>
              <a:buClr>
                <a:schemeClr val="tx1"/>
              </a:buClr>
              <a:defRPr sz="1600">
                <a:solidFill>
                  <a:srgbClr val="275AFF"/>
                </a:solidFill>
                <a:latin typeface="Arial" charset="0"/>
                <a:ea typeface="Times New Roman" charset="0"/>
                <a:cs typeface="Times New Roman" charset="0"/>
              </a:defRPr>
            </a:lvl6pPr>
            <a:lvl7pPr marL="2971800" indent="-228600" eaLnBrk="0" fontAlgn="base" hangingPunct="0">
              <a:spcBef>
                <a:spcPct val="0"/>
              </a:spcBef>
              <a:spcAft>
                <a:spcPct val="25000"/>
              </a:spcAft>
              <a:buClr>
                <a:schemeClr val="tx1"/>
              </a:buClr>
              <a:defRPr sz="1600">
                <a:solidFill>
                  <a:srgbClr val="275AFF"/>
                </a:solidFill>
                <a:latin typeface="Arial" charset="0"/>
                <a:ea typeface="Times New Roman" charset="0"/>
                <a:cs typeface="Times New Roman" charset="0"/>
              </a:defRPr>
            </a:lvl7pPr>
            <a:lvl8pPr marL="3429000" indent="-228600" eaLnBrk="0" fontAlgn="base" hangingPunct="0">
              <a:spcBef>
                <a:spcPct val="0"/>
              </a:spcBef>
              <a:spcAft>
                <a:spcPct val="25000"/>
              </a:spcAft>
              <a:buClr>
                <a:schemeClr val="tx1"/>
              </a:buClr>
              <a:defRPr sz="1600">
                <a:solidFill>
                  <a:srgbClr val="275AFF"/>
                </a:solidFill>
                <a:latin typeface="Arial" charset="0"/>
                <a:ea typeface="Times New Roman" charset="0"/>
                <a:cs typeface="Times New Roman" charset="0"/>
              </a:defRPr>
            </a:lvl8pPr>
            <a:lvl9pPr marL="3886200" indent="-228600" eaLnBrk="0" fontAlgn="base" hangingPunct="0">
              <a:spcBef>
                <a:spcPct val="0"/>
              </a:spcBef>
              <a:spcAft>
                <a:spcPct val="25000"/>
              </a:spcAft>
              <a:buClr>
                <a:schemeClr val="tx1"/>
              </a:buClr>
              <a:defRPr sz="1600">
                <a:solidFill>
                  <a:srgbClr val="275AFF"/>
                </a:solidFill>
                <a:latin typeface="Arial" charset="0"/>
                <a:ea typeface="Times New Roman" charset="0"/>
                <a:cs typeface="Times New Roman" charset="0"/>
              </a:defRPr>
            </a:lvl9pPr>
          </a:lstStyle>
          <a:p>
            <a:pPr algn="ctr" eaLnBrk="1" hangingPunct="1">
              <a:defRPr/>
            </a:pPr>
            <a:r>
              <a:rPr lang="en-US" altLang="x-none" sz="1200">
                <a:solidFill>
                  <a:schemeClr val="tx1"/>
                </a:solidFill>
                <a:sym typeface="Symbol" charset="2"/>
              </a:rPr>
              <a:t></a:t>
            </a:r>
            <a:r>
              <a:rPr lang="en-US" altLang="x-none" sz="1200">
                <a:solidFill>
                  <a:srgbClr val="000000"/>
                </a:solidFill>
              </a:rPr>
              <a:t> 2008 Pearson Education, Inc.  All rights reserved.</a:t>
            </a:r>
          </a:p>
        </p:txBody>
      </p:sp>
    </p:spTree>
  </p:cSld>
  <p:clrMap bg1="lt1" tx1="dk1" bg2="lt2" tx2="dk2" accent1="accent1" accent2="accent2" accent3="accent3" accent4="accent4" accent5="accent5" accent6="accent6" hlink="hlink" folHlink="folHlink"/>
  <p:sldLayoutIdLst>
    <p:sldLayoutId id="2147484602" r:id="rId1"/>
    <p:sldLayoutId id="2147484603" r:id="rId2"/>
    <p:sldLayoutId id="2147484604" r:id="rId3"/>
    <p:sldLayoutId id="2147484605" r:id="rId4"/>
    <p:sldLayoutId id="2147484606" r:id="rId5"/>
    <p:sldLayoutId id="2147484607" r:id="rId6"/>
    <p:sldLayoutId id="2147484608" r:id="rId7"/>
    <p:sldLayoutId id="2147484609" r:id="rId8"/>
    <p:sldLayoutId id="2147484610" r:id="rId9"/>
    <p:sldLayoutId id="2147484611" r:id="rId10"/>
    <p:sldLayoutId id="2147484612" r:id="rId11"/>
    <p:sldLayoutId id="2147484613" r:id="rId12"/>
  </p:sldLayoutIdLst>
  <p:hf hdr="0" ftr="0" dt="0"/>
  <p:txStyles>
    <p:titleStyle>
      <a:lvl1pPr algn="ctr" rtl="0" eaLnBrk="0" fontAlgn="base" hangingPunct="0">
        <a:lnSpc>
          <a:spcPct val="95000"/>
        </a:lnSpc>
        <a:spcBef>
          <a:spcPct val="0"/>
        </a:spcBef>
        <a:spcAft>
          <a:spcPct val="0"/>
        </a:spcAft>
        <a:defRPr sz="1600">
          <a:solidFill>
            <a:schemeClr val="tx1"/>
          </a:solidFill>
          <a:latin typeface="+mj-lt"/>
          <a:ea typeface="+mj-ea"/>
          <a:cs typeface="+mj-cs"/>
        </a:defRPr>
      </a:lvl1pPr>
      <a:lvl2pPr algn="ctr" rtl="0" eaLnBrk="0" fontAlgn="base" hangingPunct="0">
        <a:lnSpc>
          <a:spcPct val="95000"/>
        </a:lnSpc>
        <a:spcBef>
          <a:spcPct val="0"/>
        </a:spcBef>
        <a:spcAft>
          <a:spcPct val="0"/>
        </a:spcAft>
        <a:defRPr sz="1600">
          <a:solidFill>
            <a:schemeClr val="tx1"/>
          </a:solidFill>
          <a:latin typeface="Arial" charset="0"/>
        </a:defRPr>
      </a:lvl2pPr>
      <a:lvl3pPr algn="ctr" rtl="0" eaLnBrk="0" fontAlgn="base" hangingPunct="0">
        <a:lnSpc>
          <a:spcPct val="95000"/>
        </a:lnSpc>
        <a:spcBef>
          <a:spcPct val="0"/>
        </a:spcBef>
        <a:spcAft>
          <a:spcPct val="0"/>
        </a:spcAft>
        <a:defRPr sz="1600">
          <a:solidFill>
            <a:schemeClr val="tx1"/>
          </a:solidFill>
          <a:latin typeface="Arial" charset="0"/>
        </a:defRPr>
      </a:lvl3pPr>
      <a:lvl4pPr algn="ctr" rtl="0" eaLnBrk="0" fontAlgn="base" hangingPunct="0">
        <a:lnSpc>
          <a:spcPct val="95000"/>
        </a:lnSpc>
        <a:spcBef>
          <a:spcPct val="0"/>
        </a:spcBef>
        <a:spcAft>
          <a:spcPct val="0"/>
        </a:spcAft>
        <a:defRPr sz="1600">
          <a:solidFill>
            <a:schemeClr val="tx1"/>
          </a:solidFill>
          <a:latin typeface="Arial" charset="0"/>
        </a:defRPr>
      </a:lvl4pPr>
      <a:lvl5pPr algn="ctr" rtl="0" eaLnBrk="0" fontAlgn="base" hangingPunct="0">
        <a:lnSpc>
          <a:spcPct val="95000"/>
        </a:lnSpc>
        <a:spcBef>
          <a:spcPct val="0"/>
        </a:spcBef>
        <a:spcAft>
          <a:spcPct val="0"/>
        </a:spcAft>
        <a:defRPr sz="1600">
          <a:solidFill>
            <a:schemeClr val="tx1"/>
          </a:solidFill>
          <a:latin typeface="Arial" charset="0"/>
        </a:defRPr>
      </a:lvl5pPr>
      <a:lvl6pPr marL="457200" algn="ctr" rtl="0" fontAlgn="base">
        <a:lnSpc>
          <a:spcPct val="95000"/>
        </a:lnSpc>
        <a:spcBef>
          <a:spcPct val="0"/>
        </a:spcBef>
        <a:spcAft>
          <a:spcPct val="0"/>
        </a:spcAft>
        <a:defRPr sz="1600">
          <a:solidFill>
            <a:schemeClr val="tx1"/>
          </a:solidFill>
          <a:latin typeface="Arial" charset="0"/>
        </a:defRPr>
      </a:lvl6pPr>
      <a:lvl7pPr marL="914400" algn="ctr" rtl="0" fontAlgn="base">
        <a:lnSpc>
          <a:spcPct val="95000"/>
        </a:lnSpc>
        <a:spcBef>
          <a:spcPct val="0"/>
        </a:spcBef>
        <a:spcAft>
          <a:spcPct val="0"/>
        </a:spcAft>
        <a:defRPr sz="1600">
          <a:solidFill>
            <a:schemeClr val="tx1"/>
          </a:solidFill>
          <a:latin typeface="Arial" charset="0"/>
        </a:defRPr>
      </a:lvl7pPr>
      <a:lvl8pPr marL="1371600" algn="ctr" rtl="0" fontAlgn="base">
        <a:lnSpc>
          <a:spcPct val="95000"/>
        </a:lnSpc>
        <a:spcBef>
          <a:spcPct val="0"/>
        </a:spcBef>
        <a:spcAft>
          <a:spcPct val="0"/>
        </a:spcAft>
        <a:defRPr sz="1600">
          <a:solidFill>
            <a:schemeClr val="tx1"/>
          </a:solidFill>
          <a:latin typeface="Arial" charset="0"/>
        </a:defRPr>
      </a:lvl8pPr>
      <a:lvl9pPr marL="1828800" algn="ctr" rtl="0" fontAlgn="base">
        <a:lnSpc>
          <a:spcPct val="95000"/>
        </a:lnSpc>
        <a:spcBef>
          <a:spcPct val="0"/>
        </a:spcBef>
        <a:spcAft>
          <a:spcPct val="0"/>
        </a:spcAft>
        <a:defRPr sz="1600">
          <a:solidFill>
            <a:schemeClr val="tx1"/>
          </a:solidFill>
          <a:latin typeface="Arial" charset="0"/>
        </a:defRPr>
      </a:lvl9pPr>
    </p:titleStyle>
    <p:bodyStyle>
      <a:lvl1pPr marL="228600" indent="-228600" algn="l" rtl="0" eaLnBrk="0" fontAlgn="base" hangingPunct="0">
        <a:spcBef>
          <a:spcPct val="0"/>
        </a:spcBef>
        <a:spcAft>
          <a:spcPct val="25000"/>
        </a:spcAft>
        <a:buClr>
          <a:schemeClr val="tx1"/>
        </a:buClr>
        <a:buChar char="•"/>
        <a:defRPr sz="3000" b="1" i="1">
          <a:solidFill>
            <a:srgbClr val="4E87C6"/>
          </a:solidFill>
          <a:latin typeface="+mn-lt"/>
          <a:ea typeface="+mn-ea"/>
          <a:cs typeface="+mn-cs"/>
        </a:defRPr>
      </a:lvl1pPr>
      <a:lvl2pPr marL="685800" indent="-228600" algn="l" rtl="0" eaLnBrk="0" fontAlgn="base" hangingPunct="0">
        <a:spcBef>
          <a:spcPct val="0"/>
        </a:spcBef>
        <a:spcAft>
          <a:spcPct val="25000"/>
        </a:spcAft>
        <a:buClr>
          <a:schemeClr val="tx1"/>
        </a:buClr>
        <a:buFont typeface="Arial" panose="020B0604020202020204" pitchFamily="34" charset="0"/>
        <a:buChar char="–"/>
        <a:defRPr sz="3000" b="1" i="1">
          <a:solidFill>
            <a:srgbClr val="4E87C6"/>
          </a:solidFill>
          <a:latin typeface="+mn-lt"/>
        </a:defRPr>
      </a:lvl2pPr>
      <a:lvl3pPr marL="1143000" indent="-228600" algn="l" rtl="0" eaLnBrk="0" fontAlgn="base" hangingPunct="0">
        <a:spcBef>
          <a:spcPct val="0"/>
        </a:spcBef>
        <a:spcAft>
          <a:spcPct val="25000"/>
        </a:spcAft>
        <a:buClr>
          <a:schemeClr val="tx1"/>
        </a:buClr>
        <a:buChar char="•"/>
        <a:defRPr sz="3000" b="1" i="1">
          <a:solidFill>
            <a:srgbClr val="4E87C6"/>
          </a:solidFill>
          <a:latin typeface="+mn-lt"/>
        </a:defRPr>
      </a:lvl3pPr>
      <a:lvl4pPr marL="1600200" indent="-228600" algn="l" rtl="0" eaLnBrk="0" fontAlgn="base" hangingPunct="0">
        <a:spcBef>
          <a:spcPct val="0"/>
        </a:spcBef>
        <a:spcAft>
          <a:spcPct val="25000"/>
        </a:spcAft>
        <a:buClr>
          <a:schemeClr val="tx1"/>
        </a:buClr>
        <a:buFont typeface="Arial" panose="020B0604020202020204" pitchFamily="34" charset="0"/>
        <a:buChar char="–"/>
        <a:defRPr sz="3000" b="1" i="1">
          <a:solidFill>
            <a:srgbClr val="4E87C6"/>
          </a:solidFill>
          <a:latin typeface="+mn-lt"/>
        </a:defRPr>
      </a:lvl4pPr>
      <a:lvl5pPr marL="2057400" indent="-228600" algn="l" rtl="0" eaLnBrk="0" fontAlgn="base" hangingPunct="0">
        <a:spcBef>
          <a:spcPct val="0"/>
        </a:spcBef>
        <a:spcAft>
          <a:spcPct val="25000"/>
        </a:spcAft>
        <a:buClr>
          <a:schemeClr val="tx1"/>
        </a:buClr>
        <a:buChar char="»"/>
        <a:defRPr sz="3000" b="1" i="1">
          <a:solidFill>
            <a:srgbClr val="4E87C6"/>
          </a:solidFill>
          <a:latin typeface="+mn-lt"/>
        </a:defRPr>
      </a:lvl5pPr>
      <a:lvl6pPr marL="2514600" indent="-228600" algn="l" rtl="0" fontAlgn="base">
        <a:spcBef>
          <a:spcPct val="0"/>
        </a:spcBef>
        <a:spcAft>
          <a:spcPct val="25000"/>
        </a:spcAft>
        <a:buClr>
          <a:schemeClr val="tx1"/>
        </a:buClr>
        <a:defRPr sz="3000" b="1" i="1">
          <a:solidFill>
            <a:srgbClr val="4E87C6"/>
          </a:solidFill>
          <a:latin typeface="+mn-lt"/>
        </a:defRPr>
      </a:lvl6pPr>
      <a:lvl7pPr marL="2971800" indent="-228600" algn="l" rtl="0" fontAlgn="base">
        <a:spcBef>
          <a:spcPct val="0"/>
        </a:spcBef>
        <a:spcAft>
          <a:spcPct val="25000"/>
        </a:spcAft>
        <a:buClr>
          <a:schemeClr val="tx1"/>
        </a:buClr>
        <a:defRPr sz="3000" b="1" i="1">
          <a:solidFill>
            <a:srgbClr val="4E87C6"/>
          </a:solidFill>
          <a:latin typeface="+mn-lt"/>
        </a:defRPr>
      </a:lvl7pPr>
      <a:lvl8pPr marL="3429000" indent="-228600" algn="l" rtl="0" fontAlgn="base">
        <a:spcBef>
          <a:spcPct val="0"/>
        </a:spcBef>
        <a:spcAft>
          <a:spcPct val="25000"/>
        </a:spcAft>
        <a:buClr>
          <a:schemeClr val="tx1"/>
        </a:buClr>
        <a:defRPr sz="3000" b="1" i="1">
          <a:solidFill>
            <a:srgbClr val="4E87C6"/>
          </a:solidFill>
          <a:latin typeface="+mn-lt"/>
        </a:defRPr>
      </a:lvl8pPr>
      <a:lvl9pPr marL="3886200" indent="-228600" algn="l" rtl="0" fontAlgn="base">
        <a:spcBef>
          <a:spcPct val="0"/>
        </a:spcBef>
        <a:spcAft>
          <a:spcPct val="25000"/>
        </a:spcAft>
        <a:buClr>
          <a:schemeClr val="tx1"/>
        </a:buClr>
        <a:defRPr sz="3000" b="1" i="1">
          <a:solidFill>
            <a:srgbClr val="4E87C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6802" name="Rectangle 2">
            <a:extLst>
              <a:ext uri="{FF2B5EF4-FFF2-40B4-BE49-F238E27FC236}">
                <a16:creationId xmlns:a16="http://schemas.microsoft.com/office/drawing/2014/main" id="{A1B52E71-5968-074F-AB42-E7FDDC6FB566}"/>
              </a:ext>
            </a:extLst>
          </p:cNvPr>
          <p:cNvSpPr>
            <a:spLocks noGrp="1" noChangeArrowheads="1"/>
          </p:cNvSpPr>
          <p:nvPr>
            <p:ph type="body" idx="1"/>
          </p:nvPr>
        </p:nvSpPr>
        <p:spPr bwMode="auto">
          <a:xfrm>
            <a:off x="7162800" y="1166813"/>
            <a:ext cx="1981200" cy="2109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45720" numCol="1" anchor="t" anchorCtr="0" compatLnSpc="1">
            <a:prstTxWarp prst="textNoShape">
              <a:avLst/>
            </a:prstTxWarp>
            <a:spAutoFit/>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6803" name="Rectangle 3">
            <a:extLst>
              <a:ext uri="{FF2B5EF4-FFF2-40B4-BE49-F238E27FC236}">
                <a16:creationId xmlns:a16="http://schemas.microsoft.com/office/drawing/2014/main" id="{660D003D-FD6A-9347-8DA3-7DFF8A8FE97C}"/>
              </a:ext>
            </a:extLst>
          </p:cNvPr>
          <p:cNvSpPr>
            <a:spLocks noGrp="1" noChangeArrowheads="1"/>
          </p:cNvSpPr>
          <p:nvPr>
            <p:ph type="title"/>
          </p:nvPr>
        </p:nvSpPr>
        <p:spPr bwMode="auto">
          <a:xfrm>
            <a:off x="7086600" y="152400"/>
            <a:ext cx="20574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lvl="0"/>
            <a:r>
              <a:rPr lang="en-US" altLang="en-US"/>
              <a:t>Click to edit Master title style</a:t>
            </a:r>
          </a:p>
        </p:txBody>
      </p:sp>
      <p:sp>
        <p:nvSpPr>
          <p:cNvPr id="193540" name="Rectangle 4">
            <a:extLst>
              <a:ext uri="{FF2B5EF4-FFF2-40B4-BE49-F238E27FC236}">
                <a16:creationId xmlns:a16="http://schemas.microsoft.com/office/drawing/2014/main" id="{43094AA6-5DBD-374C-82BC-B170161FE2E1}"/>
              </a:ext>
            </a:extLst>
          </p:cNvPr>
          <p:cNvSpPr>
            <a:spLocks noGrp="1" noChangeArrowheads="1"/>
          </p:cNvSpPr>
          <p:nvPr>
            <p:ph type="sldNum" sz="quarter" idx="4"/>
          </p:nvPr>
        </p:nvSpPr>
        <p:spPr bwMode="auto">
          <a:xfrm>
            <a:off x="7010400" y="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smtClean="0">
                <a:solidFill>
                  <a:schemeClr val="tx1"/>
                </a:solidFill>
              </a:defRPr>
            </a:lvl1pPr>
          </a:lstStyle>
          <a:p>
            <a:pPr>
              <a:defRPr/>
            </a:pPr>
            <a:fld id="{77DFB355-80D3-914B-A704-453D3F76A619}" type="slidenum">
              <a:rPr lang="en-US" altLang="en-US"/>
              <a:pPr>
                <a:defRPr/>
              </a:pPr>
              <a:t>‹#›</a:t>
            </a:fld>
            <a:endParaRPr lang="en-US" altLang="en-US"/>
          </a:p>
        </p:txBody>
      </p:sp>
      <p:sp>
        <p:nvSpPr>
          <p:cNvPr id="7173" name="Rectangle 7">
            <a:extLst>
              <a:ext uri="{FF2B5EF4-FFF2-40B4-BE49-F238E27FC236}">
                <a16:creationId xmlns:a16="http://schemas.microsoft.com/office/drawing/2014/main" id="{09CE4626-BF29-6840-8951-29016663D26C}"/>
              </a:ext>
            </a:extLst>
          </p:cNvPr>
          <p:cNvSpPr>
            <a:spLocks noChangeArrowheads="1"/>
          </p:cNvSpPr>
          <p:nvPr/>
        </p:nvSpPr>
        <p:spPr bwMode="auto">
          <a:xfrm>
            <a:off x="7010400" y="6324600"/>
            <a:ext cx="2133600" cy="457200"/>
          </a:xfrm>
          <a:prstGeom prst="rect">
            <a:avLst/>
          </a:prstGeom>
          <a:noFill/>
          <a:ln>
            <a:noFill/>
          </a:ln>
        </p:spPr>
        <p:txBody>
          <a:bodyPr>
            <a:spAutoFit/>
          </a:bodyPr>
          <a:lstStyle>
            <a:lvl1pPr eaLnBrk="0" hangingPunct="0">
              <a:tabLst>
                <a:tab pos="341313" algn="l"/>
                <a:tab pos="741363" algn="l"/>
              </a:tabLst>
              <a:defRPr sz="1600">
                <a:solidFill>
                  <a:srgbClr val="275AFF"/>
                </a:solidFill>
                <a:latin typeface="Arial" charset="0"/>
                <a:ea typeface="Times New Roman" charset="0"/>
                <a:cs typeface="Times New Roman" charset="0"/>
              </a:defRPr>
            </a:lvl1pPr>
            <a:lvl2pPr marL="742950" indent="-285750" eaLnBrk="0" hangingPunct="0">
              <a:tabLst>
                <a:tab pos="341313" algn="l"/>
                <a:tab pos="741363" algn="l"/>
              </a:tabLst>
              <a:defRPr sz="1600">
                <a:solidFill>
                  <a:srgbClr val="275AFF"/>
                </a:solidFill>
                <a:latin typeface="Arial" charset="0"/>
                <a:ea typeface="Times New Roman" charset="0"/>
                <a:cs typeface="Times New Roman" charset="0"/>
              </a:defRPr>
            </a:lvl2pPr>
            <a:lvl3pPr marL="1143000" indent="-228600" eaLnBrk="0" hangingPunct="0">
              <a:tabLst>
                <a:tab pos="341313" algn="l"/>
                <a:tab pos="741363" algn="l"/>
              </a:tabLst>
              <a:defRPr sz="1600">
                <a:solidFill>
                  <a:srgbClr val="275AFF"/>
                </a:solidFill>
                <a:latin typeface="Arial" charset="0"/>
                <a:ea typeface="Times New Roman" charset="0"/>
                <a:cs typeface="Times New Roman" charset="0"/>
              </a:defRPr>
            </a:lvl3pPr>
            <a:lvl4pPr marL="1600200" indent="-228600" eaLnBrk="0" hangingPunct="0">
              <a:tabLst>
                <a:tab pos="341313" algn="l"/>
                <a:tab pos="741363" algn="l"/>
              </a:tabLst>
              <a:defRPr sz="1600">
                <a:solidFill>
                  <a:srgbClr val="275AFF"/>
                </a:solidFill>
                <a:latin typeface="Arial" charset="0"/>
                <a:ea typeface="Times New Roman" charset="0"/>
                <a:cs typeface="Times New Roman" charset="0"/>
              </a:defRPr>
            </a:lvl4pPr>
            <a:lvl5pPr marL="2057400" indent="-228600" eaLnBrk="0" hangingPunct="0">
              <a:tabLst>
                <a:tab pos="341313" algn="l"/>
                <a:tab pos="741363" algn="l"/>
              </a:tabLst>
              <a:defRPr sz="1600">
                <a:solidFill>
                  <a:srgbClr val="275AFF"/>
                </a:solidFill>
                <a:latin typeface="Arial" charset="0"/>
                <a:ea typeface="Times New Roman" charset="0"/>
                <a:cs typeface="Times New Roman" charset="0"/>
              </a:defRPr>
            </a:lvl5pPr>
            <a:lvl6pPr marL="2514600" indent="-228600" eaLnBrk="0" fontAlgn="base" hangingPunct="0">
              <a:spcBef>
                <a:spcPct val="0"/>
              </a:spcBef>
              <a:spcAft>
                <a:spcPct val="25000"/>
              </a:spcAft>
              <a:buClr>
                <a:schemeClr val="tx1"/>
              </a:buClr>
              <a:tabLst>
                <a:tab pos="341313" algn="l"/>
                <a:tab pos="741363" algn="l"/>
              </a:tabLst>
              <a:defRPr sz="1600">
                <a:solidFill>
                  <a:srgbClr val="275AFF"/>
                </a:solidFill>
                <a:latin typeface="Arial" charset="0"/>
                <a:ea typeface="Times New Roman" charset="0"/>
                <a:cs typeface="Times New Roman" charset="0"/>
              </a:defRPr>
            </a:lvl6pPr>
            <a:lvl7pPr marL="2971800" indent="-228600" eaLnBrk="0" fontAlgn="base" hangingPunct="0">
              <a:spcBef>
                <a:spcPct val="0"/>
              </a:spcBef>
              <a:spcAft>
                <a:spcPct val="25000"/>
              </a:spcAft>
              <a:buClr>
                <a:schemeClr val="tx1"/>
              </a:buClr>
              <a:tabLst>
                <a:tab pos="341313" algn="l"/>
                <a:tab pos="741363" algn="l"/>
              </a:tabLst>
              <a:defRPr sz="1600">
                <a:solidFill>
                  <a:srgbClr val="275AFF"/>
                </a:solidFill>
                <a:latin typeface="Arial" charset="0"/>
                <a:ea typeface="Times New Roman" charset="0"/>
                <a:cs typeface="Times New Roman" charset="0"/>
              </a:defRPr>
            </a:lvl7pPr>
            <a:lvl8pPr marL="3429000" indent="-228600" eaLnBrk="0" fontAlgn="base" hangingPunct="0">
              <a:spcBef>
                <a:spcPct val="0"/>
              </a:spcBef>
              <a:spcAft>
                <a:spcPct val="25000"/>
              </a:spcAft>
              <a:buClr>
                <a:schemeClr val="tx1"/>
              </a:buClr>
              <a:tabLst>
                <a:tab pos="341313" algn="l"/>
                <a:tab pos="741363" algn="l"/>
              </a:tabLst>
              <a:defRPr sz="1600">
                <a:solidFill>
                  <a:srgbClr val="275AFF"/>
                </a:solidFill>
                <a:latin typeface="Arial" charset="0"/>
                <a:ea typeface="Times New Roman" charset="0"/>
                <a:cs typeface="Times New Roman" charset="0"/>
              </a:defRPr>
            </a:lvl8pPr>
            <a:lvl9pPr marL="3886200" indent="-228600" eaLnBrk="0" fontAlgn="base" hangingPunct="0">
              <a:spcBef>
                <a:spcPct val="0"/>
              </a:spcBef>
              <a:spcAft>
                <a:spcPct val="25000"/>
              </a:spcAft>
              <a:buClr>
                <a:schemeClr val="tx1"/>
              </a:buClr>
              <a:tabLst>
                <a:tab pos="341313" algn="l"/>
                <a:tab pos="741363" algn="l"/>
              </a:tabLst>
              <a:defRPr sz="1600">
                <a:solidFill>
                  <a:srgbClr val="275AFF"/>
                </a:solidFill>
                <a:latin typeface="Arial" charset="0"/>
                <a:ea typeface="Times New Roman" charset="0"/>
                <a:cs typeface="Times New Roman" charset="0"/>
              </a:defRPr>
            </a:lvl9pPr>
          </a:lstStyle>
          <a:p>
            <a:pPr algn="r" eaLnBrk="1" hangingPunct="1">
              <a:spcBef>
                <a:spcPct val="50000"/>
              </a:spcBef>
              <a:defRPr/>
            </a:pPr>
            <a:r>
              <a:rPr lang="en-US" altLang="x-none" sz="1200">
                <a:solidFill>
                  <a:schemeClr val="tx1"/>
                </a:solidFill>
                <a:sym typeface="Symbol" charset="2"/>
              </a:rPr>
              <a:t></a:t>
            </a:r>
            <a:r>
              <a:rPr lang="en-US" altLang="x-none" sz="1200">
                <a:solidFill>
                  <a:schemeClr val="tx1"/>
                </a:solidFill>
              </a:rPr>
              <a:t> 2008 Pearson Education, Inc.  All rights reserved.</a:t>
            </a:r>
          </a:p>
        </p:txBody>
      </p:sp>
      <p:sp>
        <p:nvSpPr>
          <p:cNvPr id="7174" name="AutoShape 8">
            <a:hlinkClick r:id="" action="ppaction://hlinkshowjump?jump=nextslide" highlightClick="1"/>
            <a:extLst>
              <a:ext uri="{FF2B5EF4-FFF2-40B4-BE49-F238E27FC236}">
                <a16:creationId xmlns:a16="http://schemas.microsoft.com/office/drawing/2014/main" id="{74B4F149-0E68-FA4E-BC4E-DF8FAD714C64}"/>
              </a:ext>
            </a:extLst>
          </p:cNvPr>
          <p:cNvSpPr>
            <a:spLocks noChangeArrowheads="1"/>
          </p:cNvSpPr>
          <p:nvPr userDrawn="1"/>
        </p:nvSpPr>
        <p:spPr bwMode="auto">
          <a:xfrm>
            <a:off x="8458200" y="6096000"/>
            <a:ext cx="304800" cy="228600"/>
          </a:xfrm>
          <a:prstGeom prst="actionButtonForwardNext">
            <a:avLst/>
          </a:prstGeom>
          <a:solidFill>
            <a:srgbClr val="67B4BF"/>
          </a:solidFill>
          <a:ln>
            <a:noFill/>
          </a:ln>
        </p:spPr>
        <p:txBody>
          <a:bodyPr anchor="ctr">
            <a:spAutoFit/>
          </a:bodyPr>
          <a:lstStyle>
            <a:lvl1pPr>
              <a:defRPr sz="1600">
                <a:solidFill>
                  <a:srgbClr val="275AFF"/>
                </a:solidFill>
                <a:latin typeface="Arial" panose="020B0604020202020204" pitchFamily="34" charset="0"/>
                <a:cs typeface="Times New Roman" panose="02020603050405020304" pitchFamily="18" charset="0"/>
              </a:defRPr>
            </a:lvl1pPr>
            <a:lvl2pPr marL="742950" indent="-285750">
              <a:defRPr sz="1600">
                <a:solidFill>
                  <a:srgbClr val="275AFF"/>
                </a:solidFill>
                <a:latin typeface="Arial" panose="020B0604020202020204" pitchFamily="34" charset="0"/>
                <a:cs typeface="Times New Roman" panose="02020603050405020304" pitchFamily="18" charset="0"/>
              </a:defRPr>
            </a:lvl2pPr>
            <a:lvl3pPr marL="1143000" indent="-228600">
              <a:defRPr sz="1600">
                <a:solidFill>
                  <a:srgbClr val="275AFF"/>
                </a:solidFill>
                <a:latin typeface="Arial" panose="020B0604020202020204" pitchFamily="34" charset="0"/>
                <a:cs typeface="Times New Roman" panose="02020603050405020304" pitchFamily="18" charset="0"/>
              </a:defRPr>
            </a:lvl3pPr>
            <a:lvl4pPr marL="1600200" indent="-228600">
              <a:defRPr sz="1600">
                <a:solidFill>
                  <a:srgbClr val="275AFF"/>
                </a:solidFill>
                <a:latin typeface="Arial" panose="020B0604020202020204" pitchFamily="34" charset="0"/>
                <a:cs typeface="Times New Roman" panose="02020603050405020304" pitchFamily="18" charset="0"/>
              </a:defRPr>
            </a:lvl4pPr>
            <a:lvl5pPr marL="2057400" indent="-228600">
              <a:defRPr sz="1600">
                <a:solidFill>
                  <a:srgbClr val="275AFF"/>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9pPr>
          </a:lstStyle>
          <a:p>
            <a:pPr eaLnBrk="1" hangingPunct="1">
              <a:spcAft>
                <a:spcPct val="25000"/>
              </a:spcAft>
              <a:buClr>
                <a:schemeClr val="tx1"/>
              </a:buClr>
              <a:defRPr/>
            </a:pPr>
            <a:endParaRPr lang="en-US" altLang="en-US"/>
          </a:p>
        </p:txBody>
      </p:sp>
      <p:sp>
        <p:nvSpPr>
          <p:cNvPr id="7175" name="AutoShape 9">
            <a:hlinkClick r:id="" action="ppaction://hlinkshowjump?jump=previousslide" highlightClick="1"/>
            <a:extLst>
              <a:ext uri="{FF2B5EF4-FFF2-40B4-BE49-F238E27FC236}">
                <a16:creationId xmlns:a16="http://schemas.microsoft.com/office/drawing/2014/main" id="{289AC69F-1744-8E48-A5CE-018727269725}"/>
              </a:ext>
            </a:extLst>
          </p:cNvPr>
          <p:cNvSpPr>
            <a:spLocks noChangeArrowheads="1"/>
          </p:cNvSpPr>
          <p:nvPr userDrawn="1"/>
        </p:nvSpPr>
        <p:spPr bwMode="auto">
          <a:xfrm rot="10800000">
            <a:off x="8077200" y="6096000"/>
            <a:ext cx="304800" cy="228600"/>
          </a:xfrm>
          <a:prstGeom prst="actionButtonForwardNext">
            <a:avLst/>
          </a:prstGeom>
          <a:solidFill>
            <a:srgbClr val="67B4BF"/>
          </a:solidFill>
          <a:ln>
            <a:noFill/>
          </a:ln>
        </p:spPr>
        <p:txBody>
          <a:bodyPr anchor="ctr">
            <a:spAutoFit/>
          </a:bodyPr>
          <a:lstStyle>
            <a:lvl1pPr>
              <a:defRPr sz="1600">
                <a:solidFill>
                  <a:srgbClr val="275AFF"/>
                </a:solidFill>
                <a:latin typeface="Arial" panose="020B0604020202020204" pitchFamily="34" charset="0"/>
                <a:cs typeface="Times New Roman" panose="02020603050405020304" pitchFamily="18" charset="0"/>
              </a:defRPr>
            </a:lvl1pPr>
            <a:lvl2pPr marL="742950" indent="-285750">
              <a:defRPr sz="1600">
                <a:solidFill>
                  <a:srgbClr val="275AFF"/>
                </a:solidFill>
                <a:latin typeface="Arial" panose="020B0604020202020204" pitchFamily="34" charset="0"/>
                <a:cs typeface="Times New Roman" panose="02020603050405020304" pitchFamily="18" charset="0"/>
              </a:defRPr>
            </a:lvl2pPr>
            <a:lvl3pPr marL="1143000" indent="-228600">
              <a:defRPr sz="1600">
                <a:solidFill>
                  <a:srgbClr val="275AFF"/>
                </a:solidFill>
                <a:latin typeface="Arial" panose="020B0604020202020204" pitchFamily="34" charset="0"/>
                <a:cs typeface="Times New Roman" panose="02020603050405020304" pitchFamily="18" charset="0"/>
              </a:defRPr>
            </a:lvl3pPr>
            <a:lvl4pPr marL="1600200" indent="-228600">
              <a:defRPr sz="1600">
                <a:solidFill>
                  <a:srgbClr val="275AFF"/>
                </a:solidFill>
                <a:latin typeface="Arial" panose="020B0604020202020204" pitchFamily="34" charset="0"/>
                <a:cs typeface="Times New Roman" panose="02020603050405020304" pitchFamily="18" charset="0"/>
              </a:defRPr>
            </a:lvl4pPr>
            <a:lvl5pPr marL="2057400" indent="-228600">
              <a:defRPr sz="1600">
                <a:solidFill>
                  <a:srgbClr val="275AFF"/>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9pPr>
          </a:lstStyle>
          <a:p>
            <a:pPr eaLnBrk="1" hangingPunct="1">
              <a:spcAft>
                <a:spcPct val="25000"/>
              </a:spcAft>
              <a:buClr>
                <a:schemeClr val="tx1"/>
              </a:buClr>
              <a:defRPr/>
            </a:pPr>
            <a:endParaRPr lang="en-US" altLang="en-US"/>
          </a:p>
        </p:txBody>
      </p:sp>
    </p:spTree>
  </p:cSld>
  <p:clrMap bg1="lt1" tx1="dk1" bg2="lt2" tx2="dk2" accent1="accent1" accent2="accent2" accent3="accent3" accent4="accent4" accent5="accent5" accent6="accent6" hlink="hlink" folHlink="folHlink"/>
  <p:sldLayoutIdLst>
    <p:sldLayoutId id="2147484614" r:id="rId1"/>
    <p:sldLayoutId id="2147484615" r:id="rId2"/>
    <p:sldLayoutId id="2147484616" r:id="rId3"/>
    <p:sldLayoutId id="2147484617" r:id="rId4"/>
    <p:sldLayoutId id="2147484618" r:id="rId5"/>
    <p:sldLayoutId id="2147484619" r:id="rId6"/>
    <p:sldLayoutId id="2147484620" r:id="rId7"/>
    <p:sldLayoutId id="2147484621" r:id="rId8"/>
    <p:sldLayoutId id="2147484622" r:id="rId9"/>
    <p:sldLayoutId id="2147484623" r:id="rId10"/>
    <p:sldLayoutId id="2147484624" r:id="rId11"/>
  </p:sldLayoutIdLst>
  <p:hf hdr="0" ftr="0" dt="0"/>
  <p:txStyles>
    <p:titleStyle>
      <a:lvl1pPr algn="l" rtl="0" eaLnBrk="0" fontAlgn="base" hangingPunct="0">
        <a:spcBef>
          <a:spcPct val="0"/>
        </a:spcBef>
        <a:spcAft>
          <a:spcPct val="0"/>
        </a:spcAft>
        <a:defRPr sz="2000" u="sng">
          <a:solidFill>
            <a:schemeClr val="tx2"/>
          </a:solidFill>
          <a:latin typeface="+mj-lt"/>
          <a:ea typeface="+mj-ea"/>
          <a:cs typeface="+mj-cs"/>
        </a:defRPr>
      </a:lvl1pPr>
      <a:lvl2pPr algn="l" rtl="0" eaLnBrk="0" fontAlgn="base" hangingPunct="0">
        <a:spcBef>
          <a:spcPct val="0"/>
        </a:spcBef>
        <a:spcAft>
          <a:spcPct val="0"/>
        </a:spcAft>
        <a:defRPr sz="2000" u="sng">
          <a:solidFill>
            <a:schemeClr val="tx2"/>
          </a:solidFill>
          <a:latin typeface="Arial" charset="0"/>
        </a:defRPr>
      </a:lvl2pPr>
      <a:lvl3pPr algn="l" rtl="0" eaLnBrk="0" fontAlgn="base" hangingPunct="0">
        <a:spcBef>
          <a:spcPct val="0"/>
        </a:spcBef>
        <a:spcAft>
          <a:spcPct val="0"/>
        </a:spcAft>
        <a:defRPr sz="2000" u="sng">
          <a:solidFill>
            <a:schemeClr val="tx2"/>
          </a:solidFill>
          <a:latin typeface="Arial" charset="0"/>
        </a:defRPr>
      </a:lvl3pPr>
      <a:lvl4pPr algn="l" rtl="0" eaLnBrk="0" fontAlgn="base" hangingPunct="0">
        <a:spcBef>
          <a:spcPct val="0"/>
        </a:spcBef>
        <a:spcAft>
          <a:spcPct val="0"/>
        </a:spcAft>
        <a:defRPr sz="2000" u="sng">
          <a:solidFill>
            <a:schemeClr val="tx2"/>
          </a:solidFill>
          <a:latin typeface="Arial" charset="0"/>
        </a:defRPr>
      </a:lvl4pPr>
      <a:lvl5pPr algn="l" rtl="0" eaLnBrk="0" fontAlgn="base" hangingPunct="0">
        <a:spcBef>
          <a:spcPct val="0"/>
        </a:spcBef>
        <a:spcAft>
          <a:spcPct val="0"/>
        </a:spcAft>
        <a:defRPr sz="2000" u="sng">
          <a:solidFill>
            <a:schemeClr val="tx2"/>
          </a:solidFill>
          <a:latin typeface="Arial" charset="0"/>
        </a:defRPr>
      </a:lvl5pPr>
      <a:lvl6pPr marL="457200" algn="l" rtl="0" fontAlgn="base">
        <a:spcBef>
          <a:spcPct val="0"/>
        </a:spcBef>
        <a:spcAft>
          <a:spcPct val="0"/>
        </a:spcAft>
        <a:defRPr sz="2000" u="sng">
          <a:solidFill>
            <a:schemeClr val="tx2"/>
          </a:solidFill>
          <a:latin typeface="Arial" charset="0"/>
        </a:defRPr>
      </a:lvl6pPr>
      <a:lvl7pPr marL="914400" algn="l" rtl="0" fontAlgn="base">
        <a:spcBef>
          <a:spcPct val="0"/>
        </a:spcBef>
        <a:spcAft>
          <a:spcPct val="0"/>
        </a:spcAft>
        <a:defRPr sz="2000" u="sng">
          <a:solidFill>
            <a:schemeClr val="tx2"/>
          </a:solidFill>
          <a:latin typeface="Arial" charset="0"/>
        </a:defRPr>
      </a:lvl7pPr>
      <a:lvl8pPr marL="1371600" algn="l" rtl="0" fontAlgn="base">
        <a:spcBef>
          <a:spcPct val="0"/>
        </a:spcBef>
        <a:spcAft>
          <a:spcPct val="0"/>
        </a:spcAft>
        <a:defRPr sz="2000" u="sng">
          <a:solidFill>
            <a:schemeClr val="tx2"/>
          </a:solidFill>
          <a:latin typeface="Arial" charset="0"/>
        </a:defRPr>
      </a:lvl8pPr>
      <a:lvl9pPr marL="1828800" algn="l" rtl="0" fontAlgn="base">
        <a:spcBef>
          <a:spcPct val="0"/>
        </a:spcBef>
        <a:spcAft>
          <a:spcPct val="0"/>
        </a:spcAft>
        <a:defRPr sz="2000" u="sng">
          <a:solidFill>
            <a:schemeClr val="tx2"/>
          </a:solidFill>
          <a:latin typeface="Arial" charset="0"/>
        </a:defRPr>
      </a:lvl9pPr>
    </p:titleStyle>
    <p:bodyStyle>
      <a:lvl1pPr marL="342900" indent="-342900" algn="l" rtl="0" eaLnBrk="0" fontAlgn="base" hangingPunct="0">
        <a:spcBef>
          <a:spcPct val="0"/>
        </a:spcBef>
        <a:spcAft>
          <a:spcPts val="1600"/>
        </a:spcAft>
        <a:buChar char="•"/>
        <a:defRPr sz="1400" b="1">
          <a:solidFill>
            <a:schemeClr val="tx1"/>
          </a:solidFill>
          <a:latin typeface="+mn-lt"/>
          <a:ea typeface="+mn-ea"/>
          <a:cs typeface="+mn-cs"/>
        </a:defRPr>
      </a:lvl1pPr>
      <a:lvl2pPr marL="115888" indent="-1588" algn="l" rtl="0" eaLnBrk="0" fontAlgn="base" hangingPunct="0">
        <a:spcBef>
          <a:spcPct val="20000"/>
        </a:spcBef>
        <a:spcAft>
          <a:spcPct val="0"/>
        </a:spcAft>
        <a:buChar char="–"/>
        <a:defRPr sz="1600">
          <a:solidFill>
            <a:schemeClr val="tx1"/>
          </a:solidFill>
          <a:latin typeface="Times New Roman" pitchFamily="18" charset="0"/>
        </a:defRPr>
      </a:lvl2pPr>
      <a:lvl3pPr marL="463550" indent="450850" algn="l" rtl="0" eaLnBrk="0" fontAlgn="base" hangingPunct="0">
        <a:spcBef>
          <a:spcPct val="20000"/>
        </a:spcBef>
        <a:spcAft>
          <a:spcPct val="0"/>
        </a:spcAft>
        <a:buChar char="•"/>
        <a:defRPr sz="2000" b="1" i="1">
          <a:solidFill>
            <a:schemeClr val="tx1"/>
          </a:solidFill>
          <a:latin typeface="Times New Roman" pitchFamily="18" charset="0"/>
        </a:defRPr>
      </a:lvl3pPr>
      <a:lvl4pPr marL="682625" indent="688975" algn="l" rtl="0" eaLnBrk="0" fontAlgn="base" hangingPunct="0">
        <a:spcBef>
          <a:spcPct val="20000"/>
        </a:spcBef>
        <a:spcAft>
          <a:spcPct val="0"/>
        </a:spcAft>
        <a:buChar char="–"/>
        <a:defRPr sz="2000" b="1" i="1">
          <a:solidFill>
            <a:schemeClr val="tx1"/>
          </a:solidFill>
          <a:latin typeface="Times New Roman" pitchFamily="18" charset="0"/>
        </a:defRPr>
      </a:lvl4pPr>
      <a:lvl5pPr marL="863600" indent="965200" algn="l" rtl="0" eaLnBrk="0" fontAlgn="base" hangingPunct="0">
        <a:spcBef>
          <a:spcPct val="20000"/>
        </a:spcBef>
        <a:spcAft>
          <a:spcPct val="0"/>
        </a:spcAft>
        <a:buChar char="»"/>
        <a:defRPr sz="2000" b="1" i="1">
          <a:solidFill>
            <a:schemeClr val="tx1"/>
          </a:solidFill>
          <a:latin typeface="Times New Roman" pitchFamily="18" charset="0"/>
        </a:defRPr>
      </a:lvl5pPr>
      <a:lvl6pPr marL="1320800" algn="l" rtl="0" fontAlgn="base">
        <a:spcBef>
          <a:spcPct val="20000"/>
        </a:spcBef>
        <a:spcAft>
          <a:spcPct val="0"/>
        </a:spcAft>
        <a:defRPr sz="2000" b="1" i="1">
          <a:solidFill>
            <a:schemeClr val="tx1"/>
          </a:solidFill>
          <a:latin typeface="Times New Roman" pitchFamily="18" charset="0"/>
        </a:defRPr>
      </a:lvl6pPr>
      <a:lvl7pPr marL="1778000" algn="l" rtl="0" fontAlgn="base">
        <a:spcBef>
          <a:spcPct val="20000"/>
        </a:spcBef>
        <a:spcAft>
          <a:spcPct val="0"/>
        </a:spcAft>
        <a:defRPr sz="2000" b="1" i="1">
          <a:solidFill>
            <a:schemeClr val="tx1"/>
          </a:solidFill>
          <a:latin typeface="Times New Roman" pitchFamily="18" charset="0"/>
        </a:defRPr>
      </a:lvl7pPr>
      <a:lvl8pPr marL="2235200" algn="l" rtl="0" fontAlgn="base">
        <a:spcBef>
          <a:spcPct val="20000"/>
        </a:spcBef>
        <a:spcAft>
          <a:spcPct val="0"/>
        </a:spcAft>
        <a:defRPr sz="2000" b="1" i="1">
          <a:solidFill>
            <a:schemeClr val="tx1"/>
          </a:solidFill>
          <a:latin typeface="Times New Roman" pitchFamily="18" charset="0"/>
        </a:defRPr>
      </a:lvl8pPr>
      <a:lvl9pPr marL="2692400" algn="l" rtl="0" fontAlgn="base">
        <a:spcBef>
          <a:spcPct val="20000"/>
        </a:spcBef>
        <a:spcAft>
          <a:spcPct val="0"/>
        </a:spcAft>
        <a:defRPr sz="2000" b="1" i="1">
          <a:solidFill>
            <a:schemeClr val="tx1"/>
          </a:solidFill>
          <a:latin typeface="Times New Roman" pitchFamily="18"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97634" name="Rectangle 2">
            <a:extLst>
              <a:ext uri="{FF2B5EF4-FFF2-40B4-BE49-F238E27FC236}">
                <a16:creationId xmlns:a16="http://schemas.microsoft.com/office/drawing/2014/main" id="{949777EC-918B-1049-968B-4498984D892C}"/>
              </a:ext>
            </a:extLst>
          </p:cNvPr>
          <p:cNvSpPr>
            <a:spLocks noGrp="1" noChangeArrowheads="1"/>
          </p:cNvSpPr>
          <p:nvPr>
            <p:ph type="sldNum" sz="quarter" idx="4"/>
          </p:nvPr>
        </p:nvSpPr>
        <p:spPr bwMode="auto">
          <a:xfrm>
            <a:off x="7010400" y="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smtClean="0">
                <a:solidFill>
                  <a:schemeClr val="tx1"/>
                </a:solidFill>
              </a:defRPr>
            </a:lvl1pPr>
          </a:lstStyle>
          <a:p>
            <a:pPr>
              <a:defRPr/>
            </a:pPr>
            <a:fld id="{053EE298-F385-B040-A2F8-C0531697139E}" type="slidenum">
              <a:rPr lang="en-US" altLang="en-US"/>
              <a:pPr>
                <a:defRPr/>
              </a:pPr>
              <a:t>‹#›</a:t>
            </a:fld>
            <a:endParaRPr lang="en-US" altLang="en-US"/>
          </a:p>
        </p:txBody>
      </p:sp>
      <p:sp>
        <p:nvSpPr>
          <p:cNvPr id="89091" name="Rectangle 6">
            <a:extLst>
              <a:ext uri="{FF2B5EF4-FFF2-40B4-BE49-F238E27FC236}">
                <a16:creationId xmlns:a16="http://schemas.microsoft.com/office/drawing/2014/main" id="{DD91523B-B3E7-3647-A35E-6D98B7EF6919}"/>
              </a:ext>
            </a:extLst>
          </p:cNvPr>
          <p:cNvSpPr>
            <a:spLocks noGrp="1" noChangeArrowheads="1"/>
          </p:cNvSpPr>
          <p:nvPr>
            <p:ph type="title"/>
          </p:nvPr>
        </p:nvSpPr>
        <p:spPr bwMode="auto">
          <a:xfrm>
            <a:off x="228600" y="5334000"/>
            <a:ext cx="8686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45720" numCol="1" anchor="ctr" anchorCtr="0" compatLnSpc="1">
            <a:prstTxWarp prst="textNoShape">
              <a:avLst/>
            </a:prstTxWarp>
          </a:bodyPr>
          <a:lstStyle/>
          <a:p>
            <a:pPr lvl="0"/>
            <a:r>
              <a:rPr lang="en-US" altLang="en-US"/>
              <a:t>Click to edit Master title style</a:t>
            </a:r>
          </a:p>
        </p:txBody>
      </p:sp>
      <p:sp>
        <p:nvSpPr>
          <p:cNvPr id="89092" name="Rectangle 7">
            <a:extLst>
              <a:ext uri="{FF2B5EF4-FFF2-40B4-BE49-F238E27FC236}">
                <a16:creationId xmlns:a16="http://schemas.microsoft.com/office/drawing/2014/main" id="{B0318B73-A489-7C4A-A622-43F609326FA8}"/>
              </a:ext>
            </a:extLst>
          </p:cNvPr>
          <p:cNvSpPr>
            <a:spLocks noGrp="1" noChangeArrowheads="1"/>
          </p:cNvSpPr>
          <p:nvPr>
            <p:ph type="body" idx="1"/>
          </p:nvPr>
        </p:nvSpPr>
        <p:spPr bwMode="auto">
          <a:xfrm>
            <a:off x="914400" y="2041525"/>
            <a:ext cx="7315200" cy="283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8197" name="AutoShape 10">
            <a:hlinkClick r:id="" action="ppaction://hlinkshowjump?jump=nextslide" highlightClick="1"/>
            <a:extLst>
              <a:ext uri="{FF2B5EF4-FFF2-40B4-BE49-F238E27FC236}">
                <a16:creationId xmlns:a16="http://schemas.microsoft.com/office/drawing/2014/main" id="{95A06F01-83E3-AC45-9236-171DC9423B1B}"/>
              </a:ext>
            </a:extLst>
          </p:cNvPr>
          <p:cNvSpPr>
            <a:spLocks noChangeArrowheads="1"/>
          </p:cNvSpPr>
          <p:nvPr userDrawn="1"/>
        </p:nvSpPr>
        <p:spPr bwMode="auto">
          <a:xfrm>
            <a:off x="8686800" y="6324600"/>
            <a:ext cx="304800" cy="228600"/>
          </a:xfrm>
          <a:prstGeom prst="actionButtonForwardNext">
            <a:avLst/>
          </a:prstGeom>
          <a:solidFill>
            <a:srgbClr val="67B4BF"/>
          </a:solidFill>
          <a:ln>
            <a:noFill/>
          </a:ln>
        </p:spPr>
        <p:txBody>
          <a:bodyPr anchor="ctr">
            <a:spAutoFit/>
          </a:bodyPr>
          <a:lstStyle>
            <a:lvl1pPr>
              <a:defRPr sz="1600">
                <a:solidFill>
                  <a:srgbClr val="275AFF"/>
                </a:solidFill>
                <a:latin typeface="Arial" panose="020B0604020202020204" pitchFamily="34" charset="0"/>
                <a:cs typeface="Times New Roman" panose="02020603050405020304" pitchFamily="18" charset="0"/>
              </a:defRPr>
            </a:lvl1pPr>
            <a:lvl2pPr marL="742950" indent="-285750">
              <a:defRPr sz="1600">
                <a:solidFill>
                  <a:srgbClr val="275AFF"/>
                </a:solidFill>
                <a:latin typeface="Arial" panose="020B0604020202020204" pitchFamily="34" charset="0"/>
                <a:cs typeface="Times New Roman" panose="02020603050405020304" pitchFamily="18" charset="0"/>
              </a:defRPr>
            </a:lvl2pPr>
            <a:lvl3pPr marL="1143000" indent="-228600">
              <a:defRPr sz="1600">
                <a:solidFill>
                  <a:srgbClr val="275AFF"/>
                </a:solidFill>
                <a:latin typeface="Arial" panose="020B0604020202020204" pitchFamily="34" charset="0"/>
                <a:cs typeface="Times New Roman" panose="02020603050405020304" pitchFamily="18" charset="0"/>
              </a:defRPr>
            </a:lvl3pPr>
            <a:lvl4pPr marL="1600200" indent="-228600">
              <a:defRPr sz="1600">
                <a:solidFill>
                  <a:srgbClr val="275AFF"/>
                </a:solidFill>
                <a:latin typeface="Arial" panose="020B0604020202020204" pitchFamily="34" charset="0"/>
                <a:cs typeface="Times New Roman" panose="02020603050405020304" pitchFamily="18" charset="0"/>
              </a:defRPr>
            </a:lvl4pPr>
            <a:lvl5pPr marL="2057400" indent="-228600">
              <a:defRPr sz="1600">
                <a:solidFill>
                  <a:srgbClr val="275AFF"/>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9pPr>
          </a:lstStyle>
          <a:p>
            <a:pPr eaLnBrk="1" hangingPunct="1">
              <a:spcAft>
                <a:spcPct val="25000"/>
              </a:spcAft>
              <a:buClr>
                <a:schemeClr val="tx1"/>
              </a:buClr>
              <a:defRPr/>
            </a:pPr>
            <a:endParaRPr lang="en-US" altLang="en-US"/>
          </a:p>
        </p:txBody>
      </p:sp>
      <p:sp>
        <p:nvSpPr>
          <p:cNvPr id="8198" name="AutoShape 11">
            <a:hlinkClick r:id="" action="ppaction://hlinkshowjump?jump=previousslide" highlightClick="1"/>
            <a:extLst>
              <a:ext uri="{FF2B5EF4-FFF2-40B4-BE49-F238E27FC236}">
                <a16:creationId xmlns:a16="http://schemas.microsoft.com/office/drawing/2014/main" id="{D8F276DB-F4DD-E242-BC81-96DBAAC5907D}"/>
              </a:ext>
            </a:extLst>
          </p:cNvPr>
          <p:cNvSpPr>
            <a:spLocks noChangeArrowheads="1"/>
          </p:cNvSpPr>
          <p:nvPr userDrawn="1"/>
        </p:nvSpPr>
        <p:spPr bwMode="auto">
          <a:xfrm rot="10800000">
            <a:off x="8305800" y="6324600"/>
            <a:ext cx="304800" cy="228600"/>
          </a:xfrm>
          <a:prstGeom prst="actionButtonForwardNext">
            <a:avLst/>
          </a:prstGeom>
          <a:solidFill>
            <a:srgbClr val="67B4BF"/>
          </a:solidFill>
          <a:ln>
            <a:noFill/>
          </a:ln>
        </p:spPr>
        <p:txBody>
          <a:bodyPr anchor="ctr">
            <a:spAutoFit/>
          </a:bodyPr>
          <a:lstStyle>
            <a:lvl1pPr>
              <a:defRPr sz="1600">
                <a:solidFill>
                  <a:srgbClr val="275AFF"/>
                </a:solidFill>
                <a:latin typeface="Arial" panose="020B0604020202020204" pitchFamily="34" charset="0"/>
                <a:cs typeface="Times New Roman" panose="02020603050405020304" pitchFamily="18" charset="0"/>
              </a:defRPr>
            </a:lvl1pPr>
            <a:lvl2pPr marL="742950" indent="-285750">
              <a:defRPr sz="1600">
                <a:solidFill>
                  <a:srgbClr val="275AFF"/>
                </a:solidFill>
                <a:latin typeface="Arial" panose="020B0604020202020204" pitchFamily="34" charset="0"/>
                <a:cs typeface="Times New Roman" panose="02020603050405020304" pitchFamily="18" charset="0"/>
              </a:defRPr>
            </a:lvl2pPr>
            <a:lvl3pPr marL="1143000" indent="-228600">
              <a:defRPr sz="1600">
                <a:solidFill>
                  <a:srgbClr val="275AFF"/>
                </a:solidFill>
                <a:latin typeface="Arial" panose="020B0604020202020204" pitchFamily="34" charset="0"/>
                <a:cs typeface="Times New Roman" panose="02020603050405020304" pitchFamily="18" charset="0"/>
              </a:defRPr>
            </a:lvl3pPr>
            <a:lvl4pPr marL="1600200" indent="-228600">
              <a:defRPr sz="1600">
                <a:solidFill>
                  <a:srgbClr val="275AFF"/>
                </a:solidFill>
                <a:latin typeface="Arial" panose="020B0604020202020204" pitchFamily="34" charset="0"/>
                <a:cs typeface="Times New Roman" panose="02020603050405020304" pitchFamily="18" charset="0"/>
              </a:defRPr>
            </a:lvl4pPr>
            <a:lvl5pPr marL="2057400" indent="-228600">
              <a:defRPr sz="1600">
                <a:solidFill>
                  <a:srgbClr val="275AFF"/>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9pPr>
          </a:lstStyle>
          <a:p>
            <a:pPr eaLnBrk="1" hangingPunct="1">
              <a:spcAft>
                <a:spcPct val="25000"/>
              </a:spcAft>
              <a:buClr>
                <a:schemeClr val="tx1"/>
              </a:buClr>
              <a:defRPr/>
            </a:pPr>
            <a:endParaRPr lang="en-US" altLang="en-US"/>
          </a:p>
        </p:txBody>
      </p:sp>
      <p:sp>
        <p:nvSpPr>
          <p:cNvPr id="8199" name="Rectangle 12">
            <a:extLst>
              <a:ext uri="{FF2B5EF4-FFF2-40B4-BE49-F238E27FC236}">
                <a16:creationId xmlns:a16="http://schemas.microsoft.com/office/drawing/2014/main" id="{037E729E-BF1E-D34E-BF38-5D684F452B2D}"/>
              </a:ext>
            </a:extLst>
          </p:cNvPr>
          <p:cNvSpPr>
            <a:spLocks noChangeArrowheads="1"/>
          </p:cNvSpPr>
          <p:nvPr userDrawn="1"/>
        </p:nvSpPr>
        <p:spPr bwMode="auto">
          <a:xfrm>
            <a:off x="5419725" y="6577013"/>
            <a:ext cx="3686175" cy="274637"/>
          </a:xfrm>
          <a:prstGeom prst="rect">
            <a:avLst/>
          </a:prstGeom>
          <a:noFill/>
          <a:ln>
            <a:noFill/>
          </a:ln>
        </p:spPr>
        <p:txBody>
          <a:bodyPr wrap="none">
            <a:spAutoFit/>
          </a:bodyPr>
          <a:lstStyle>
            <a:lvl1pPr eaLnBrk="0" hangingPunct="0">
              <a:defRPr sz="1600">
                <a:solidFill>
                  <a:srgbClr val="275AFF"/>
                </a:solidFill>
                <a:latin typeface="Arial" charset="0"/>
                <a:ea typeface="Times New Roman" charset="0"/>
                <a:cs typeface="Times New Roman" charset="0"/>
              </a:defRPr>
            </a:lvl1pPr>
            <a:lvl2pPr marL="742950" indent="-285750" eaLnBrk="0" hangingPunct="0">
              <a:defRPr sz="1600">
                <a:solidFill>
                  <a:srgbClr val="275AFF"/>
                </a:solidFill>
                <a:latin typeface="Arial" charset="0"/>
                <a:ea typeface="Times New Roman" charset="0"/>
                <a:cs typeface="Times New Roman" charset="0"/>
              </a:defRPr>
            </a:lvl2pPr>
            <a:lvl3pPr marL="1143000" indent="-228600" eaLnBrk="0" hangingPunct="0">
              <a:defRPr sz="1600">
                <a:solidFill>
                  <a:srgbClr val="275AFF"/>
                </a:solidFill>
                <a:latin typeface="Arial" charset="0"/>
                <a:ea typeface="Times New Roman" charset="0"/>
                <a:cs typeface="Times New Roman" charset="0"/>
              </a:defRPr>
            </a:lvl3pPr>
            <a:lvl4pPr marL="1600200" indent="-228600" eaLnBrk="0" hangingPunct="0">
              <a:defRPr sz="1600">
                <a:solidFill>
                  <a:srgbClr val="275AFF"/>
                </a:solidFill>
                <a:latin typeface="Arial" charset="0"/>
                <a:ea typeface="Times New Roman" charset="0"/>
                <a:cs typeface="Times New Roman" charset="0"/>
              </a:defRPr>
            </a:lvl4pPr>
            <a:lvl5pPr marL="2057400" indent="-228600" eaLnBrk="0" hangingPunct="0">
              <a:defRPr sz="1600">
                <a:solidFill>
                  <a:srgbClr val="275AFF"/>
                </a:solidFill>
                <a:latin typeface="Arial" charset="0"/>
                <a:ea typeface="Times New Roman" charset="0"/>
                <a:cs typeface="Times New Roman" charset="0"/>
              </a:defRPr>
            </a:lvl5pPr>
            <a:lvl6pPr marL="2514600" indent="-228600" eaLnBrk="0" fontAlgn="base" hangingPunct="0">
              <a:spcBef>
                <a:spcPct val="0"/>
              </a:spcBef>
              <a:spcAft>
                <a:spcPct val="25000"/>
              </a:spcAft>
              <a:buClr>
                <a:schemeClr val="tx1"/>
              </a:buClr>
              <a:defRPr sz="1600">
                <a:solidFill>
                  <a:srgbClr val="275AFF"/>
                </a:solidFill>
                <a:latin typeface="Arial" charset="0"/>
                <a:ea typeface="Times New Roman" charset="0"/>
                <a:cs typeface="Times New Roman" charset="0"/>
              </a:defRPr>
            </a:lvl6pPr>
            <a:lvl7pPr marL="2971800" indent="-228600" eaLnBrk="0" fontAlgn="base" hangingPunct="0">
              <a:spcBef>
                <a:spcPct val="0"/>
              </a:spcBef>
              <a:spcAft>
                <a:spcPct val="25000"/>
              </a:spcAft>
              <a:buClr>
                <a:schemeClr val="tx1"/>
              </a:buClr>
              <a:defRPr sz="1600">
                <a:solidFill>
                  <a:srgbClr val="275AFF"/>
                </a:solidFill>
                <a:latin typeface="Arial" charset="0"/>
                <a:ea typeface="Times New Roman" charset="0"/>
                <a:cs typeface="Times New Roman" charset="0"/>
              </a:defRPr>
            </a:lvl7pPr>
            <a:lvl8pPr marL="3429000" indent="-228600" eaLnBrk="0" fontAlgn="base" hangingPunct="0">
              <a:spcBef>
                <a:spcPct val="0"/>
              </a:spcBef>
              <a:spcAft>
                <a:spcPct val="25000"/>
              </a:spcAft>
              <a:buClr>
                <a:schemeClr val="tx1"/>
              </a:buClr>
              <a:defRPr sz="1600">
                <a:solidFill>
                  <a:srgbClr val="275AFF"/>
                </a:solidFill>
                <a:latin typeface="Arial" charset="0"/>
                <a:ea typeface="Times New Roman" charset="0"/>
                <a:cs typeface="Times New Roman" charset="0"/>
              </a:defRPr>
            </a:lvl8pPr>
            <a:lvl9pPr marL="3886200" indent="-228600" eaLnBrk="0" fontAlgn="base" hangingPunct="0">
              <a:spcBef>
                <a:spcPct val="0"/>
              </a:spcBef>
              <a:spcAft>
                <a:spcPct val="25000"/>
              </a:spcAft>
              <a:buClr>
                <a:schemeClr val="tx1"/>
              </a:buClr>
              <a:defRPr sz="1600">
                <a:solidFill>
                  <a:srgbClr val="275AFF"/>
                </a:solidFill>
                <a:latin typeface="Arial" charset="0"/>
                <a:ea typeface="Times New Roman" charset="0"/>
                <a:cs typeface="Times New Roman" charset="0"/>
              </a:defRPr>
            </a:lvl9pPr>
          </a:lstStyle>
          <a:p>
            <a:pPr algn="ctr" eaLnBrk="1" hangingPunct="1">
              <a:defRPr/>
            </a:pPr>
            <a:r>
              <a:rPr lang="en-US" altLang="x-none" sz="1200">
                <a:solidFill>
                  <a:schemeClr val="tx1"/>
                </a:solidFill>
                <a:sym typeface="Symbol" charset="2"/>
              </a:rPr>
              <a:t></a:t>
            </a:r>
            <a:r>
              <a:rPr lang="en-US" altLang="x-none" sz="1200">
                <a:solidFill>
                  <a:srgbClr val="000000"/>
                </a:solidFill>
              </a:rPr>
              <a:t> 2008 Pearson Education, Inc.  All rights reserved.</a:t>
            </a:r>
          </a:p>
        </p:txBody>
      </p:sp>
    </p:spTree>
  </p:cSld>
  <p:clrMap bg1="lt1" tx1="dk1" bg2="lt2" tx2="dk2" accent1="accent1" accent2="accent2" accent3="accent3" accent4="accent4" accent5="accent5" accent6="accent6" hlink="hlink" folHlink="folHlink"/>
  <p:sldLayoutIdLst>
    <p:sldLayoutId id="2147484625" r:id="rId1"/>
    <p:sldLayoutId id="2147484626" r:id="rId2"/>
    <p:sldLayoutId id="2147484627" r:id="rId3"/>
    <p:sldLayoutId id="2147484628" r:id="rId4"/>
    <p:sldLayoutId id="2147484629" r:id="rId5"/>
    <p:sldLayoutId id="2147484630" r:id="rId6"/>
    <p:sldLayoutId id="2147484631" r:id="rId7"/>
    <p:sldLayoutId id="2147484632" r:id="rId8"/>
    <p:sldLayoutId id="2147484633" r:id="rId9"/>
    <p:sldLayoutId id="2147484634" r:id="rId10"/>
    <p:sldLayoutId id="2147484635" r:id="rId11"/>
  </p:sldLayoutIdLst>
  <p:hf hdr="0" ftr="0" dt="0"/>
  <p:txStyles>
    <p:titleStyle>
      <a:lvl1pPr algn="ctr" rtl="0" eaLnBrk="0" fontAlgn="base" hangingPunct="0">
        <a:lnSpc>
          <a:spcPct val="95000"/>
        </a:lnSpc>
        <a:spcBef>
          <a:spcPct val="0"/>
        </a:spcBef>
        <a:spcAft>
          <a:spcPct val="0"/>
        </a:spcAft>
        <a:defRPr sz="1600">
          <a:solidFill>
            <a:schemeClr val="tx1"/>
          </a:solidFill>
          <a:latin typeface="+mj-lt"/>
          <a:ea typeface="+mj-ea"/>
          <a:cs typeface="+mj-cs"/>
        </a:defRPr>
      </a:lvl1pPr>
      <a:lvl2pPr algn="ctr" rtl="0" eaLnBrk="0" fontAlgn="base" hangingPunct="0">
        <a:lnSpc>
          <a:spcPct val="95000"/>
        </a:lnSpc>
        <a:spcBef>
          <a:spcPct val="0"/>
        </a:spcBef>
        <a:spcAft>
          <a:spcPct val="0"/>
        </a:spcAft>
        <a:defRPr sz="1600">
          <a:solidFill>
            <a:schemeClr val="tx1"/>
          </a:solidFill>
          <a:latin typeface="Arial" charset="0"/>
        </a:defRPr>
      </a:lvl2pPr>
      <a:lvl3pPr algn="ctr" rtl="0" eaLnBrk="0" fontAlgn="base" hangingPunct="0">
        <a:lnSpc>
          <a:spcPct val="95000"/>
        </a:lnSpc>
        <a:spcBef>
          <a:spcPct val="0"/>
        </a:spcBef>
        <a:spcAft>
          <a:spcPct val="0"/>
        </a:spcAft>
        <a:defRPr sz="1600">
          <a:solidFill>
            <a:schemeClr val="tx1"/>
          </a:solidFill>
          <a:latin typeface="Arial" charset="0"/>
        </a:defRPr>
      </a:lvl3pPr>
      <a:lvl4pPr algn="ctr" rtl="0" eaLnBrk="0" fontAlgn="base" hangingPunct="0">
        <a:lnSpc>
          <a:spcPct val="95000"/>
        </a:lnSpc>
        <a:spcBef>
          <a:spcPct val="0"/>
        </a:spcBef>
        <a:spcAft>
          <a:spcPct val="0"/>
        </a:spcAft>
        <a:defRPr sz="1600">
          <a:solidFill>
            <a:schemeClr val="tx1"/>
          </a:solidFill>
          <a:latin typeface="Arial" charset="0"/>
        </a:defRPr>
      </a:lvl4pPr>
      <a:lvl5pPr algn="ctr" rtl="0" eaLnBrk="0" fontAlgn="base" hangingPunct="0">
        <a:lnSpc>
          <a:spcPct val="95000"/>
        </a:lnSpc>
        <a:spcBef>
          <a:spcPct val="0"/>
        </a:spcBef>
        <a:spcAft>
          <a:spcPct val="0"/>
        </a:spcAft>
        <a:defRPr sz="1600">
          <a:solidFill>
            <a:schemeClr val="tx1"/>
          </a:solidFill>
          <a:latin typeface="Arial" charset="0"/>
        </a:defRPr>
      </a:lvl5pPr>
      <a:lvl6pPr marL="457200" algn="ctr" rtl="0" fontAlgn="base">
        <a:lnSpc>
          <a:spcPct val="95000"/>
        </a:lnSpc>
        <a:spcBef>
          <a:spcPct val="0"/>
        </a:spcBef>
        <a:spcAft>
          <a:spcPct val="0"/>
        </a:spcAft>
        <a:defRPr sz="1600">
          <a:solidFill>
            <a:schemeClr val="tx1"/>
          </a:solidFill>
          <a:latin typeface="Arial" charset="0"/>
        </a:defRPr>
      </a:lvl6pPr>
      <a:lvl7pPr marL="914400" algn="ctr" rtl="0" fontAlgn="base">
        <a:lnSpc>
          <a:spcPct val="95000"/>
        </a:lnSpc>
        <a:spcBef>
          <a:spcPct val="0"/>
        </a:spcBef>
        <a:spcAft>
          <a:spcPct val="0"/>
        </a:spcAft>
        <a:defRPr sz="1600">
          <a:solidFill>
            <a:schemeClr val="tx1"/>
          </a:solidFill>
          <a:latin typeface="Arial" charset="0"/>
        </a:defRPr>
      </a:lvl7pPr>
      <a:lvl8pPr marL="1371600" algn="ctr" rtl="0" fontAlgn="base">
        <a:lnSpc>
          <a:spcPct val="95000"/>
        </a:lnSpc>
        <a:spcBef>
          <a:spcPct val="0"/>
        </a:spcBef>
        <a:spcAft>
          <a:spcPct val="0"/>
        </a:spcAft>
        <a:defRPr sz="1600">
          <a:solidFill>
            <a:schemeClr val="tx1"/>
          </a:solidFill>
          <a:latin typeface="Arial" charset="0"/>
        </a:defRPr>
      </a:lvl8pPr>
      <a:lvl9pPr marL="1828800" algn="ctr" rtl="0" fontAlgn="base">
        <a:lnSpc>
          <a:spcPct val="95000"/>
        </a:lnSpc>
        <a:spcBef>
          <a:spcPct val="0"/>
        </a:spcBef>
        <a:spcAft>
          <a:spcPct val="0"/>
        </a:spcAft>
        <a:defRPr sz="1600">
          <a:solidFill>
            <a:schemeClr val="tx1"/>
          </a:solidFill>
          <a:latin typeface="Arial" charset="0"/>
        </a:defRPr>
      </a:lvl9pPr>
    </p:titleStyle>
    <p:bodyStyle>
      <a:lvl1pPr marL="342900" indent="-342900" algn="l" rtl="0" eaLnBrk="0" fontAlgn="base" hangingPunct="0">
        <a:spcBef>
          <a:spcPct val="0"/>
        </a:spcBef>
        <a:spcAft>
          <a:spcPct val="25000"/>
        </a:spcAft>
        <a:buClr>
          <a:schemeClr val="tx1"/>
        </a:buClr>
        <a:buChar char="•"/>
        <a:defRPr sz="3000" b="1" i="1">
          <a:solidFill>
            <a:srgbClr val="4E87C6"/>
          </a:solidFill>
          <a:latin typeface="+mn-lt"/>
          <a:ea typeface="+mn-ea"/>
          <a:cs typeface="+mn-cs"/>
        </a:defRPr>
      </a:lvl1pPr>
      <a:lvl2pPr marL="463550" indent="-6350" algn="l" rtl="0" eaLnBrk="0" fontAlgn="base" hangingPunct="0">
        <a:spcBef>
          <a:spcPct val="0"/>
        </a:spcBef>
        <a:spcAft>
          <a:spcPct val="25000"/>
        </a:spcAft>
        <a:buClr>
          <a:schemeClr val="tx1"/>
        </a:buClr>
        <a:buFont typeface="Arial" panose="020B0604020202020204" pitchFamily="34" charset="0"/>
        <a:buChar char="–"/>
        <a:defRPr sz="3000" b="1" i="1">
          <a:solidFill>
            <a:srgbClr val="4E87C6"/>
          </a:solidFill>
          <a:latin typeface="+mn-lt"/>
        </a:defRPr>
      </a:lvl2pPr>
      <a:lvl3pPr marL="914400" algn="l" rtl="0" eaLnBrk="0" fontAlgn="base" hangingPunct="0">
        <a:spcBef>
          <a:spcPct val="0"/>
        </a:spcBef>
        <a:spcAft>
          <a:spcPct val="25000"/>
        </a:spcAft>
        <a:buClr>
          <a:schemeClr val="tx1"/>
        </a:buClr>
        <a:buChar char="•"/>
        <a:defRPr sz="3000" b="1" i="1">
          <a:solidFill>
            <a:srgbClr val="4E87C6"/>
          </a:solidFill>
          <a:latin typeface="+mn-lt"/>
        </a:defRPr>
      </a:lvl3pPr>
      <a:lvl4pPr marL="1377950" indent="-6350" algn="l" rtl="0" eaLnBrk="0" fontAlgn="base" hangingPunct="0">
        <a:spcBef>
          <a:spcPct val="0"/>
        </a:spcBef>
        <a:spcAft>
          <a:spcPct val="25000"/>
        </a:spcAft>
        <a:buClr>
          <a:schemeClr val="tx1"/>
        </a:buClr>
        <a:buFont typeface="Arial" panose="020B0604020202020204" pitchFamily="34" charset="0"/>
        <a:buChar char="–"/>
        <a:defRPr sz="3000" b="1" i="1">
          <a:solidFill>
            <a:srgbClr val="4E87C6"/>
          </a:solidFill>
          <a:latin typeface="+mn-lt"/>
        </a:defRPr>
      </a:lvl4pPr>
      <a:lvl5pPr marL="1828800" algn="l" rtl="0" eaLnBrk="0" fontAlgn="base" hangingPunct="0">
        <a:spcBef>
          <a:spcPct val="0"/>
        </a:spcBef>
        <a:spcAft>
          <a:spcPct val="25000"/>
        </a:spcAft>
        <a:buClr>
          <a:schemeClr val="tx1"/>
        </a:buClr>
        <a:buChar char="»"/>
        <a:defRPr sz="3000" b="1" i="1">
          <a:solidFill>
            <a:srgbClr val="4E87C6"/>
          </a:solidFill>
          <a:latin typeface="+mn-lt"/>
        </a:defRPr>
      </a:lvl5pPr>
      <a:lvl6pPr marL="2286000" algn="l" rtl="0" fontAlgn="base">
        <a:spcBef>
          <a:spcPct val="0"/>
        </a:spcBef>
        <a:spcAft>
          <a:spcPct val="25000"/>
        </a:spcAft>
        <a:buClr>
          <a:schemeClr val="tx1"/>
        </a:buClr>
        <a:defRPr sz="3000" b="1" i="1">
          <a:solidFill>
            <a:srgbClr val="4E87C6"/>
          </a:solidFill>
          <a:latin typeface="+mn-lt"/>
        </a:defRPr>
      </a:lvl6pPr>
      <a:lvl7pPr marL="2743200" algn="l" rtl="0" fontAlgn="base">
        <a:spcBef>
          <a:spcPct val="0"/>
        </a:spcBef>
        <a:spcAft>
          <a:spcPct val="25000"/>
        </a:spcAft>
        <a:buClr>
          <a:schemeClr val="tx1"/>
        </a:buClr>
        <a:defRPr sz="3000" b="1" i="1">
          <a:solidFill>
            <a:srgbClr val="4E87C6"/>
          </a:solidFill>
          <a:latin typeface="+mn-lt"/>
        </a:defRPr>
      </a:lvl7pPr>
      <a:lvl8pPr marL="3200400" algn="l" rtl="0" fontAlgn="base">
        <a:spcBef>
          <a:spcPct val="0"/>
        </a:spcBef>
        <a:spcAft>
          <a:spcPct val="25000"/>
        </a:spcAft>
        <a:buClr>
          <a:schemeClr val="tx1"/>
        </a:buClr>
        <a:defRPr sz="3000" b="1" i="1">
          <a:solidFill>
            <a:srgbClr val="4E87C6"/>
          </a:solidFill>
          <a:latin typeface="+mn-lt"/>
        </a:defRPr>
      </a:lvl8pPr>
      <a:lvl9pPr marL="3657600" algn="l" rtl="0" fontAlgn="base">
        <a:spcBef>
          <a:spcPct val="0"/>
        </a:spcBef>
        <a:spcAft>
          <a:spcPct val="25000"/>
        </a:spcAft>
        <a:buClr>
          <a:schemeClr val="tx1"/>
        </a:buClr>
        <a:defRPr sz="3000" b="1" i="1">
          <a:solidFill>
            <a:srgbClr val="4E87C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4.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FEBB68-6AD7-2B46-97B9-7136A3B182B1}"/>
              </a:ext>
            </a:extLst>
          </p:cNvPr>
          <p:cNvSpPr>
            <a:spLocks noGrp="1"/>
          </p:cNvSpPr>
          <p:nvPr>
            <p:ph type="ctrTitle"/>
          </p:nvPr>
        </p:nvSpPr>
        <p:spPr>
          <a:xfrm>
            <a:off x="685800" y="838200"/>
            <a:ext cx="7772400" cy="1829761"/>
          </a:xfrm>
        </p:spPr>
        <p:txBody>
          <a:bodyPr>
            <a:normAutofit/>
          </a:bodyPr>
          <a:lstStyle/>
          <a:p>
            <a:pPr eaLnBrk="1" fontAlgn="auto" hangingPunct="1">
              <a:spcAft>
                <a:spcPts val="0"/>
              </a:spcAft>
              <a:defRPr/>
            </a:pPr>
            <a:r>
              <a:rPr lang="en-US"/>
              <a:t>Lecture 9</a:t>
            </a:r>
            <a:r>
              <a:rPr lang="en-US" smtClean="0"/>
              <a:t> </a:t>
            </a:r>
            <a:r>
              <a:rPr lang="en-US" dirty="0"/>
              <a:t/>
            </a:r>
            <a:br>
              <a:rPr lang="en-US" dirty="0"/>
            </a:br>
            <a:r>
              <a:rPr lang="en-US" dirty="0" err="1"/>
              <a:t>JQuery</a:t>
            </a:r>
            <a:endParaRPr lang="en-US" dirty="0"/>
          </a:p>
        </p:txBody>
      </p:sp>
      <p:sp>
        <p:nvSpPr>
          <p:cNvPr id="141314" name="Subtitle 2">
            <a:extLst>
              <a:ext uri="{FF2B5EF4-FFF2-40B4-BE49-F238E27FC236}">
                <a16:creationId xmlns:a16="http://schemas.microsoft.com/office/drawing/2014/main" id="{99D811B4-4AB0-D44E-9C95-4A60A56727A1}"/>
              </a:ext>
            </a:extLst>
          </p:cNvPr>
          <p:cNvSpPr>
            <a:spLocks noGrp="1"/>
          </p:cNvSpPr>
          <p:nvPr>
            <p:ph type="subTitle" idx="1"/>
          </p:nvPr>
        </p:nvSpPr>
        <p:spPr>
          <a:xfrm>
            <a:off x="685800" y="3611563"/>
            <a:ext cx="7772400" cy="1200150"/>
          </a:xfrm>
        </p:spPr>
        <p:txBody>
          <a:bodyPr/>
          <a:lstStyle/>
          <a:p>
            <a:pPr marR="0" eaLnBrk="1" hangingPunct="1"/>
            <a:r>
              <a:rPr lang="en-US" altLang="en-US" dirty="0"/>
              <a:t>Internet &amp; World Wide Web </a:t>
            </a:r>
            <a:br>
              <a:rPr lang="en-US" altLang="en-US" dirty="0"/>
            </a:br>
            <a:r>
              <a:rPr lang="en-US" altLang="en-US" dirty="0"/>
              <a:t>How to Program, 5/e</a:t>
            </a:r>
          </a:p>
        </p:txBody>
      </p:sp>
      <p:sp>
        <p:nvSpPr>
          <p:cNvPr id="3" name="Slide Number Placeholder 2"/>
          <p:cNvSpPr>
            <a:spLocks noGrp="1"/>
          </p:cNvSpPr>
          <p:nvPr>
            <p:ph type="sldNum" sz="quarter" idx="11"/>
          </p:nvPr>
        </p:nvSpPr>
        <p:spPr/>
        <p:txBody>
          <a:bodyPr/>
          <a:lstStyle/>
          <a:p>
            <a:pPr>
              <a:defRPr/>
            </a:pPr>
            <a:fld id="{7DBE4D09-287A-E244-8758-9B9C65C83A99}" type="slidenum">
              <a:rPr lang="en-US" altLang="en-US" smtClean="0"/>
              <a:pPr>
                <a:defRPr/>
              </a:pPr>
              <a:t>1</a:t>
            </a:fld>
            <a:endParaRPr lang="en-US"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E97040EF-B39E-5549-8A11-52D2D92B5FC0}"/>
              </a:ext>
            </a:extLst>
          </p:cNvPr>
          <p:cNvSpPr>
            <a:spLocks noGrp="1" noChangeArrowheads="1"/>
          </p:cNvSpPr>
          <p:nvPr>
            <p:ph type="title"/>
          </p:nvPr>
        </p:nvSpPr>
        <p:spPr>
          <a:xfrm>
            <a:off x="501502" y="457200"/>
            <a:ext cx="7631723" cy="281354"/>
          </a:xfrm>
        </p:spPr>
        <p:txBody>
          <a:bodyPr>
            <a:normAutofit fontScale="90000"/>
          </a:bodyPr>
          <a:lstStyle/>
          <a:p>
            <a:pPr eaLnBrk="1" fontAlgn="auto" hangingPunct="1">
              <a:spcAft>
                <a:spcPts val="0"/>
              </a:spcAft>
              <a:defRPr/>
            </a:pPr>
            <a:r>
              <a:rPr lang="en-US" dirty="0">
                <a:solidFill>
                  <a:schemeClr val="tx2">
                    <a:satMod val="130000"/>
                  </a:schemeClr>
                </a:solidFill>
              </a:rPr>
              <a:t>Example </a:t>
            </a:r>
          </a:p>
        </p:txBody>
      </p:sp>
      <p:sp>
        <p:nvSpPr>
          <p:cNvPr id="154626" name="Rectangle 4">
            <a:extLst>
              <a:ext uri="{FF2B5EF4-FFF2-40B4-BE49-F238E27FC236}">
                <a16:creationId xmlns:a16="http://schemas.microsoft.com/office/drawing/2014/main" id="{74A0F760-F783-674F-99DE-6A518ED503F8}"/>
              </a:ext>
            </a:extLst>
          </p:cNvPr>
          <p:cNvSpPr>
            <a:spLocks noGrp="1"/>
          </p:cNvSpPr>
          <p:nvPr>
            <p:ph idx="1"/>
          </p:nvPr>
        </p:nvSpPr>
        <p:spPr>
          <a:xfrm>
            <a:off x="533400" y="1219200"/>
            <a:ext cx="8229600" cy="5205413"/>
          </a:xfrm>
        </p:spPr>
        <p:txBody>
          <a:bodyPr/>
          <a:lstStyle/>
          <a:p>
            <a:pPr eaLnBrk="1" hangingPunct="1">
              <a:lnSpc>
                <a:spcPct val="80000"/>
              </a:lnSpc>
            </a:pPr>
            <a:r>
              <a:rPr lang="en-US" dirty="0">
                <a:highlight>
                  <a:srgbClr val="C0C0C0"/>
                </a:highlight>
              </a:rPr>
              <a:t>$(document).ready(function(){</a:t>
            </a:r>
            <a:r>
              <a:rPr lang="en-US" sz="2000" dirty="0">
                <a:highlight>
                  <a:srgbClr val="C0C0C0"/>
                </a:highlight>
              </a:rPr>
              <a:t/>
            </a:r>
            <a:br>
              <a:rPr lang="en-US" sz="2000" dirty="0">
                <a:highlight>
                  <a:srgbClr val="C0C0C0"/>
                </a:highlight>
              </a:rPr>
            </a:br>
            <a:r>
              <a:rPr lang="en-US" sz="2000" dirty="0">
                <a:highlight>
                  <a:srgbClr val="C0C0C0"/>
                </a:highlight>
              </a:rPr>
              <a:t/>
            </a:r>
            <a:br>
              <a:rPr lang="en-US" sz="2000" dirty="0">
                <a:highlight>
                  <a:srgbClr val="C0C0C0"/>
                </a:highlight>
              </a:rPr>
            </a:br>
            <a:r>
              <a:rPr lang="en-US" dirty="0">
                <a:highlight>
                  <a:srgbClr val="C0C0C0"/>
                </a:highlight>
              </a:rPr>
              <a:t>  </a:t>
            </a:r>
            <a:r>
              <a:rPr lang="en-US" i="1" dirty="0">
                <a:highlight>
                  <a:srgbClr val="C0C0C0"/>
                </a:highlight>
              </a:rPr>
              <a:t>// jQuery methods go here...</a:t>
            </a:r>
            <a:r>
              <a:rPr lang="en-US" sz="2000" dirty="0">
                <a:highlight>
                  <a:srgbClr val="C0C0C0"/>
                </a:highlight>
              </a:rPr>
              <a:t/>
            </a:r>
            <a:br>
              <a:rPr lang="en-US" sz="2000" dirty="0">
                <a:highlight>
                  <a:srgbClr val="C0C0C0"/>
                </a:highlight>
              </a:rPr>
            </a:br>
            <a:r>
              <a:rPr lang="en-US" sz="2000" dirty="0">
                <a:highlight>
                  <a:srgbClr val="C0C0C0"/>
                </a:highlight>
              </a:rPr>
              <a:t/>
            </a:r>
            <a:br>
              <a:rPr lang="en-US" sz="2000" dirty="0">
                <a:highlight>
                  <a:srgbClr val="C0C0C0"/>
                </a:highlight>
              </a:rPr>
            </a:br>
            <a:r>
              <a:rPr lang="en-US" dirty="0">
                <a:highlight>
                  <a:srgbClr val="C0C0C0"/>
                </a:highlight>
              </a:rPr>
              <a:t>});</a:t>
            </a:r>
          </a:p>
          <a:p>
            <a:pPr marL="109537" indent="0" eaLnBrk="1" hangingPunct="1">
              <a:lnSpc>
                <a:spcPct val="80000"/>
              </a:lnSpc>
              <a:buNone/>
            </a:pPr>
            <a:endParaRPr lang="en-US" dirty="0">
              <a:highlight>
                <a:srgbClr val="C0C0C0"/>
              </a:highlight>
            </a:endParaRPr>
          </a:p>
          <a:p>
            <a:pPr marL="109537" indent="0" eaLnBrk="1" hangingPunct="1">
              <a:lnSpc>
                <a:spcPct val="80000"/>
              </a:lnSpc>
              <a:buNone/>
            </a:pPr>
            <a:endParaRPr lang="en-US" dirty="0">
              <a:highlight>
                <a:srgbClr val="C0C0C0"/>
              </a:highlight>
            </a:endParaRPr>
          </a:p>
          <a:p>
            <a:r>
              <a:rPr lang="en-US" dirty="0"/>
              <a:t>This is to prevent any jQuery code from running before the document is finished loading (is ready).</a:t>
            </a:r>
            <a:r>
              <a:rPr lang="en-US" sz="2000" dirty="0"/>
              <a:t/>
            </a:r>
            <a:br>
              <a:rPr lang="en-US" sz="2000" dirty="0"/>
            </a:br>
            <a:endParaRPr lang="en-US" altLang="en-US" sz="2000" dirty="0"/>
          </a:p>
        </p:txBody>
      </p:sp>
      <p:sp>
        <p:nvSpPr>
          <p:cNvPr id="2" name="Slide Number Placeholder 1"/>
          <p:cNvSpPr>
            <a:spLocks noGrp="1"/>
          </p:cNvSpPr>
          <p:nvPr>
            <p:ph type="sldNum" sz="quarter" idx="12"/>
          </p:nvPr>
        </p:nvSpPr>
        <p:spPr/>
        <p:txBody>
          <a:bodyPr/>
          <a:lstStyle/>
          <a:p>
            <a:pPr>
              <a:defRPr/>
            </a:pPr>
            <a:fld id="{A5502120-9587-0540-A04E-6FDF3C868063}" type="slidenum">
              <a:rPr lang="en-US" altLang="en-US" smtClean="0"/>
              <a:pPr>
                <a:defRPr/>
              </a:pPr>
              <a:t>10</a:t>
            </a:fld>
            <a:endParaRPr lang="en-US"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49" name="Content Placeholder 1">
            <a:extLst>
              <a:ext uri="{FF2B5EF4-FFF2-40B4-BE49-F238E27FC236}">
                <a16:creationId xmlns:a16="http://schemas.microsoft.com/office/drawing/2014/main" id="{85D54D17-C5D9-D347-8C91-A76D74D68A4F}"/>
              </a:ext>
            </a:extLst>
          </p:cNvPr>
          <p:cNvSpPr>
            <a:spLocks noGrp="1"/>
          </p:cNvSpPr>
          <p:nvPr>
            <p:ph idx="1"/>
          </p:nvPr>
        </p:nvSpPr>
        <p:spPr>
          <a:xfrm>
            <a:off x="304800" y="1166019"/>
            <a:ext cx="8229600" cy="4525962"/>
          </a:xfrm>
        </p:spPr>
        <p:txBody>
          <a:bodyPr/>
          <a:lstStyle/>
          <a:p>
            <a:r>
              <a:rPr lang="en-US" sz="2000" dirty="0"/>
              <a:t>jQuery selectors allow you to select and manipulate HTML element(s).</a:t>
            </a:r>
          </a:p>
          <a:p>
            <a:pPr marL="109537" indent="0">
              <a:buNone/>
            </a:pPr>
            <a:endParaRPr lang="en-US" sz="2000" dirty="0"/>
          </a:p>
          <a:p>
            <a:r>
              <a:rPr lang="en-US" sz="2000" dirty="0"/>
              <a:t>jQuery selectors are used to "find" (or select) HTML elements based on their name, id, classes, types, attributes, values of attributes and much more. It's based on the existing CSS Selectors, and in addition, it has some own custom selectors.</a:t>
            </a:r>
            <a:br>
              <a:rPr lang="en-US" sz="2000" dirty="0"/>
            </a:br>
            <a:endParaRPr lang="en-US" sz="2000" dirty="0"/>
          </a:p>
          <a:p>
            <a:r>
              <a:rPr lang="en-US" sz="2000" dirty="0"/>
              <a:t>All selectors in jQuery start with the dollar sign and parentheses: $().</a:t>
            </a:r>
          </a:p>
          <a:p>
            <a:pPr marL="109537" indent="0">
              <a:buNone/>
            </a:pPr>
            <a:endParaRPr lang="en-US" sz="2000" dirty="0"/>
          </a:p>
          <a:p>
            <a:r>
              <a:rPr lang="en-US" sz="2000" dirty="0"/>
              <a:t>You can select all &lt;p&gt; elements on a page like this: </a:t>
            </a:r>
          </a:p>
          <a:p>
            <a:r>
              <a:rPr lang="en-US" sz="2000" dirty="0">
                <a:highlight>
                  <a:srgbClr val="C0C0C0"/>
                </a:highlight>
              </a:rPr>
              <a:t>$("p")</a:t>
            </a:r>
            <a:endParaRPr lang="en-US" altLang="en-SA" sz="2000" dirty="0">
              <a:highlight>
                <a:srgbClr val="C0C0C0"/>
              </a:highlight>
            </a:endParaRPr>
          </a:p>
        </p:txBody>
      </p:sp>
      <p:sp>
        <p:nvSpPr>
          <p:cNvPr id="3" name="Title 2">
            <a:extLst>
              <a:ext uri="{FF2B5EF4-FFF2-40B4-BE49-F238E27FC236}">
                <a16:creationId xmlns:a16="http://schemas.microsoft.com/office/drawing/2014/main" id="{AB33F487-2BAB-2640-8687-4FB69CE654E6}"/>
              </a:ext>
            </a:extLst>
          </p:cNvPr>
          <p:cNvSpPr>
            <a:spLocks noGrp="1"/>
          </p:cNvSpPr>
          <p:nvPr>
            <p:ph type="title"/>
          </p:nvPr>
        </p:nvSpPr>
        <p:spPr>
          <a:xfrm>
            <a:off x="410982" y="850900"/>
            <a:ext cx="8229600" cy="1143000"/>
          </a:xfrm>
        </p:spPr>
        <p:txBody>
          <a:bodyPr>
            <a:normAutofit fontScale="90000"/>
          </a:bodyPr>
          <a:lstStyle/>
          <a:p>
            <a:r>
              <a:rPr lang="en-US" sz="3600" b="0" dirty="0">
                <a:effectLst/>
              </a:rPr>
              <a:t>jQuery Selectors- The element Selector</a:t>
            </a:r>
            <a:r>
              <a:rPr lang="en-US" b="0" dirty="0">
                <a:effectLst/>
              </a:rPr>
              <a:t/>
            </a:r>
            <a:br>
              <a:rPr lang="en-US" b="0" dirty="0">
                <a:effectLst/>
              </a:rPr>
            </a:br>
            <a:r>
              <a:rPr lang="en-US" b="0" dirty="0">
                <a:effectLst/>
              </a:rPr>
              <a:t/>
            </a:r>
            <a:br>
              <a:rPr lang="en-US" b="0" dirty="0">
                <a:effectLst/>
              </a:rPr>
            </a:br>
            <a:r>
              <a:rPr lang="en-US" sz="4400" dirty="0"/>
              <a:t/>
            </a:r>
            <a:br>
              <a:rPr lang="en-US" sz="4400" dirty="0"/>
            </a:br>
            <a:endParaRPr lang="en-US" dirty="0"/>
          </a:p>
        </p:txBody>
      </p:sp>
      <p:sp>
        <p:nvSpPr>
          <p:cNvPr id="155652" name="Slide Number Placeholder 4">
            <a:extLst>
              <a:ext uri="{FF2B5EF4-FFF2-40B4-BE49-F238E27FC236}">
                <a16:creationId xmlns:a16="http://schemas.microsoft.com/office/drawing/2014/main" id="{349C8804-4589-414A-9F58-545E5851C64A}"/>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600">
                <a:solidFill>
                  <a:srgbClr val="275AFF"/>
                </a:solidFill>
                <a:latin typeface="Arial" panose="020B0604020202020204" pitchFamily="34" charset="0"/>
                <a:cs typeface="Times New Roman" panose="02020603050405020304" pitchFamily="18" charset="0"/>
              </a:defRPr>
            </a:lvl1pPr>
            <a:lvl2pPr marL="742950" indent="-285750">
              <a:defRPr sz="1600">
                <a:solidFill>
                  <a:srgbClr val="275AFF"/>
                </a:solidFill>
                <a:latin typeface="Arial" panose="020B0604020202020204" pitchFamily="34" charset="0"/>
                <a:cs typeface="Times New Roman" panose="02020603050405020304" pitchFamily="18" charset="0"/>
              </a:defRPr>
            </a:lvl2pPr>
            <a:lvl3pPr marL="1143000" indent="-228600">
              <a:defRPr sz="1600">
                <a:solidFill>
                  <a:srgbClr val="275AFF"/>
                </a:solidFill>
                <a:latin typeface="Arial" panose="020B0604020202020204" pitchFamily="34" charset="0"/>
                <a:cs typeface="Times New Roman" panose="02020603050405020304" pitchFamily="18" charset="0"/>
              </a:defRPr>
            </a:lvl3pPr>
            <a:lvl4pPr marL="1600200" indent="-228600">
              <a:defRPr sz="1600">
                <a:solidFill>
                  <a:srgbClr val="275AFF"/>
                </a:solidFill>
                <a:latin typeface="Arial" panose="020B0604020202020204" pitchFamily="34" charset="0"/>
                <a:cs typeface="Times New Roman" panose="02020603050405020304" pitchFamily="18" charset="0"/>
              </a:defRPr>
            </a:lvl4pPr>
            <a:lvl5pPr marL="2057400" indent="-228600">
              <a:defRPr sz="1600">
                <a:solidFill>
                  <a:srgbClr val="275AFF"/>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9pPr>
          </a:lstStyle>
          <a:p>
            <a:fld id="{3C6278E8-A368-7343-80D2-19D6F3DDC103}" type="slidenum">
              <a:rPr lang="en-US" altLang="en-US" sz="1000">
                <a:solidFill>
                  <a:schemeClr val="tx1"/>
                </a:solidFill>
              </a:rPr>
              <a:pPr/>
              <a:t>11</a:t>
            </a:fld>
            <a:endParaRPr lang="en-US" altLang="en-US" sz="1000">
              <a:solidFill>
                <a:schemeClr val="tx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69" name="Content Placeholder 1">
            <a:extLst>
              <a:ext uri="{FF2B5EF4-FFF2-40B4-BE49-F238E27FC236}">
                <a16:creationId xmlns:a16="http://schemas.microsoft.com/office/drawing/2014/main" id="{8DD84E2E-198D-3145-BEDA-A9AF1E3EC244}"/>
              </a:ext>
            </a:extLst>
          </p:cNvPr>
          <p:cNvSpPr>
            <a:spLocks noGrp="1"/>
          </p:cNvSpPr>
          <p:nvPr>
            <p:ph idx="1"/>
          </p:nvPr>
        </p:nvSpPr>
        <p:spPr>
          <a:xfrm>
            <a:off x="403225" y="1219200"/>
            <a:ext cx="8229600" cy="4876800"/>
          </a:xfrm>
        </p:spPr>
        <p:txBody>
          <a:bodyPr/>
          <a:lstStyle/>
          <a:p>
            <a:r>
              <a:rPr lang="en-US" dirty="0"/>
              <a:t>The jQuery #</a:t>
            </a:r>
            <a:r>
              <a:rPr lang="en-US" i="1" dirty="0"/>
              <a:t>id</a:t>
            </a:r>
            <a:r>
              <a:rPr lang="en-US" dirty="0"/>
              <a:t> selector uses the id attribute of an HTML tag to find the specific element.</a:t>
            </a:r>
          </a:p>
          <a:p>
            <a:pPr marL="109537" indent="0">
              <a:buNone/>
            </a:pPr>
            <a:r>
              <a:rPr lang="en-US" dirty="0"/>
              <a:t> </a:t>
            </a:r>
          </a:p>
          <a:p>
            <a:r>
              <a:rPr lang="en-US" dirty="0"/>
              <a:t>To find an element with a specific id, write a hash character, followed by the id of the HTML element:</a:t>
            </a:r>
          </a:p>
          <a:p>
            <a:r>
              <a:rPr lang="en-US" dirty="0">
                <a:highlight>
                  <a:srgbClr val="C0C0C0"/>
                </a:highlight>
              </a:rPr>
              <a:t>$("#test")</a:t>
            </a:r>
          </a:p>
          <a:p>
            <a:endParaRPr lang="en-US" dirty="0"/>
          </a:p>
        </p:txBody>
      </p:sp>
      <p:sp>
        <p:nvSpPr>
          <p:cNvPr id="160771" name="Slide Number Placeholder 4">
            <a:extLst>
              <a:ext uri="{FF2B5EF4-FFF2-40B4-BE49-F238E27FC236}">
                <a16:creationId xmlns:a16="http://schemas.microsoft.com/office/drawing/2014/main" id="{56FC66CA-5BFF-314A-9543-C204929CA65F}"/>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600">
                <a:solidFill>
                  <a:srgbClr val="275AFF"/>
                </a:solidFill>
                <a:latin typeface="Arial" panose="020B0604020202020204" pitchFamily="34" charset="0"/>
                <a:cs typeface="Times New Roman" panose="02020603050405020304" pitchFamily="18" charset="0"/>
              </a:defRPr>
            </a:lvl1pPr>
            <a:lvl2pPr marL="742950" indent="-285750">
              <a:defRPr sz="1600">
                <a:solidFill>
                  <a:srgbClr val="275AFF"/>
                </a:solidFill>
                <a:latin typeface="Arial" panose="020B0604020202020204" pitchFamily="34" charset="0"/>
                <a:cs typeface="Times New Roman" panose="02020603050405020304" pitchFamily="18" charset="0"/>
              </a:defRPr>
            </a:lvl2pPr>
            <a:lvl3pPr marL="1143000" indent="-228600">
              <a:defRPr sz="1600">
                <a:solidFill>
                  <a:srgbClr val="275AFF"/>
                </a:solidFill>
                <a:latin typeface="Arial" panose="020B0604020202020204" pitchFamily="34" charset="0"/>
                <a:cs typeface="Times New Roman" panose="02020603050405020304" pitchFamily="18" charset="0"/>
              </a:defRPr>
            </a:lvl3pPr>
            <a:lvl4pPr marL="1600200" indent="-228600">
              <a:defRPr sz="1600">
                <a:solidFill>
                  <a:srgbClr val="275AFF"/>
                </a:solidFill>
                <a:latin typeface="Arial" panose="020B0604020202020204" pitchFamily="34" charset="0"/>
                <a:cs typeface="Times New Roman" panose="02020603050405020304" pitchFamily="18" charset="0"/>
              </a:defRPr>
            </a:lvl4pPr>
            <a:lvl5pPr marL="2057400" indent="-228600">
              <a:defRPr sz="1600">
                <a:solidFill>
                  <a:srgbClr val="275AFF"/>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9pPr>
          </a:lstStyle>
          <a:p>
            <a:fld id="{8609B944-E6EB-1B44-910E-C66B14B19D04}" type="slidenum">
              <a:rPr lang="en-US" altLang="en-US" sz="1000">
                <a:solidFill>
                  <a:schemeClr val="tx1"/>
                </a:solidFill>
              </a:rPr>
              <a:pPr/>
              <a:t>12</a:t>
            </a:fld>
            <a:endParaRPr lang="en-US" altLang="en-US" sz="1000">
              <a:solidFill>
                <a:schemeClr val="tx1"/>
              </a:solidFill>
            </a:endParaRPr>
          </a:p>
        </p:txBody>
      </p:sp>
      <p:sp>
        <p:nvSpPr>
          <p:cNvPr id="6" name="Title 2">
            <a:extLst>
              <a:ext uri="{FF2B5EF4-FFF2-40B4-BE49-F238E27FC236}">
                <a16:creationId xmlns:a16="http://schemas.microsoft.com/office/drawing/2014/main" id="{71AB6772-E141-9144-B0A0-C99D2BD166B4}"/>
              </a:ext>
            </a:extLst>
          </p:cNvPr>
          <p:cNvSpPr>
            <a:spLocks noGrp="1"/>
          </p:cNvSpPr>
          <p:nvPr>
            <p:ph type="title"/>
          </p:nvPr>
        </p:nvSpPr>
        <p:spPr>
          <a:xfrm>
            <a:off x="-53975" y="729343"/>
            <a:ext cx="9067800" cy="944562"/>
          </a:xfrm>
        </p:spPr>
        <p:txBody>
          <a:bodyPr>
            <a:normAutofit fontScale="90000"/>
          </a:bodyPr>
          <a:lstStyle/>
          <a:p>
            <a:r>
              <a:rPr lang="en-US" b="0" dirty="0">
                <a:effectLst/>
              </a:rPr>
              <a:t> </a:t>
            </a:r>
            <a:r>
              <a:rPr lang="en-US" sz="3100" b="0" dirty="0">
                <a:effectLst/>
              </a:rPr>
              <a:t>jQuery Selectors- The #id Selector</a:t>
            </a:r>
            <a:r>
              <a:rPr lang="en-US" b="0" dirty="0">
                <a:effectLst/>
              </a:rPr>
              <a:t/>
            </a:r>
            <a:br>
              <a:rPr lang="en-US" b="0" dirty="0">
                <a:effectLst/>
              </a:rPr>
            </a:br>
            <a:r>
              <a:rPr lang="en-US" dirty="0"/>
              <a:t/>
            </a:r>
            <a:br>
              <a:rPr lang="en-US" dirty="0"/>
            </a:b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69" name="Content Placeholder 1">
            <a:extLst>
              <a:ext uri="{FF2B5EF4-FFF2-40B4-BE49-F238E27FC236}">
                <a16:creationId xmlns:a16="http://schemas.microsoft.com/office/drawing/2014/main" id="{8DD84E2E-198D-3145-BEDA-A9AF1E3EC244}"/>
              </a:ext>
            </a:extLst>
          </p:cNvPr>
          <p:cNvSpPr>
            <a:spLocks noGrp="1"/>
          </p:cNvSpPr>
          <p:nvPr>
            <p:ph idx="1"/>
          </p:nvPr>
        </p:nvSpPr>
        <p:spPr>
          <a:xfrm>
            <a:off x="403225" y="1219200"/>
            <a:ext cx="8229600" cy="4876800"/>
          </a:xfrm>
        </p:spPr>
        <p:txBody>
          <a:bodyPr/>
          <a:lstStyle/>
          <a:p>
            <a:r>
              <a:rPr lang="en-US" dirty="0"/>
              <a:t>The .class Selector</a:t>
            </a:r>
          </a:p>
          <a:p>
            <a:r>
              <a:rPr lang="en-US" dirty="0"/>
              <a:t>The jQuery </a:t>
            </a:r>
            <a:r>
              <a:rPr lang="en-US" i="1" dirty="0"/>
              <a:t>.class</a:t>
            </a:r>
            <a:r>
              <a:rPr lang="en-US" dirty="0"/>
              <a:t> selector finds elements with a specific class.</a:t>
            </a:r>
          </a:p>
          <a:p>
            <a:r>
              <a:rPr lang="en-US" dirty="0"/>
              <a:t>To find elements with a specific class, write a period character, followed by the name of the class:</a:t>
            </a:r>
          </a:p>
          <a:p>
            <a:r>
              <a:rPr lang="en-US" dirty="0">
                <a:highlight>
                  <a:srgbClr val="C0C0C0"/>
                </a:highlight>
              </a:rPr>
              <a:t>$(".test")</a:t>
            </a:r>
          </a:p>
          <a:p>
            <a:endParaRPr lang="en-US" dirty="0"/>
          </a:p>
        </p:txBody>
      </p:sp>
      <p:sp>
        <p:nvSpPr>
          <p:cNvPr id="160771" name="Slide Number Placeholder 4">
            <a:extLst>
              <a:ext uri="{FF2B5EF4-FFF2-40B4-BE49-F238E27FC236}">
                <a16:creationId xmlns:a16="http://schemas.microsoft.com/office/drawing/2014/main" id="{56FC66CA-5BFF-314A-9543-C204929CA65F}"/>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600">
                <a:solidFill>
                  <a:srgbClr val="275AFF"/>
                </a:solidFill>
                <a:latin typeface="Arial" panose="020B0604020202020204" pitchFamily="34" charset="0"/>
                <a:cs typeface="Times New Roman" panose="02020603050405020304" pitchFamily="18" charset="0"/>
              </a:defRPr>
            </a:lvl1pPr>
            <a:lvl2pPr marL="742950" indent="-285750">
              <a:defRPr sz="1600">
                <a:solidFill>
                  <a:srgbClr val="275AFF"/>
                </a:solidFill>
                <a:latin typeface="Arial" panose="020B0604020202020204" pitchFamily="34" charset="0"/>
                <a:cs typeface="Times New Roman" panose="02020603050405020304" pitchFamily="18" charset="0"/>
              </a:defRPr>
            </a:lvl2pPr>
            <a:lvl3pPr marL="1143000" indent="-228600">
              <a:defRPr sz="1600">
                <a:solidFill>
                  <a:srgbClr val="275AFF"/>
                </a:solidFill>
                <a:latin typeface="Arial" panose="020B0604020202020204" pitchFamily="34" charset="0"/>
                <a:cs typeface="Times New Roman" panose="02020603050405020304" pitchFamily="18" charset="0"/>
              </a:defRPr>
            </a:lvl3pPr>
            <a:lvl4pPr marL="1600200" indent="-228600">
              <a:defRPr sz="1600">
                <a:solidFill>
                  <a:srgbClr val="275AFF"/>
                </a:solidFill>
                <a:latin typeface="Arial" panose="020B0604020202020204" pitchFamily="34" charset="0"/>
                <a:cs typeface="Times New Roman" panose="02020603050405020304" pitchFamily="18" charset="0"/>
              </a:defRPr>
            </a:lvl4pPr>
            <a:lvl5pPr marL="2057400" indent="-228600">
              <a:defRPr sz="1600">
                <a:solidFill>
                  <a:srgbClr val="275AFF"/>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9pPr>
          </a:lstStyle>
          <a:p>
            <a:fld id="{8609B944-E6EB-1B44-910E-C66B14B19D04}" type="slidenum">
              <a:rPr lang="en-US" altLang="en-US" sz="1000">
                <a:solidFill>
                  <a:schemeClr val="tx1"/>
                </a:solidFill>
              </a:rPr>
              <a:pPr/>
              <a:t>13</a:t>
            </a:fld>
            <a:endParaRPr lang="en-US" altLang="en-US" sz="1000">
              <a:solidFill>
                <a:schemeClr val="tx1"/>
              </a:solidFill>
            </a:endParaRPr>
          </a:p>
        </p:txBody>
      </p:sp>
      <p:sp>
        <p:nvSpPr>
          <p:cNvPr id="6" name="Title 2">
            <a:extLst>
              <a:ext uri="{FF2B5EF4-FFF2-40B4-BE49-F238E27FC236}">
                <a16:creationId xmlns:a16="http://schemas.microsoft.com/office/drawing/2014/main" id="{71AB6772-E141-9144-B0A0-C99D2BD166B4}"/>
              </a:ext>
            </a:extLst>
          </p:cNvPr>
          <p:cNvSpPr>
            <a:spLocks noGrp="1"/>
          </p:cNvSpPr>
          <p:nvPr>
            <p:ph type="title"/>
          </p:nvPr>
        </p:nvSpPr>
        <p:spPr>
          <a:xfrm>
            <a:off x="-53975" y="729343"/>
            <a:ext cx="9067800" cy="944562"/>
          </a:xfrm>
        </p:spPr>
        <p:txBody>
          <a:bodyPr>
            <a:normAutofit fontScale="90000"/>
          </a:bodyPr>
          <a:lstStyle/>
          <a:p>
            <a:r>
              <a:rPr lang="en-US" b="0" dirty="0">
                <a:effectLst/>
              </a:rPr>
              <a:t> </a:t>
            </a:r>
            <a:r>
              <a:rPr lang="en-US" sz="3100" b="0" dirty="0">
                <a:effectLst/>
              </a:rPr>
              <a:t>jQuery Selectors- The .class Selector</a:t>
            </a:r>
            <a:r>
              <a:rPr lang="en-US" b="0" dirty="0">
                <a:effectLst/>
              </a:rPr>
              <a:t/>
            </a:r>
            <a:br>
              <a:rPr lang="en-US" b="0" dirty="0">
                <a:effectLst/>
              </a:rPr>
            </a:br>
            <a:r>
              <a:rPr lang="en-US" b="0" dirty="0">
                <a:effectLst/>
              </a:rPr>
              <a:t/>
            </a:r>
            <a:br>
              <a:rPr lang="en-US" b="0" dirty="0">
                <a:effectLst/>
              </a:rPr>
            </a:br>
            <a:r>
              <a:rPr lang="en-US" dirty="0"/>
              <a:t/>
            </a:r>
            <a:br>
              <a:rPr lang="en-US" dirty="0"/>
            </a:br>
            <a:endParaRPr lang="en-US" dirty="0"/>
          </a:p>
        </p:txBody>
      </p:sp>
    </p:spTree>
    <p:extLst>
      <p:ext uri="{BB962C8B-B14F-4D97-AF65-F5344CB8AC3E}">
        <p14:creationId xmlns:p14="http://schemas.microsoft.com/office/powerpoint/2010/main" val="2508458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3" name="Content Placeholder 1">
            <a:extLst>
              <a:ext uri="{FF2B5EF4-FFF2-40B4-BE49-F238E27FC236}">
                <a16:creationId xmlns:a16="http://schemas.microsoft.com/office/drawing/2014/main" id="{0766046C-48B7-C64D-9376-C34877DA9AF5}"/>
              </a:ext>
            </a:extLst>
          </p:cNvPr>
          <p:cNvSpPr>
            <a:spLocks noGrp="1"/>
          </p:cNvSpPr>
          <p:nvPr>
            <p:ph idx="1"/>
          </p:nvPr>
        </p:nvSpPr>
        <p:spPr/>
        <p:txBody>
          <a:bodyPr/>
          <a:lstStyle/>
          <a:p>
            <a:r>
              <a:rPr lang="en-US" dirty="0"/>
              <a:t>In jQuery, most DOM events have an equivalent jQuery method.</a:t>
            </a:r>
          </a:p>
          <a:p>
            <a:r>
              <a:rPr lang="en-US" dirty="0"/>
              <a:t>To assign a click event to all paragraphs on a page, you can do this: </a:t>
            </a:r>
          </a:p>
          <a:p>
            <a:r>
              <a:rPr lang="en-US" dirty="0">
                <a:highlight>
                  <a:srgbClr val="C0C0C0"/>
                </a:highlight>
              </a:rPr>
              <a:t>$("p").click();</a:t>
            </a:r>
          </a:p>
          <a:p>
            <a:endParaRPr lang="en-US" dirty="0"/>
          </a:p>
          <a:p>
            <a:r>
              <a:rPr lang="en-US" dirty="0"/>
              <a:t>Examples here:</a:t>
            </a:r>
          </a:p>
          <a:p>
            <a:r>
              <a:rPr lang="en-US" dirty="0">
                <a:solidFill>
                  <a:schemeClr val="bg2">
                    <a:lumMod val="50000"/>
                  </a:schemeClr>
                </a:solidFill>
              </a:rPr>
              <a:t>https://www.w3schools.com/</a:t>
            </a:r>
            <a:r>
              <a:rPr lang="en-US" dirty="0" err="1">
                <a:solidFill>
                  <a:schemeClr val="bg2">
                    <a:lumMod val="50000"/>
                  </a:schemeClr>
                </a:solidFill>
              </a:rPr>
              <a:t>jquery</a:t>
            </a:r>
            <a:r>
              <a:rPr lang="en-US" dirty="0">
                <a:solidFill>
                  <a:schemeClr val="bg2">
                    <a:lumMod val="50000"/>
                  </a:schemeClr>
                </a:solidFill>
              </a:rPr>
              <a:t>/</a:t>
            </a:r>
            <a:r>
              <a:rPr lang="en-US" dirty="0" err="1">
                <a:solidFill>
                  <a:schemeClr val="bg2">
                    <a:lumMod val="50000"/>
                  </a:schemeClr>
                </a:solidFill>
              </a:rPr>
              <a:t>jquery_events.asp</a:t>
            </a:r>
            <a:endParaRPr lang="en-US" dirty="0">
              <a:solidFill>
                <a:schemeClr val="bg2">
                  <a:lumMod val="50000"/>
                </a:schemeClr>
              </a:solidFill>
            </a:endParaRPr>
          </a:p>
        </p:txBody>
      </p:sp>
      <p:sp>
        <p:nvSpPr>
          <p:cNvPr id="3" name="Title 2">
            <a:extLst>
              <a:ext uri="{FF2B5EF4-FFF2-40B4-BE49-F238E27FC236}">
                <a16:creationId xmlns:a16="http://schemas.microsoft.com/office/drawing/2014/main" id="{F6F6B49A-2234-914B-B197-3596DB2D67DB}"/>
              </a:ext>
            </a:extLst>
          </p:cNvPr>
          <p:cNvSpPr>
            <a:spLocks noGrp="1"/>
          </p:cNvSpPr>
          <p:nvPr>
            <p:ph type="title"/>
          </p:nvPr>
        </p:nvSpPr>
        <p:spPr>
          <a:xfrm>
            <a:off x="417513" y="508000"/>
            <a:ext cx="8229600" cy="1143000"/>
          </a:xfrm>
        </p:spPr>
        <p:txBody>
          <a:bodyPr>
            <a:normAutofit fontScale="90000"/>
          </a:bodyPr>
          <a:lstStyle/>
          <a:p>
            <a:r>
              <a:rPr lang="en-US" b="0" dirty="0">
                <a:effectLst/>
              </a:rPr>
              <a:t>jQuery Syntax For Event Methods</a:t>
            </a:r>
            <a:br>
              <a:rPr lang="en-US" b="0" dirty="0">
                <a:effectLst/>
              </a:rPr>
            </a:br>
            <a:r>
              <a:rPr lang="en-US" dirty="0"/>
              <a:t/>
            </a:r>
            <a:br>
              <a:rPr lang="en-US" dirty="0"/>
            </a:br>
            <a:endParaRPr lang="en-US" dirty="0"/>
          </a:p>
        </p:txBody>
      </p:sp>
      <p:sp>
        <p:nvSpPr>
          <p:cNvPr id="161796" name="Slide Number Placeholder 4">
            <a:extLst>
              <a:ext uri="{FF2B5EF4-FFF2-40B4-BE49-F238E27FC236}">
                <a16:creationId xmlns:a16="http://schemas.microsoft.com/office/drawing/2014/main" id="{8BF686E7-A654-F243-9B89-990115426127}"/>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600">
                <a:solidFill>
                  <a:srgbClr val="275AFF"/>
                </a:solidFill>
                <a:latin typeface="Arial" panose="020B0604020202020204" pitchFamily="34" charset="0"/>
                <a:cs typeface="Times New Roman" panose="02020603050405020304" pitchFamily="18" charset="0"/>
              </a:defRPr>
            </a:lvl1pPr>
            <a:lvl2pPr marL="742950" indent="-285750">
              <a:defRPr sz="1600">
                <a:solidFill>
                  <a:srgbClr val="275AFF"/>
                </a:solidFill>
                <a:latin typeface="Arial" panose="020B0604020202020204" pitchFamily="34" charset="0"/>
                <a:cs typeface="Times New Roman" panose="02020603050405020304" pitchFamily="18" charset="0"/>
              </a:defRPr>
            </a:lvl2pPr>
            <a:lvl3pPr marL="1143000" indent="-228600">
              <a:defRPr sz="1600">
                <a:solidFill>
                  <a:srgbClr val="275AFF"/>
                </a:solidFill>
                <a:latin typeface="Arial" panose="020B0604020202020204" pitchFamily="34" charset="0"/>
                <a:cs typeface="Times New Roman" panose="02020603050405020304" pitchFamily="18" charset="0"/>
              </a:defRPr>
            </a:lvl3pPr>
            <a:lvl4pPr marL="1600200" indent="-228600">
              <a:defRPr sz="1600">
                <a:solidFill>
                  <a:srgbClr val="275AFF"/>
                </a:solidFill>
                <a:latin typeface="Arial" panose="020B0604020202020204" pitchFamily="34" charset="0"/>
                <a:cs typeface="Times New Roman" panose="02020603050405020304" pitchFamily="18" charset="0"/>
              </a:defRPr>
            </a:lvl4pPr>
            <a:lvl5pPr marL="2057400" indent="-228600">
              <a:defRPr sz="1600">
                <a:solidFill>
                  <a:srgbClr val="275AFF"/>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9pPr>
          </a:lstStyle>
          <a:p>
            <a:fld id="{856186E1-815A-854F-9C5E-55DD9FDFEF22}" type="slidenum">
              <a:rPr lang="en-US" altLang="en-US" sz="1000">
                <a:solidFill>
                  <a:schemeClr val="tx1"/>
                </a:solidFill>
              </a:rPr>
              <a:pPr/>
              <a:t>14</a:t>
            </a:fld>
            <a:endParaRPr lang="en-US" altLang="en-US" sz="1000">
              <a:solidFill>
                <a:schemeClr val="tx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1B7AF33-CE9A-EE4E-9405-D4DEE4B84D17}"/>
              </a:ext>
            </a:extLst>
          </p:cNvPr>
          <p:cNvSpPr>
            <a:spLocks noGrp="1"/>
          </p:cNvSpPr>
          <p:nvPr>
            <p:ph idx="1"/>
          </p:nvPr>
        </p:nvSpPr>
        <p:spPr/>
        <p:txBody>
          <a:bodyPr/>
          <a:lstStyle/>
          <a:p>
            <a:endParaRPr lang="en-SA"/>
          </a:p>
        </p:txBody>
      </p:sp>
      <p:sp>
        <p:nvSpPr>
          <p:cNvPr id="3" name="Title 2">
            <a:extLst>
              <a:ext uri="{FF2B5EF4-FFF2-40B4-BE49-F238E27FC236}">
                <a16:creationId xmlns:a16="http://schemas.microsoft.com/office/drawing/2014/main" id="{55BE4212-C98A-C747-BA09-0359E06DC597}"/>
              </a:ext>
            </a:extLst>
          </p:cNvPr>
          <p:cNvSpPr>
            <a:spLocks noGrp="1"/>
          </p:cNvSpPr>
          <p:nvPr>
            <p:ph type="title"/>
          </p:nvPr>
        </p:nvSpPr>
        <p:spPr/>
        <p:txBody>
          <a:bodyPr/>
          <a:lstStyle/>
          <a:p>
            <a:endParaRPr lang="en-SA"/>
          </a:p>
        </p:txBody>
      </p:sp>
      <p:sp>
        <p:nvSpPr>
          <p:cNvPr id="5" name="Slide Number Placeholder 4">
            <a:extLst>
              <a:ext uri="{FF2B5EF4-FFF2-40B4-BE49-F238E27FC236}">
                <a16:creationId xmlns:a16="http://schemas.microsoft.com/office/drawing/2014/main" id="{E551CA73-9BA3-874A-A054-25DD2734796B}"/>
              </a:ext>
            </a:extLst>
          </p:cNvPr>
          <p:cNvSpPr>
            <a:spLocks noGrp="1"/>
          </p:cNvSpPr>
          <p:nvPr>
            <p:ph type="sldNum" sz="quarter" idx="12"/>
          </p:nvPr>
        </p:nvSpPr>
        <p:spPr/>
        <p:txBody>
          <a:bodyPr/>
          <a:lstStyle/>
          <a:p>
            <a:pPr>
              <a:defRPr/>
            </a:pPr>
            <a:fld id="{A5502120-9587-0540-A04E-6FDF3C868063}" type="slidenum">
              <a:rPr lang="en-US" altLang="en-US" smtClean="0"/>
              <a:pPr>
                <a:defRPr/>
              </a:pPr>
              <a:t>15</a:t>
            </a:fld>
            <a:endParaRPr lang="en-US" altLang="en-US"/>
          </a:p>
        </p:txBody>
      </p:sp>
    </p:spTree>
    <p:extLst>
      <p:ext uri="{BB962C8B-B14F-4D97-AF65-F5344CB8AC3E}">
        <p14:creationId xmlns:p14="http://schemas.microsoft.com/office/powerpoint/2010/main" val="17381422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4D3E369-44D1-894C-9CBA-561129C2A3BC}"/>
              </a:ext>
            </a:extLst>
          </p:cNvPr>
          <p:cNvSpPr>
            <a:spLocks noGrp="1"/>
          </p:cNvSpPr>
          <p:nvPr>
            <p:ph idx="1"/>
          </p:nvPr>
        </p:nvSpPr>
        <p:spPr>
          <a:xfrm>
            <a:off x="0" y="1417638"/>
            <a:ext cx="8229600" cy="4525962"/>
          </a:xfrm>
        </p:spPr>
        <p:txBody>
          <a:bodyPr/>
          <a:lstStyle/>
          <a:p>
            <a:pPr marL="109537" indent="0">
              <a:buNone/>
            </a:pPr>
            <a:r>
              <a:rPr lang="en-US" sz="3200" dirty="0"/>
              <a:t>What is jQuery?</a:t>
            </a:r>
          </a:p>
          <a:p>
            <a:pPr marL="109537" indent="0">
              <a:buNone/>
            </a:pPr>
            <a:endParaRPr lang="en-US" dirty="0"/>
          </a:p>
          <a:p>
            <a:pPr marL="109537" indent="0">
              <a:buNone/>
            </a:pPr>
            <a:endParaRPr lang="en-US" dirty="0"/>
          </a:p>
          <a:p>
            <a:pPr marL="109537" indent="0">
              <a:buNone/>
            </a:pPr>
            <a:endParaRPr lang="en-US" dirty="0"/>
          </a:p>
          <a:p>
            <a:r>
              <a:rPr lang="en-US" dirty="0"/>
              <a:t>jQuery is a lightweight, "write less, do more", JavaScript library.</a:t>
            </a:r>
          </a:p>
          <a:p>
            <a:pPr marL="109537" indent="0">
              <a:buNone/>
            </a:pPr>
            <a:r>
              <a:rPr lang="en-US" dirty="0"/>
              <a:t/>
            </a:r>
            <a:br>
              <a:rPr lang="en-US" dirty="0"/>
            </a:br>
            <a:endParaRPr lang="en-SA" dirty="0"/>
          </a:p>
        </p:txBody>
      </p:sp>
      <p:sp>
        <p:nvSpPr>
          <p:cNvPr id="5" name="Slide Number Placeholder 4">
            <a:extLst>
              <a:ext uri="{FF2B5EF4-FFF2-40B4-BE49-F238E27FC236}">
                <a16:creationId xmlns:a16="http://schemas.microsoft.com/office/drawing/2014/main" id="{E2D73E83-EFB2-4141-91B9-4598E470B6FB}"/>
              </a:ext>
            </a:extLst>
          </p:cNvPr>
          <p:cNvSpPr>
            <a:spLocks noGrp="1"/>
          </p:cNvSpPr>
          <p:nvPr>
            <p:ph type="sldNum" sz="quarter" idx="12"/>
          </p:nvPr>
        </p:nvSpPr>
        <p:spPr/>
        <p:txBody>
          <a:bodyPr/>
          <a:lstStyle/>
          <a:p>
            <a:pPr>
              <a:defRPr/>
            </a:pPr>
            <a:fld id="{A5502120-9587-0540-A04E-6FDF3C868063}" type="slidenum">
              <a:rPr lang="en-US" altLang="en-US" smtClean="0"/>
              <a:pPr>
                <a:defRPr/>
              </a:pPr>
              <a:t>2</a:t>
            </a:fld>
            <a:endParaRPr lang="en-US" altLang="en-US"/>
          </a:p>
        </p:txBody>
      </p:sp>
      <p:pic>
        <p:nvPicPr>
          <p:cNvPr id="1026" name="Picture 2" descr="what is jquery">
            <a:extLst>
              <a:ext uri="{FF2B5EF4-FFF2-40B4-BE49-F238E27FC236}">
                <a16:creationId xmlns:a16="http://schemas.microsoft.com/office/drawing/2014/main" id="{97170092-ED1B-2F4D-9350-A7B9801D014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35983" y="914400"/>
            <a:ext cx="4294486" cy="1981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3493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A51C8B2-6D8E-A34F-823D-946DB09001F9}"/>
              </a:ext>
            </a:extLst>
          </p:cNvPr>
          <p:cNvSpPr>
            <a:spLocks noGrp="1"/>
          </p:cNvSpPr>
          <p:nvPr>
            <p:ph idx="1"/>
          </p:nvPr>
        </p:nvSpPr>
        <p:spPr>
          <a:xfrm>
            <a:off x="417513" y="2065338"/>
            <a:ext cx="8229600" cy="4525962"/>
          </a:xfrm>
        </p:spPr>
        <p:txBody>
          <a:bodyPr/>
          <a:lstStyle/>
          <a:p>
            <a:r>
              <a:rPr lang="en-US" dirty="0"/>
              <a:t>jQuery is a JavaScript Library.</a:t>
            </a:r>
          </a:p>
          <a:p>
            <a:r>
              <a:rPr lang="en-US" dirty="0"/>
              <a:t>jQuery greatly simplifies JavaScript programming.</a:t>
            </a:r>
          </a:p>
          <a:p>
            <a:r>
              <a:rPr lang="en-US" dirty="0"/>
              <a:t>jQuery is easy to learn.</a:t>
            </a:r>
          </a:p>
          <a:p>
            <a:endParaRPr lang="en-SA" dirty="0"/>
          </a:p>
        </p:txBody>
      </p:sp>
      <p:sp>
        <p:nvSpPr>
          <p:cNvPr id="3" name="Title 2">
            <a:extLst>
              <a:ext uri="{FF2B5EF4-FFF2-40B4-BE49-F238E27FC236}">
                <a16:creationId xmlns:a16="http://schemas.microsoft.com/office/drawing/2014/main" id="{5D960C52-2AFD-3746-A737-3FA27B08AD61}"/>
              </a:ext>
            </a:extLst>
          </p:cNvPr>
          <p:cNvSpPr>
            <a:spLocks noGrp="1"/>
          </p:cNvSpPr>
          <p:nvPr>
            <p:ph type="title"/>
          </p:nvPr>
        </p:nvSpPr>
        <p:spPr>
          <a:xfrm>
            <a:off x="457200" y="266700"/>
            <a:ext cx="8229600" cy="1143000"/>
          </a:xfrm>
        </p:spPr>
        <p:txBody>
          <a:bodyPr/>
          <a:lstStyle/>
          <a:p>
            <a:r>
              <a:rPr lang="en-US" dirty="0"/>
              <a:t>Introduction</a:t>
            </a:r>
            <a:endParaRPr lang="en-SA" dirty="0"/>
          </a:p>
        </p:txBody>
      </p:sp>
      <p:sp>
        <p:nvSpPr>
          <p:cNvPr id="5" name="Slide Number Placeholder 4">
            <a:extLst>
              <a:ext uri="{FF2B5EF4-FFF2-40B4-BE49-F238E27FC236}">
                <a16:creationId xmlns:a16="http://schemas.microsoft.com/office/drawing/2014/main" id="{5311D1C5-70E6-944C-BCFD-D244D2EE9B1C}"/>
              </a:ext>
            </a:extLst>
          </p:cNvPr>
          <p:cNvSpPr>
            <a:spLocks noGrp="1"/>
          </p:cNvSpPr>
          <p:nvPr>
            <p:ph type="sldNum" sz="quarter" idx="12"/>
          </p:nvPr>
        </p:nvSpPr>
        <p:spPr/>
        <p:txBody>
          <a:bodyPr/>
          <a:lstStyle/>
          <a:p>
            <a:pPr>
              <a:defRPr/>
            </a:pPr>
            <a:fld id="{A5502120-9587-0540-A04E-6FDF3C868063}" type="slidenum">
              <a:rPr lang="en-US" altLang="en-US" smtClean="0"/>
              <a:pPr>
                <a:defRPr/>
              </a:pPr>
              <a:t>3</a:t>
            </a:fld>
            <a:endParaRPr lang="en-US" altLang="en-US"/>
          </a:p>
        </p:txBody>
      </p:sp>
    </p:spTree>
    <p:extLst>
      <p:ext uri="{BB962C8B-B14F-4D97-AF65-F5344CB8AC3E}">
        <p14:creationId xmlns:p14="http://schemas.microsoft.com/office/powerpoint/2010/main" val="42451801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4CE0E65-AB08-8E45-9B3B-CD6A108A6FEB}"/>
              </a:ext>
            </a:extLst>
          </p:cNvPr>
          <p:cNvSpPr>
            <a:spLocks noGrp="1"/>
          </p:cNvSpPr>
          <p:nvPr>
            <p:ph idx="1"/>
          </p:nvPr>
        </p:nvSpPr>
        <p:spPr/>
        <p:txBody>
          <a:bodyPr/>
          <a:lstStyle/>
          <a:p>
            <a:r>
              <a:rPr lang="en-US" dirty="0"/>
              <a:t>jQuery is a fast, small, and feature-rich JavaScript library. It makes things like HTML document traversal and manipulation, event handling, animation, jQuery has changed the way that millions of people write JavaScript.</a:t>
            </a:r>
          </a:p>
          <a:p>
            <a:r>
              <a:rPr lang="en-US" dirty="0"/>
              <a:t>jQuery's syntax is designed to make it easier to navigate a </a:t>
            </a:r>
            <a:r>
              <a:rPr lang="en-US" dirty="0" err="1"/>
              <a:t>document,select</a:t>
            </a:r>
            <a:r>
              <a:rPr lang="en-US" dirty="0"/>
              <a:t> DOM elements, create animations, handle events, and develop Ajax applications.</a:t>
            </a:r>
            <a:endParaRPr lang="en-SA" dirty="0"/>
          </a:p>
        </p:txBody>
      </p:sp>
      <p:sp>
        <p:nvSpPr>
          <p:cNvPr id="5" name="Slide Number Placeholder 4">
            <a:extLst>
              <a:ext uri="{FF2B5EF4-FFF2-40B4-BE49-F238E27FC236}">
                <a16:creationId xmlns:a16="http://schemas.microsoft.com/office/drawing/2014/main" id="{A00B1AA1-E228-9847-9987-75F983C02A8A}"/>
              </a:ext>
            </a:extLst>
          </p:cNvPr>
          <p:cNvSpPr>
            <a:spLocks noGrp="1"/>
          </p:cNvSpPr>
          <p:nvPr>
            <p:ph type="sldNum" sz="quarter" idx="12"/>
          </p:nvPr>
        </p:nvSpPr>
        <p:spPr/>
        <p:txBody>
          <a:bodyPr/>
          <a:lstStyle/>
          <a:p>
            <a:pPr>
              <a:defRPr/>
            </a:pPr>
            <a:fld id="{A5502120-9587-0540-A04E-6FDF3C868063}" type="slidenum">
              <a:rPr lang="en-US" altLang="en-US" smtClean="0"/>
              <a:pPr>
                <a:defRPr/>
              </a:pPr>
              <a:t>4</a:t>
            </a:fld>
            <a:endParaRPr lang="en-US" altLang="en-US"/>
          </a:p>
        </p:txBody>
      </p:sp>
      <p:sp>
        <p:nvSpPr>
          <p:cNvPr id="6" name="Title 2">
            <a:extLst>
              <a:ext uri="{FF2B5EF4-FFF2-40B4-BE49-F238E27FC236}">
                <a16:creationId xmlns:a16="http://schemas.microsoft.com/office/drawing/2014/main" id="{4FD44962-8005-8843-8420-E24BFF6DA0AE}"/>
              </a:ext>
            </a:extLst>
          </p:cNvPr>
          <p:cNvSpPr>
            <a:spLocks noGrp="1"/>
          </p:cNvSpPr>
          <p:nvPr>
            <p:ph type="title"/>
          </p:nvPr>
        </p:nvSpPr>
        <p:spPr>
          <a:xfrm>
            <a:off x="457200" y="274638"/>
            <a:ext cx="8229600" cy="1143000"/>
          </a:xfrm>
        </p:spPr>
        <p:txBody>
          <a:bodyPr/>
          <a:lstStyle/>
          <a:p>
            <a:r>
              <a:rPr lang="en-US" dirty="0"/>
              <a:t>Introduction</a:t>
            </a:r>
            <a:endParaRPr lang="en-SA" dirty="0"/>
          </a:p>
        </p:txBody>
      </p:sp>
    </p:spTree>
    <p:extLst>
      <p:ext uri="{BB962C8B-B14F-4D97-AF65-F5344CB8AC3E}">
        <p14:creationId xmlns:p14="http://schemas.microsoft.com/office/powerpoint/2010/main" val="35385938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7" name="Rectangle 3">
            <a:extLst>
              <a:ext uri="{FF2B5EF4-FFF2-40B4-BE49-F238E27FC236}">
                <a16:creationId xmlns:a16="http://schemas.microsoft.com/office/drawing/2014/main" id="{884F1D00-1710-2846-8C26-0CB7CB9C8395}"/>
              </a:ext>
            </a:extLst>
          </p:cNvPr>
          <p:cNvSpPr>
            <a:spLocks noGrp="1"/>
          </p:cNvSpPr>
          <p:nvPr>
            <p:ph idx="1"/>
          </p:nvPr>
        </p:nvSpPr>
        <p:spPr/>
        <p:txBody>
          <a:bodyPr/>
          <a:lstStyle/>
          <a:p>
            <a:r>
              <a:rPr lang="en-US" sz="2800" dirty="0"/>
              <a:t>jQuery takes a lot of common tasks that require many lines of JavaScript code to accomplish, and wraps them into methods that you can call with a single line of code.</a:t>
            </a:r>
          </a:p>
          <a:p>
            <a:pPr marL="109537" indent="0">
              <a:buNone/>
            </a:pPr>
            <a:endParaRPr lang="en-US" sz="2800" dirty="0"/>
          </a:p>
          <a:p>
            <a:r>
              <a:rPr lang="en-US" sz="2800" dirty="0"/>
              <a:t>jQuery also simplifies a lot of the complicated things from JavaScript, like AJAX calls and DOM manipulation.</a:t>
            </a:r>
          </a:p>
          <a:p>
            <a:pPr marL="109537" indent="0">
              <a:buNone/>
            </a:pPr>
            <a:r>
              <a:rPr lang="en-US" sz="2800" dirty="0"/>
              <a:t/>
            </a:r>
            <a:br>
              <a:rPr lang="en-US" sz="2800" dirty="0"/>
            </a:br>
            <a:endParaRPr lang="en-US" altLang="en-US" sz="2800" dirty="0"/>
          </a:p>
        </p:txBody>
      </p:sp>
      <p:sp>
        <p:nvSpPr>
          <p:cNvPr id="142338" name="Slide Number Placeholder 3">
            <a:extLst>
              <a:ext uri="{FF2B5EF4-FFF2-40B4-BE49-F238E27FC236}">
                <a16:creationId xmlns:a16="http://schemas.microsoft.com/office/drawing/2014/main" id="{EF957517-EA53-BB49-A780-42F6C1291C07}"/>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400"/>
              </a:spcBef>
              <a:buClr>
                <a:schemeClr val="accent1"/>
              </a:buClr>
              <a:buSzPct val="68000"/>
              <a:buFont typeface="Wingdings 3" pitchFamily="2" charset="2"/>
              <a:buChar char=""/>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itchFamily="2"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defRPr sz="1900">
                <a:solidFill>
                  <a:schemeClr val="tx1"/>
                </a:solidFill>
                <a:latin typeface="Lucida Sans Unicode" panose="020B0602030504020204" pitchFamily="34" charset="0"/>
              </a:defRPr>
            </a:lvl4pPr>
            <a:lvl5pPr marL="2057400" indent="-228600">
              <a:spcBef>
                <a:spcPts val="350"/>
              </a:spcBef>
              <a:buClr>
                <a:schemeClr val="accent2"/>
              </a:buClr>
              <a:defRPr sz="1900">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defRPr sz="1900">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defRPr sz="1900">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defRPr sz="1900">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defRPr sz="1900">
                <a:solidFill>
                  <a:schemeClr val="tx1"/>
                </a:solidFill>
                <a:latin typeface="Lucida Sans Unicode" panose="020B0602030504020204" pitchFamily="34" charset="0"/>
              </a:defRPr>
            </a:lvl9pPr>
          </a:lstStyle>
          <a:p>
            <a:pPr>
              <a:spcBef>
                <a:spcPct val="0"/>
              </a:spcBef>
              <a:buClr>
                <a:schemeClr val="tx1"/>
              </a:buClr>
              <a:buSzTx/>
              <a:buFontTx/>
              <a:buNone/>
            </a:pPr>
            <a:fld id="{F21E51F2-AA94-0D46-B73A-A12C4C1CED5D}" type="slidenum">
              <a:rPr lang="en-US" altLang="en-US" sz="1200">
                <a:latin typeface="Arial" panose="020B0604020202020204" pitchFamily="34" charset="0"/>
              </a:rPr>
              <a:pPr>
                <a:spcBef>
                  <a:spcPct val="0"/>
                </a:spcBef>
                <a:buClr>
                  <a:schemeClr val="tx1"/>
                </a:buClr>
                <a:buSzTx/>
                <a:buFontTx/>
                <a:buNone/>
              </a:pPr>
              <a:t>5</a:t>
            </a:fld>
            <a:endParaRPr lang="en-US" altLang="en-US" sz="1200">
              <a:latin typeface="Arial" panose="020B0604020202020204" pitchFamily="34" charset="0"/>
            </a:endParaRPr>
          </a:p>
        </p:txBody>
      </p:sp>
      <p:sp>
        <p:nvSpPr>
          <p:cNvPr id="63491" name="Rectangle 2">
            <a:extLst>
              <a:ext uri="{FF2B5EF4-FFF2-40B4-BE49-F238E27FC236}">
                <a16:creationId xmlns:a16="http://schemas.microsoft.com/office/drawing/2014/main" id="{D227D03E-DC11-114C-8C57-5B7CD1677321}"/>
              </a:ext>
            </a:extLst>
          </p:cNvPr>
          <p:cNvSpPr>
            <a:spLocks noGrp="1" noChangeArrowheads="1"/>
          </p:cNvSpPr>
          <p:nvPr>
            <p:ph type="title"/>
          </p:nvPr>
        </p:nvSpPr>
        <p:spPr/>
        <p:txBody>
          <a:bodyPr/>
          <a:lstStyle/>
          <a:p>
            <a:pPr eaLnBrk="1" fontAlgn="auto" hangingPunct="1">
              <a:spcAft>
                <a:spcPts val="0"/>
              </a:spcAft>
              <a:defRPr/>
            </a:pPr>
            <a:r>
              <a:rPr lang="en-US" dirty="0"/>
              <a:t>Introduction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5" name="Rectangle 3">
            <a:extLst>
              <a:ext uri="{FF2B5EF4-FFF2-40B4-BE49-F238E27FC236}">
                <a16:creationId xmlns:a16="http://schemas.microsoft.com/office/drawing/2014/main" id="{7009B60A-35EA-3547-B6F6-B311F89EEDDB}"/>
              </a:ext>
            </a:extLst>
          </p:cNvPr>
          <p:cNvSpPr>
            <a:spLocks noGrp="1"/>
          </p:cNvSpPr>
          <p:nvPr>
            <p:ph idx="1"/>
          </p:nvPr>
        </p:nvSpPr>
        <p:spPr>
          <a:xfrm>
            <a:off x="533400" y="1066800"/>
            <a:ext cx="8382000" cy="5715000"/>
          </a:xfrm>
        </p:spPr>
        <p:txBody>
          <a:bodyPr/>
          <a:lstStyle/>
          <a:p>
            <a:r>
              <a:rPr lang="en-US" sz="2800" dirty="0"/>
              <a:t>The jQuery library contains the following features:</a:t>
            </a:r>
          </a:p>
          <a:p>
            <a:r>
              <a:rPr lang="en-US" sz="2800" dirty="0"/>
              <a:t>HTML/DOM manipulation</a:t>
            </a:r>
          </a:p>
          <a:p>
            <a:r>
              <a:rPr lang="en-US" sz="2800" dirty="0"/>
              <a:t>CSS manipulation</a:t>
            </a:r>
          </a:p>
          <a:p>
            <a:r>
              <a:rPr lang="en-US" sz="2800" dirty="0"/>
              <a:t>HTML event methods</a:t>
            </a:r>
          </a:p>
          <a:p>
            <a:r>
              <a:rPr lang="en-US" sz="2800" dirty="0"/>
              <a:t>Effects and animations</a:t>
            </a:r>
          </a:p>
          <a:p>
            <a:r>
              <a:rPr lang="en-US" sz="2800" dirty="0"/>
              <a:t>AJAX</a:t>
            </a:r>
          </a:p>
          <a:p>
            <a:r>
              <a:rPr lang="en-US" sz="2800" dirty="0"/>
              <a:t>Utilities</a:t>
            </a:r>
          </a:p>
          <a:p>
            <a:pPr marL="109537" indent="0">
              <a:buNone/>
            </a:pPr>
            <a:endParaRPr lang="en-US" altLang="en-US" sz="2800" dirty="0"/>
          </a:p>
        </p:txBody>
      </p:sp>
      <p:sp>
        <p:nvSpPr>
          <p:cNvPr id="144386" name="Slide Number Placeholder 3">
            <a:extLst>
              <a:ext uri="{FF2B5EF4-FFF2-40B4-BE49-F238E27FC236}">
                <a16:creationId xmlns:a16="http://schemas.microsoft.com/office/drawing/2014/main" id="{65DE412E-3ED1-6141-B994-ABA4375FAC61}"/>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400"/>
              </a:spcBef>
              <a:buClr>
                <a:schemeClr val="accent1"/>
              </a:buClr>
              <a:buSzPct val="68000"/>
              <a:buFont typeface="Wingdings 3" pitchFamily="2" charset="2"/>
              <a:buChar char=""/>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itchFamily="2"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defRPr sz="1900">
                <a:solidFill>
                  <a:schemeClr val="tx1"/>
                </a:solidFill>
                <a:latin typeface="Lucida Sans Unicode" panose="020B0602030504020204" pitchFamily="34" charset="0"/>
              </a:defRPr>
            </a:lvl4pPr>
            <a:lvl5pPr marL="2057400" indent="-228600">
              <a:spcBef>
                <a:spcPts val="350"/>
              </a:spcBef>
              <a:buClr>
                <a:schemeClr val="accent2"/>
              </a:buClr>
              <a:defRPr sz="1900">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defRPr sz="1900">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defRPr sz="1900">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defRPr sz="1900">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defRPr sz="1900">
                <a:solidFill>
                  <a:schemeClr val="tx1"/>
                </a:solidFill>
                <a:latin typeface="Lucida Sans Unicode" panose="020B0602030504020204" pitchFamily="34" charset="0"/>
              </a:defRPr>
            </a:lvl9pPr>
          </a:lstStyle>
          <a:p>
            <a:pPr>
              <a:spcBef>
                <a:spcPct val="0"/>
              </a:spcBef>
              <a:buClr>
                <a:schemeClr val="tx1"/>
              </a:buClr>
              <a:buSzTx/>
              <a:buFontTx/>
              <a:buNone/>
            </a:pPr>
            <a:fld id="{8CF32934-F2DA-2445-A3AF-6BC4CEF6B49D}" type="slidenum">
              <a:rPr lang="en-US" altLang="en-US" sz="1200">
                <a:latin typeface="Arial" panose="020B0604020202020204" pitchFamily="34" charset="0"/>
              </a:rPr>
              <a:pPr>
                <a:spcBef>
                  <a:spcPct val="0"/>
                </a:spcBef>
                <a:buClr>
                  <a:schemeClr val="tx1"/>
                </a:buClr>
                <a:buSzTx/>
                <a:buFontTx/>
                <a:buNone/>
              </a:pPr>
              <a:t>6</a:t>
            </a:fld>
            <a:endParaRPr lang="en-US" altLang="en-US" sz="1200">
              <a:latin typeface="Arial" panose="020B060402020202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8" name="Rectangle 3">
            <a:extLst>
              <a:ext uri="{FF2B5EF4-FFF2-40B4-BE49-F238E27FC236}">
                <a16:creationId xmlns:a16="http://schemas.microsoft.com/office/drawing/2014/main" id="{94831A5C-F4ED-EC41-BB40-E8EC15C95D85}"/>
              </a:ext>
            </a:extLst>
          </p:cNvPr>
          <p:cNvSpPr>
            <a:spLocks noGrp="1" noChangeArrowheads="1"/>
          </p:cNvSpPr>
          <p:nvPr>
            <p:ph idx="1"/>
          </p:nvPr>
        </p:nvSpPr>
        <p:spPr/>
        <p:txBody>
          <a:bodyPr>
            <a:normAutofit/>
          </a:bodyPr>
          <a:lstStyle/>
          <a:p>
            <a:r>
              <a:rPr lang="en-US" dirty="0"/>
              <a:t>Many of the biggest companies on the Web use jQuery, such as:</a:t>
            </a:r>
          </a:p>
          <a:p>
            <a:r>
              <a:rPr lang="en-US" dirty="0"/>
              <a:t>Google</a:t>
            </a:r>
          </a:p>
          <a:p>
            <a:r>
              <a:rPr lang="en-US" dirty="0"/>
              <a:t>Microsoft</a:t>
            </a:r>
          </a:p>
          <a:p>
            <a:r>
              <a:rPr lang="en-US" dirty="0"/>
              <a:t>IBM</a:t>
            </a:r>
          </a:p>
          <a:p>
            <a:r>
              <a:rPr lang="en-US" dirty="0"/>
              <a:t>Netflix</a:t>
            </a:r>
          </a:p>
          <a:p>
            <a:pPr marL="365760" indent="-256032" eaLnBrk="1" fontAlgn="auto" hangingPunct="1">
              <a:lnSpc>
                <a:spcPct val="90000"/>
              </a:lnSpc>
              <a:spcAft>
                <a:spcPts val="0"/>
              </a:spcAft>
              <a:buFont typeface="Wingdings 3"/>
              <a:buChar char=""/>
              <a:defRPr/>
            </a:pPr>
            <a:endParaRPr lang="en-US" sz="2400" dirty="0"/>
          </a:p>
        </p:txBody>
      </p:sp>
      <p:sp>
        <p:nvSpPr>
          <p:cNvPr id="149506" name="Slide Number Placeholder 3">
            <a:extLst>
              <a:ext uri="{FF2B5EF4-FFF2-40B4-BE49-F238E27FC236}">
                <a16:creationId xmlns:a16="http://schemas.microsoft.com/office/drawing/2014/main" id="{2A0D5842-E2F2-934B-AE05-00D51DE1FF88}"/>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400"/>
              </a:spcBef>
              <a:buClr>
                <a:schemeClr val="accent1"/>
              </a:buClr>
              <a:buSzPct val="68000"/>
              <a:buFont typeface="Wingdings 3" pitchFamily="2" charset="2"/>
              <a:buChar char=""/>
              <a:defRPr sz="2700">
                <a:solidFill>
                  <a:schemeClr val="tx1"/>
                </a:solidFill>
                <a:latin typeface="Lucida Sans Unicode" panose="020B0602030504020204" pitchFamily="34" charset="0"/>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defRPr>
            </a:lvl2pPr>
            <a:lvl3pPr marL="1143000" indent="-228600">
              <a:spcBef>
                <a:spcPts val="350"/>
              </a:spcBef>
              <a:buClr>
                <a:schemeClr val="accent2"/>
              </a:buClr>
              <a:buSzPct val="100000"/>
              <a:buFont typeface="Wingdings 2" pitchFamily="2" charset="2"/>
              <a:buChar char=""/>
              <a:defRPr sz="2100">
                <a:solidFill>
                  <a:schemeClr val="tx1"/>
                </a:solidFill>
                <a:latin typeface="Lucida Sans Unicode" panose="020B0602030504020204" pitchFamily="34" charset="0"/>
              </a:defRPr>
            </a:lvl3pPr>
            <a:lvl4pPr marL="1600200" indent="-228600">
              <a:spcBef>
                <a:spcPts val="350"/>
              </a:spcBef>
              <a:buClr>
                <a:schemeClr val="accent2"/>
              </a:buClr>
              <a:defRPr sz="1900">
                <a:solidFill>
                  <a:schemeClr val="tx1"/>
                </a:solidFill>
                <a:latin typeface="Lucida Sans Unicode" panose="020B0602030504020204" pitchFamily="34" charset="0"/>
              </a:defRPr>
            </a:lvl4pPr>
            <a:lvl5pPr marL="2057400" indent="-228600">
              <a:spcBef>
                <a:spcPts val="350"/>
              </a:spcBef>
              <a:buClr>
                <a:schemeClr val="accent2"/>
              </a:buClr>
              <a:defRPr sz="1900">
                <a:solidFill>
                  <a:schemeClr val="tx1"/>
                </a:solidFill>
                <a:latin typeface="Lucida Sans Unicode" panose="020B0602030504020204" pitchFamily="34" charset="0"/>
              </a:defRPr>
            </a:lvl5pPr>
            <a:lvl6pPr marL="2514600" indent="-228600" eaLnBrk="0" fontAlgn="base" hangingPunct="0">
              <a:spcBef>
                <a:spcPts val="350"/>
              </a:spcBef>
              <a:spcAft>
                <a:spcPct val="0"/>
              </a:spcAft>
              <a:buClr>
                <a:schemeClr val="accent2"/>
              </a:buClr>
              <a:defRPr sz="1900">
                <a:solidFill>
                  <a:schemeClr val="tx1"/>
                </a:solidFill>
                <a:latin typeface="Lucida Sans Unicode" panose="020B0602030504020204" pitchFamily="34" charset="0"/>
              </a:defRPr>
            </a:lvl6pPr>
            <a:lvl7pPr marL="2971800" indent="-228600" eaLnBrk="0" fontAlgn="base" hangingPunct="0">
              <a:spcBef>
                <a:spcPts val="350"/>
              </a:spcBef>
              <a:spcAft>
                <a:spcPct val="0"/>
              </a:spcAft>
              <a:buClr>
                <a:schemeClr val="accent2"/>
              </a:buClr>
              <a:defRPr sz="1900">
                <a:solidFill>
                  <a:schemeClr val="tx1"/>
                </a:solidFill>
                <a:latin typeface="Lucida Sans Unicode" panose="020B0602030504020204" pitchFamily="34" charset="0"/>
              </a:defRPr>
            </a:lvl7pPr>
            <a:lvl8pPr marL="3429000" indent="-228600" eaLnBrk="0" fontAlgn="base" hangingPunct="0">
              <a:spcBef>
                <a:spcPts val="350"/>
              </a:spcBef>
              <a:spcAft>
                <a:spcPct val="0"/>
              </a:spcAft>
              <a:buClr>
                <a:schemeClr val="accent2"/>
              </a:buClr>
              <a:defRPr sz="1900">
                <a:solidFill>
                  <a:schemeClr val="tx1"/>
                </a:solidFill>
                <a:latin typeface="Lucida Sans Unicode" panose="020B0602030504020204" pitchFamily="34" charset="0"/>
              </a:defRPr>
            </a:lvl8pPr>
            <a:lvl9pPr marL="3886200" indent="-228600" eaLnBrk="0" fontAlgn="base" hangingPunct="0">
              <a:spcBef>
                <a:spcPts val="350"/>
              </a:spcBef>
              <a:spcAft>
                <a:spcPct val="0"/>
              </a:spcAft>
              <a:buClr>
                <a:schemeClr val="accent2"/>
              </a:buClr>
              <a:defRPr sz="1900">
                <a:solidFill>
                  <a:schemeClr val="tx1"/>
                </a:solidFill>
                <a:latin typeface="Lucida Sans Unicode" panose="020B0602030504020204" pitchFamily="34" charset="0"/>
              </a:defRPr>
            </a:lvl9pPr>
          </a:lstStyle>
          <a:p>
            <a:pPr>
              <a:spcBef>
                <a:spcPct val="0"/>
              </a:spcBef>
              <a:buClr>
                <a:schemeClr val="tx1"/>
              </a:buClr>
              <a:buSzTx/>
              <a:buFontTx/>
              <a:buNone/>
            </a:pPr>
            <a:fld id="{6BDAD1CF-4D48-DF4D-9782-15F4BFA20F61}" type="slidenum">
              <a:rPr lang="en-US" altLang="en-US" sz="1200">
                <a:latin typeface="Arial" panose="020B0604020202020204" pitchFamily="34" charset="0"/>
              </a:rPr>
              <a:pPr>
                <a:spcBef>
                  <a:spcPct val="0"/>
                </a:spcBef>
                <a:buClr>
                  <a:schemeClr val="tx1"/>
                </a:buClr>
                <a:buSzTx/>
                <a:buFontTx/>
                <a:buNone/>
              </a:pPr>
              <a:t>7</a:t>
            </a:fld>
            <a:endParaRPr lang="en-US" altLang="en-US" sz="1200">
              <a:latin typeface="Arial" panose="020B0604020202020204" pitchFamily="34" charset="0"/>
            </a:endParaRPr>
          </a:p>
        </p:txBody>
      </p:sp>
      <p:sp>
        <p:nvSpPr>
          <p:cNvPr id="67587" name="Rectangle 2">
            <a:extLst>
              <a:ext uri="{FF2B5EF4-FFF2-40B4-BE49-F238E27FC236}">
                <a16:creationId xmlns:a16="http://schemas.microsoft.com/office/drawing/2014/main" id="{C11008D3-DEEF-EB4D-B6E7-8C6B438080E4}"/>
              </a:ext>
            </a:extLst>
          </p:cNvPr>
          <p:cNvSpPr>
            <a:spLocks noGrp="1" noChangeArrowheads="1"/>
          </p:cNvSpPr>
          <p:nvPr>
            <p:ph type="title"/>
          </p:nvPr>
        </p:nvSpPr>
        <p:spPr/>
        <p:txBody>
          <a:bodyPr/>
          <a:lstStyle/>
          <a:p>
            <a:pPr eaLnBrk="1" fontAlgn="auto" hangingPunct="1">
              <a:spcAft>
                <a:spcPts val="0"/>
              </a:spcAft>
              <a:defRPr/>
            </a:pPr>
            <a:endParaRPr lang="en-US" sz="3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5C2C4AA-63BB-4A4E-88BF-649888ED9B7A}"/>
              </a:ext>
            </a:extLst>
          </p:cNvPr>
          <p:cNvSpPr>
            <a:spLocks noGrp="1"/>
          </p:cNvSpPr>
          <p:nvPr>
            <p:ph idx="1"/>
          </p:nvPr>
        </p:nvSpPr>
        <p:spPr>
          <a:xfrm>
            <a:off x="489857" y="1416957"/>
            <a:ext cx="8686800" cy="4525962"/>
          </a:xfrm>
        </p:spPr>
        <p:txBody>
          <a:bodyPr/>
          <a:lstStyle/>
          <a:p>
            <a:r>
              <a:rPr lang="en-US" dirty="0"/>
              <a:t>It was created with a nice moto “Write less and do more”.</a:t>
            </a:r>
          </a:p>
          <a:p>
            <a:r>
              <a:rPr lang="en-US" dirty="0"/>
              <a:t> jQuery’s entire functionality revolves around simplifying every line of code. </a:t>
            </a:r>
          </a:p>
          <a:p>
            <a:r>
              <a:rPr lang="en-US" dirty="0"/>
              <a:t>It makes it easier to navigate a document.</a:t>
            </a:r>
          </a:p>
          <a:p>
            <a:r>
              <a:rPr lang="en-US" dirty="0"/>
              <a:t> It offers a very effective way to catch a wide variety of events, such as user clicks without a need to clutter the HTML code; It takes care of all the things in between.</a:t>
            </a:r>
          </a:p>
          <a:p>
            <a:r>
              <a:rPr lang="en-US" dirty="0"/>
              <a:t> It simplifies DOM manipulation, event handling, and basically every other thing.</a:t>
            </a:r>
          </a:p>
          <a:p>
            <a:pPr marL="109537" indent="0">
              <a:buNone/>
            </a:pPr>
            <a:r>
              <a:rPr lang="en-US" dirty="0"/>
              <a:t/>
            </a:r>
            <a:br>
              <a:rPr lang="en-US" dirty="0"/>
            </a:br>
            <a:endParaRPr lang="en-SA" dirty="0"/>
          </a:p>
        </p:txBody>
      </p:sp>
      <p:sp>
        <p:nvSpPr>
          <p:cNvPr id="3" name="Title 2">
            <a:extLst>
              <a:ext uri="{FF2B5EF4-FFF2-40B4-BE49-F238E27FC236}">
                <a16:creationId xmlns:a16="http://schemas.microsoft.com/office/drawing/2014/main" id="{AC442538-2F22-C142-82EA-5786738C3163}"/>
              </a:ext>
            </a:extLst>
          </p:cNvPr>
          <p:cNvSpPr>
            <a:spLocks noGrp="1"/>
          </p:cNvSpPr>
          <p:nvPr>
            <p:ph type="title"/>
          </p:nvPr>
        </p:nvSpPr>
        <p:spPr>
          <a:xfrm>
            <a:off x="457200" y="909638"/>
            <a:ext cx="8229600" cy="1143000"/>
          </a:xfrm>
        </p:spPr>
        <p:txBody>
          <a:bodyPr>
            <a:normAutofit fontScale="90000"/>
          </a:bodyPr>
          <a:lstStyle/>
          <a:p>
            <a:r>
              <a:rPr lang="en-US" dirty="0">
                <a:effectLst/>
              </a:rPr>
              <a:t>How does jQuery make working so Easy?</a:t>
            </a:r>
            <a:br>
              <a:rPr lang="en-US" dirty="0">
                <a:effectLst/>
              </a:rPr>
            </a:br>
            <a:r>
              <a:rPr lang="en-US" dirty="0"/>
              <a:t/>
            </a:r>
            <a:br>
              <a:rPr lang="en-US" dirty="0"/>
            </a:br>
            <a:endParaRPr lang="en-SA" dirty="0"/>
          </a:p>
        </p:txBody>
      </p:sp>
      <p:sp>
        <p:nvSpPr>
          <p:cNvPr id="5" name="Slide Number Placeholder 4">
            <a:extLst>
              <a:ext uri="{FF2B5EF4-FFF2-40B4-BE49-F238E27FC236}">
                <a16:creationId xmlns:a16="http://schemas.microsoft.com/office/drawing/2014/main" id="{7B4EBB56-222F-594F-8DE4-BA1A3A617AF6}"/>
              </a:ext>
            </a:extLst>
          </p:cNvPr>
          <p:cNvSpPr>
            <a:spLocks noGrp="1"/>
          </p:cNvSpPr>
          <p:nvPr>
            <p:ph type="sldNum" sz="quarter" idx="12"/>
          </p:nvPr>
        </p:nvSpPr>
        <p:spPr/>
        <p:txBody>
          <a:bodyPr/>
          <a:lstStyle/>
          <a:p>
            <a:pPr>
              <a:defRPr/>
            </a:pPr>
            <a:fld id="{A5502120-9587-0540-A04E-6FDF3C868063}" type="slidenum">
              <a:rPr lang="en-US" altLang="en-US" smtClean="0"/>
              <a:pPr>
                <a:defRPr/>
              </a:pPr>
              <a:t>8</a:t>
            </a:fld>
            <a:endParaRPr lang="en-US" altLang="en-US"/>
          </a:p>
        </p:txBody>
      </p:sp>
    </p:spTree>
    <p:extLst>
      <p:ext uri="{BB962C8B-B14F-4D97-AF65-F5344CB8AC3E}">
        <p14:creationId xmlns:p14="http://schemas.microsoft.com/office/powerpoint/2010/main" val="15231195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8B89F6E-3560-294F-BEBF-52116958C056}"/>
              </a:ext>
            </a:extLst>
          </p:cNvPr>
          <p:cNvSpPr>
            <a:spLocks noGrp="1"/>
          </p:cNvSpPr>
          <p:nvPr>
            <p:ph type="title"/>
          </p:nvPr>
        </p:nvSpPr>
        <p:spPr/>
        <p:txBody>
          <a:bodyPr>
            <a:normAutofit fontScale="90000"/>
          </a:bodyPr>
          <a:lstStyle/>
          <a:p>
            <a:pPr rtl="1">
              <a:defRPr/>
            </a:pPr>
            <a:r>
              <a:rPr lang="en-US" b="0" dirty="0">
                <a:effectLst/>
              </a:rPr>
              <a:t>jQuery Syntax</a:t>
            </a:r>
            <a:br>
              <a:rPr lang="en-US" b="0" dirty="0">
                <a:effectLst/>
              </a:rPr>
            </a:br>
            <a:endParaRPr lang="en-US" dirty="0"/>
          </a:p>
        </p:txBody>
      </p:sp>
      <p:sp>
        <p:nvSpPr>
          <p:cNvPr id="152580" name="Slide Number Placeholder 4">
            <a:extLst>
              <a:ext uri="{FF2B5EF4-FFF2-40B4-BE49-F238E27FC236}">
                <a16:creationId xmlns:a16="http://schemas.microsoft.com/office/drawing/2014/main" id="{BF2B0866-FCB8-6142-869E-7E72FCCB0B49}"/>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600">
                <a:solidFill>
                  <a:srgbClr val="275AFF"/>
                </a:solidFill>
                <a:latin typeface="Arial" panose="020B0604020202020204" pitchFamily="34" charset="0"/>
                <a:cs typeface="Times New Roman" panose="02020603050405020304" pitchFamily="18" charset="0"/>
              </a:defRPr>
            </a:lvl1pPr>
            <a:lvl2pPr marL="742950" indent="-285750">
              <a:defRPr sz="1600">
                <a:solidFill>
                  <a:srgbClr val="275AFF"/>
                </a:solidFill>
                <a:latin typeface="Arial" panose="020B0604020202020204" pitchFamily="34" charset="0"/>
                <a:cs typeface="Times New Roman" panose="02020603050405020304" pitchFamily="18" charset="0"/>
              </a:defRPr>
            </a:lvl2pPr>
            <a:lvl3pPr marL="1143000" indent="-228600">
              <a:defRPr sz="1600">
                <a:solidFill>
                  <a:srgbClr val="275AFF"/>
                </a:solidFill>
                <a:latin typeface="Arial" panose="020B0604020202020204" pitchFamily="34" charset="0"/>
                <a:cs typeface="Times New Roman" panose="02020603050405020304" pitchFamily="18" charset="0"/>
              </a:defRPr>
            </a:lvl3pPr>
            <a:lvl4pPr marL="1600200" indent="-228600">
              <a:defRPr sz="1600">
                <a:solidFill>
                  <a:srgbClr val="275AFF"/>
                </a:solidFill>
                <a:latin typeface="Arial" panose="020B0604020202020204" pitchFamily="34" charset="0"/>
                <a:cs typeface="Times New Roman" panose="02020603050405020304" pitchFamily="18" charset="0"/>
              </a:defRPr>
            </a:lvl4pPr>
            <a:lvl5pPr marL="2057400" indent="-228600">
              <a:defRPr sz="1600">
                <a:solidFill>
                  <a:srgbClr val="275AFF"/>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sz="1600">
                <a:solidFill>
                  <a:srgbClr val="275AFF"/>
                </a:solidFill>
                <a:latin typeface="Arial" panose="020B0604020202020204" pitchFamily="34" charset="0"/>
                <a:cs typeface="Times New Roman" panose="02020603050405020304" pitchFamily="18" charset="0"/>
              </a:defRPr>
            </a:lvl9pPr>
          </a:lstStyle>
          <a:p>
            <a:fld id="{D10948C6-1967-C042-8B2F-CBDEE2FFBFF4}" type="slidenum">
              <a:rPr lang="en-US" altLang="en-US" sz="1000">
                <a:solidFill>
                  <a:schemeClr val="tx1"/>
                </a:solidFill>
              </a:rPr>
              <a:pPr/>
              <a:t>9</a:t>
            </a:fld>
            <a:endParaRPr lang="en-US" altLang="en-US" sz="1000">
              <a:solidFill>
                <a:schemeClr val="tx1"/>
              </a:solidFill>
            </a:endParaRPr>
          </a:p>
        </p:txBody>
      </p:sp>
      <p:sp>
        <p:nvSpPr>
          <p:cNvPr id="2" name="Content Placeholder 1">
            <a:extLst>
              <a:ext uri="{FF2B5EF4-FFF2-40B4-BE49-F238E27FC236}">
                <a16:creationId xmlns:a16="http://schemas.microsoft.com/office/drawing/2014/main" id="{8A51BAC3-F643-E747-B7E5-A7E75D4ADE8E}"/>
              </a:ext>
            </a:extLst>
          </p:cNvPr>
          <p:cNvSpPr>
            <a:spLocks noGrp="1"/>
          </p:cNvSpPr>
          <p:nvPr>
            <p:ph idx="1"/>
          </p:nvPr>
        </p:nvSpPr>
        <p:spPr>
          <a:xfrm>
            <a:off x="437606" y="1143000"/>
            <a:ext cx="8229600" cy="4233862"/>
          </a:xfrm>
        </p:spPr>
        <p:txBody>
          <a:bodyPr/>
          <a:lstStyle/>
          <a:p>
            <a:r>
              <a:rPr lang="en-US" dirty="0"/>
              <a:t>With jQuery you select (query) HTML elements and perform "actions" on them.</a:t>
            </a:r>
          </a:p>
          <a:p>
            <a:r>
              <a:rPr lang="en-US" dirty="0"/>
              <a:t>The jQuery syntax is tailor-made for </a:t>
            </a:r>
            <a:r>
              <a:rPr lang="en-US" b="1" dirty="0"/>
              <a:t>selecting</a:t>
            </a:r>
            <a:r>
              <a:rPr lang="en-US" dirty="0"/>
              <a:t> HTML elements and performing some </a:t>
            </a:r>
            <a:r>
              <a:rPr lang="en-US" b="1" dirty="0"/>
              <a:t>action</a:t>
            </a:r>
            <a:r>
              <a:rPr lang="en-US" dirty="0"/>
              <a:t> on the element(s).</a:t>
            </a:r>
          </a:p>
          <a:p>
            <a:r>
              <a:rPr lang="en-US" dirty="0"/>
              <a:t>Basic syntax is: </a:t>
            </a:r>
            <a:r>
              <a:rPr lang="en-US" b="1" dirty="0"/>
              <a:t>$(</a:t>
            </a:r>
            <a:r>
              <a:rPr lang="en-US" b="1" i="1" dirty="0"/>
              <a:t>selector</a:t>
            </a:r>
            <a:r>
              <a:rPr lang="en-US" b="1" dirty="0"/>
              <a:t>).</a:t>
            </a:r>
            <a:r>
              <a:rPr lang="en-US" b="1" i="1" dirty="0"/>
              <a:t>action</a:t>
            </a:r>
            <a:r>
              <a:rPr lang="en-US" b="1" dirty="0"/>
              <a:t>()</a:t>
            </a:r>
            <a:endParaRPr lang="en-US" dirty="0"/>
          </a:p>
          <a:p>
            <a:r>
              <a:rPr lang="en-US" dirty="0"/>
              <a:t>A $ sign to define/access jQuery</a:t>
            </a:r>
          </a:p>
          <a:p>
            <a:r>
              <a:rPr lang="en-US" dirty="0"/>
              <a:t>A (</a:t>
            </a:r>
            <a:r>
              <a:rPr lang="en-US" i="1" dirty="0"/>
              <a:t>selector</a:t>
            </a:r>
            <a:r>
              <a:rPr lang="en-US" dirty="0"/>
              <a:t>) to "query (or find)" HTML elements</a:t>
            </a:r>
          </a:p>
          <a:p>
            <a:r>
              <a:rPr lang="en-US" dirty="0"/>
              <a:t>A jQuery </a:t>
            </a:r>
            <a:r>
              <a:rPr lang="en-US" i="1" dirty="0"/>
              <a:t>action</a:t>
            </a:r>
            <a:r>
              <a:rPr lang="en-US" dirty="0"/>
              <a:t>() to be performed on the element(s)</a:t>
            </a:r>
          </a:p>
          <a:p>
            <a:endParaRPr lang="en-SA" dirty="0"/>
          </a:p>
        </p:txBody>
      </p:sp>
    </p:spTree>
  </p:cSld>
  <p:clrMapOvr>
    <a:masterClrMapping/>
  </p:clrMapOvr>
</p:sld>
</file>

<file path=ppt/theme/_rels/theme12.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spAutoFit/>
      </a:bodyPr>
      <a:lstStyle>
        <a:defPPr marL="228600" marR="0" indent="-228600" algn="l" defTabSz="914400" rtl="0" eaLnBrk="1" fontAlgn="base" latinLnBrk="0" hangingPunct="1">
          <a:lnSpc>
            <a:spcPct val="100000"/>
          </a:lnSpc>
          <a:spcBef>
            <a:spcPct val="0"/>
          </a:spcBef>
          <a:spcAft>
            <a:spcPct val="25000"/>
          </a:spcAft>
          <a:buClr>
            <a:schemeClr val="tx1"/>
          </a:buClr>
          <a:buSzTx/>
          <a:buFontTx/>
          <a:buNone/>
          <a:tabLst/>
          <a:defRPr kumimoji="0" lang="en-US" sz="1600" b="0" i="0" u="none" strike="noStrike" cap="none" normalizeH="0" baseline="0" smtClean="0">
            <a:ln>
              <a:noFill/>
            </a:ln>
            <a:solidFill>
              <a:srgbClr val="275AFF"/>
            </a:solidFill>
            <a:effectLst/>
            <a:latin typeface="Arial" charset="0"/>
            <a:ea typeface="Times New Roman" pitchFamily="18" charset="0"/>
            <a:cs typeface="AGaramond"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spAutoFit/>
      </a:bodyPr>
      <a:lstStyle>
        <a:defPPr marL="228600" marR="0" indent="-228600" algn="l" defTabSz="914400" rtl="0" eaLnBrk="1" fontAlgn="base" latinLnBrk="0" hangingPunct="1">
          <a:lnSpc>
            <a:spcPct val="100000"/>
          </a:lnSpc>
          <a:spcBef>
            <a:spcPct val="0"/>
          </a:spcBef>
          <a:spcAft>
            <a:spcPct val="25000"/>
          </a:spcAft>
          <a:buClr>
            <a:schemeClr val="tx1"/>
          </a:buClr>
          <a:buSzTx/>
          <a:buFontTx/>
          <a:buNone/>
          <a:tabLst/>
          <a:defRPr kumimoji="0" lang="en-US" sz="1600" b="0" i="0" u="none" strike="noStrike" cap="none" normalizeH="0" baseline="0" smtClean="0">
            <a:ln>
              <a:noFill/>
            </a:ln>
            <a:solidFill>
              <a:srgbClr val="275AFF"/>
            </a:solidFill>
            <a:effectLst/>
            <a:latin typeface="Arial" charset="0"/>
            <a:ea typeface="Times New Roman" pitchFamily="18" charset="0"/>
            <a:cs typeface="AGaramond" pitchFamily="18"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Lecture 11" id="{AC070AF1-C8FC-394E-AF8C-D51C9AC3DDBE}" vid="{7CCE7977-FB2E-AF43-B125-9AD6F73CB3BD}"/>
    </a:ext>
  </a:extLst>
</a:theme>
</file>

<file path=ppt/theme/theme10.xml><?xml version="1.0" encoding="utf-8"?>
<a:theme xmlns:a="http://schemas.openxmlformats.org/drawingml/2006/main" name="Paragraphs">
  <a:themeElements>
    <a:clrScheme name="Paragraph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aragraphs">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spAutoFit/>
      </a:bodyPr>
      <a:lstStyle>
        <a:defPPr marL="228600" marR="0" indent="-228600" algn="l" defTabSz="914400" rtl="0" eaLnBrk="1" fontAlgn="base" latinLnBrk="0" hangingPunct="1">
          <a:lnSpc>
            <a:spcPct val="100000"/>
          </a:lnSpc>
          <a:spcBef>
            <a:spcPct val="0"/>
          </a:spcBef>
          <a:spcAft>
            <a:spcPct val="25000"/>
          </a:spcAft>
          <a:buClr>
            <a:schemeClr val="tx1"/>
          </a:buClr>
          <a:buSzTx/>
          <a:buFontTx/>
          <a:buNone/>
          <a:tabLst/>
          <a:defRPr kumimoji="0" lang="en-US" sz="1600" b="0" i="0" u="none" strike="noStrike" cap="none" normalizeH="0" baseline="0" smtClean="0">
            <a:ln>
              <a:noFill/>
            </a:ln>
            <a:solidFill>
              <a:srgbClr val="275AFF"/>
            </a:solidFill>
            <a:effectLst/>
            <a:latin typeface="Arial" charset="0"/>
            <a:ea typeface="Times New Roman" pitchFamily="18" charset="0"/>
            <a:cs typeface="AGaramond"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spAutoFit/>
      </a:bodyPr>
      <a:lstStyle>
        <a:defPPr marL="228600" marR="0" indent="-228600" algn="l" defTabSz="914400" rtl="0" eaLnBrk="1" fontAlgn="base" latinLnBrk="0" hangingPunct="1">
          <a:lnSpc>
            <a:spcPct val="100000"/>
          </a:lnSpc>
          <a:spcBef>
            <a:spcPct val="0"/>
          </a:spcBef>
          <a:spcAft>
            <a:spcPct val="25000"/>
          </a:spcAft>
          <a:buClr>
            <a:schemeClr val="tx1"/>
          </a:buClr>
          <a:buSzTx/>
          <a:buFontTx/>
          <a:buNone/>
          <a:tabLst/>
          <a:defRPr kumimoji="0" lang="en-US" sz="1600" b="0" i="0" u="none" strike="noStrike" cap="none" normalizeH="0" baseline="0" smtClean="0">
            <a:ln>
              <a:noFill/>
            </a:ln>
            <a:solidFill>
              <a:srgbClr val="275AFF"/>
            </a:solidFill>
            <a:effectLst/>
            <a:latin typeface="Arial" charset="0"/>
            <a:ea typeface="Times New Roman" pitchFamily="18" charset="0"/>
            <a:cs typeface="AGaramond" pitchFamily="18" charset="0"/>
          </a:defRPr>
        </a:defPPr>
      </a:lstStyle>
    </a:lnDef>
  </a:objectDefaults>
  <a:extraClrSchemeLst>
    <a:extraClrScheme>
      <a:clrScheme name="Paragraph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aragraph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aragraph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aragraph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aragraph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aragraph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aragraph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aragraph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aragraph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aragraph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aragraph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aragraph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Lecture 11" id="{AC070AF1-C8FC-394E-AF8C-D51C9AC3DDBE}" vid="{4DE4341F-FCF9-5042-9FDC-34D24330A636}"/>
    </a:ext>
  </a:extLst>
</a:theme>
</file>

<file path=ppt/theme/theme11.xml><?xml version="1.0" encoding="utf-8"?>
<a:theme xmlns:a="http://schemas.openxmlformats.org/drawingml/2006/main" name="1_Quotes">
  <a:themeElements>
    <a:clrScheme name="1_Quot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Quotes">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spAutoFit/>
      </a:bodyPr>
      <a:lstStyle>
        <a:defPPr marL="228600" marR="0" indent="-228600" algn="l" defTabSz="914400" rtl="0" eaLnBrk="1" fontAlgn="base" latinLnBrk="0" hangingPunct="1">
          <a:lnSpc>
            <a:spcPct val="100000"/>
          </a:lnSpc>
          <a:spcBef>
            <a:spcPct val="0"/>
          </a:spcBef>
          <a:spcAft>
            <a:spcPct val="25000"/>
          </a:spcAft>
          <a:buClr>
            <a:schemeClr val="tx1"/>
          </a:buClr>
          <a:buSzTx/>
          <a:buFontTx/>
          <a:buNone/>
          <a:tabLst/>
          <a:defRPr kumimoji="0" lang="en-US" sz="1600" b="0" i="0" u="none" strike="noStrike" cap="none" normalizeH="0" baseline="0" smtClean="0">
            <a:ln>
              <a:noFill/>
            </a:ln>
            <a:solidFill>
              <a:srgbClr val="275AFF"/>
            </a:solidFill>
            <a:effectLst/>
            <a:latin typeface="Arial" charset="0"/>
            <a:ea typeface="Times New Roman" pitchFamily="18" charset="0"/>
            <a:cs typeface="AGaramond"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spAutoFit/>
      </a:bodyPr>
      <a:lstStyle>
        <a:defPPr marL="228600" marR="0" indent="-228600" algn="l" defTabSz="914400" rtl="0" eaLnBrk="1" fontAlgn="base" latinLnBrk="0" hangingPunct="1">
          <a:lnSpc>
            <a:spcPct val="100000"/>
          </a:lnSpc>
          <a:spcBef>
            <a:spcPct val="0"/>
          </a:spcBef>
          <a:spcAft>
            <a:spcPct val="25000"/>
          </a:spcAft>
          <a:buClr>
            <a:schemeClr val="tx1"/>
          </a:buClr>
          <a:buSzTx/>
          <a:buFontTx/>
          <a:buNone/>
          <a:tabLst/>
          <a:defRPr kumimoji="0" lang="en-US" sz="1600" b="0" i="0" u="none" strike="noStrike" cap="none" normalizeH="0" baseline="0" smtClean="0">
            <a:ln>
              <a:noFill/>
            </a:ln>
            <a:solidFill>
              <a:srgbClr val="275AFF"/>
            </a:solidFill>
            <a:effectLst/>
            <a:latin typeface="Arial" charset="0"/>
            <a:ea typeface="Times New Roman" pitchFamily="18" charset="0"/>
            <a:cs typeface="AGaramond" pitchFamily="18" charset="0"/>
          </a:defRPr>
        </a:defPPr>
      </a:lstStyle>
    </a:lnDef>
  </a:objectDefaults>
  <a:extraClrSchemeLst>
    <a:extraClrScheme>
      <a:clrScheme name="1_Quot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Quot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Quot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Quot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Quot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Quot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Quot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Quot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Quot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Quot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Quot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Quot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Lecture 11" id="{AC070AF1-C8FC-394E-AF8C-D51C9AC3DDBE}" vid="{DC2A95A7-3914-114D-8BEB-CF0CE192B2E7}"/>
    </a:ext>
  </a:extLst>
</a:theme>
</file>

<file path=ppt/theme/theme12.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extLst>
    <a:ext uri="{05A4C25C-085E-4340-85A3-A5531E510DB2}">
      <thm15:themeFamily xmlns:thm15="http://schemas.microsoft.com/office/thememl/2012/main" name="Lecture 11" id="{AC070AF1-C8FC-394E-AF8C-D51C9AC3DDBE}" vid="{7978E332-60D5-FC4A-8B1E-DD21CE3BDC54}"/>
    </a:ext>
  </a:extLst>
</a:theme>
</file>

<file path=ppt/theme/theme1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eitel_HTP_Title">
  <a:themeElements>
    <a:clrScheme name="Deitel_HTP_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itel_HTP_Titl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spAutoFit/>
      </a:bodyPr>
      <a:lstStyle>
        <a:defPPr marL="228600" marR="0" indent="-228600" algn="l" defTabSz="914400" rtl="0" eaLnBrk="1" fontAlgn="base" latinLnBrk="0" hangingPunct="1">
          <a:lnSpc>
            <a:spcPct val="100000"/>
          </a:lnSpc>
          <a:spcBef>
            <a:spcPct val="0"/>
          </a:spcBef>
          <a:spcAft>
            <a:spcPct val="25000"/>
          </a:spcAft>
          <a:buClr>
            <a:schemeClr val="tx1"/>
          </a:buClr>
          <a:buSzTx/>
          <a:buFontTx/>
          <a:buNone/>
          <a:tabLst/>
          <a:defRPr kumimoji="0" lang="en-US" sz="1600" b="0" i="0" u="none" strike="noStrike" cap="none" normalizeH="0" baseline="0" smtClean="0">
            <a:ln>
              <a:noFill/>
            </a:ln>
            <a:solidFill>
              <a:srgbClr val="275AFF"/>
            </a:solidFill>
            <a:effectLst/>
            <a:latin typeface="Arial" charset="0"/>
            <a:ea typeface="Times New Roman" pitchFamily="18" charset="0"/>
            <a:cs typeface="AGaramond"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spAutoFit/>
      </a:bodyPr>
      <a:lstStyle>
        <a:defPPr marL="228600" marR="0" indent="-228600" algn="l" defTabSz="914400" rtl="0" eaLnBrk="1" fontAlgn="base" latinLnBrk="0" hangingPunct="1">
          <a:lnSpc>
            <a:spcPct val="100000"/>
          </a:lnSpc>
          <a:spcBef>
            <a:spcPct val="0"/>
          </a:spcBef>
          <a:spcAft>
            <a:spcPct val="25000"/>
          </a:spcAft>
          <a:buClr>
            <a:schemeClr val="tx1"/>
          </a:buClr>
          <a:buSzTx/>
          <a:buFontTx/>
          <a:buNone/>
          <a:tabLst/>
          <a:defRPr kumimoji="0" lang="en-US" sz="1600" b="0" i="0" u="none" strike="noStrike" cap="none" normalizeH="0" baseline="0" smtClean="0">
            <a:ln>
              <a:noFill/>
            </a:ln>
            <a:solidFill>
              <a:srgbClr val="275AFF"/>
            </a:solidFill>
            <a:effectLst/>
            <a:latin typeface="Arial" charset="0"/>
            <a:ea typeface="Times New Roman" pitchFamily="18" charset="0"/>
            <a:cs typeface="AGaramond" pitchFamily="18" charset="0"/>
          </a:defRPr>
        </a:defPPr>
      </a:lstStyle>
    </a:lnDef>
  </a:objectDefaults>
  <a:extraClrSchemeLst>
    <a:extraClrScheme>
      <a:clrScheme name="Deitel_HTP_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itel_HTP_Titl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itel_HTP_Titl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itel_HTP_Titl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itel_HTP_Titl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itel_HTP_Titl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itel_HTP_Titl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itel_HTP_Titl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itel_HTP_Titl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itel_HTP_Titl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itel_HTP_Titl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itel_HTP_Titl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Lecture 11" id="{AC070AF1-C8FC-394E-AF8C-D51C9AC3DDBE}" vid="{D0E845CB-AC73-9B4F-94AD-249CBCD553B3}"/>
    </a:ext>
  </a:extLst>
</a:theme>
</file>

<file path=ppt/theme/theme3.xml><?xml version="1.0" encoding="utf-8"?>
<a:theme xmlns:a="http://schemas.openxmlformats.org/drawingml/2006/main" name="Quotes">
  <a:themeElements>
    <a:clrScheme name="Quot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Quotes">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spAutoFit/>
      </a:bodyPr>
      <a:lstStyle>
        <a:defPPr marL="228600" marR="0" indent="-228600" algn="l" defTabSz="914400" rtl="0" eaLnBrk="1" fontAlgn="base" latinLnBrk="0" hangingPunct="1">
          <a:lnSpc>
            <a:spcPct val="100000"/>
          </a:lnSpc>
          <a:spcBef>
            <a:spcPct val="0"/>
          </a:spcBef>
          <a:spcAft>
            <a:spcPct val="25000"/>
          </a:spcAft>
          <a:buClr>
            <a:schemeClr val="tx1"/>
          </a:buClr>
          <a:buSzTx/>
          <a:buFontTx/>
          <a:buNone/>
          <a:tabLst/>
          <a:defRPr kumimoji="0" lang="en-US" sz="1600" b="0" i="0" u="none" strike="noStrike" cap="none" normalizeH="0" baseline="0" smtClean="0">
            <a:ln>
              <a:noFill/>
            </a:ln>
            <a:solidFill>
              <a:srgbClr val="275AFF"/>
            </a:solidFill>
            <a:effectLst/>
            <a:latin typeface="Arial" charset="0"/>
            <a:ea typeface="Times New Roman" pitchFamily="18" charset="0"/>
            <a:cs typeface="AGaramond"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spAutoFit/>
      </a:bodyPr>
      <a:lstStyle>
        <a:defPPr marL="228600" marR="0" indent="-228600" algn="l" defTabSz="914400" rtl="0" eaLnBrk="1" fontAlgn="base" latinLnBrk="0" hangingPunct="1">
          <a:lnSpc>
            <a:spcPct val="100000"/>
          </a:lnSpc>
          <a:spcBef>
            <a:spcPct val="0"/>
          </a:spcBef>
          <a:spcAft>
            <a:spcPct val="25000"/>
          </a:spcAft>
          <a:buClr>
            <a:schemeClr val="tx1"/>
          </a:buClr>
          <a:buSzTx/>
          <a:buFontTx/>
          <a:buNone/>
          <a:tabLst/>
          <a:defRPr kumimoji="0" lang="en-US" sz="1600" b="0" i="0" u="none" strike="noStrike" cap="none" normalizeH="0" baseline="0" smtClean="0">
            <a:ln>
              <a:noFill/>
            </a:ln>
            <a:solidFill>
              <a:srgbClr val="275AFF"/>
            </a:solidFill>
            <a:effectLst/>
            <a:latin typeface="Arial" charset="0"/>
            <a:ea typeface="Times New Roman" pitchFamily="18" charset="0"/>
            <a:cs typeface="AGaramond" pitchFamily="18" charset="0"/>
          </a:defRPr>
        </a:defPPr>
      </a:lstStyle>
    </a:lnDef>
  </a:objectDefaults>
  <a:extraClrSchemeLst>
    <a:extraClrScheme>
      <a:clrScheme name="Quot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Quot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Quot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Quot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Quot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Quot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Quot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Quot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Quot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Quot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Quot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Quot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Lecture 11" id="{AC070AF1-C8FC-394E-AF8C-D51C9AC3DDBE}" vid="{828E94BC-D1A3-684E-A657-3338BDC2C37E}"/>
    </a:ext>
  </a:extLst>
</a:theme>
</file>

<file path=ppt/theme/theme4.xml><?xml version="1.0" encoding="utf-8"?>
<a:theme xmlns:a="http://schemas.openxmlformats.org/drawingml/2006/main" name="Objectives">
  <a:themeElements>
    <a:clrScheme name="Objecti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bjectiv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spAutoFit/>
      </a:bodyPr>
      <a:lstStyle>
        <a:defPPr marL="228600" marR="0" indent="-228600" algn="l" defTabSz="914400" rtl="0" eaLnBrk="1" fontAlgn="base" latinLnBrk="0" hangingPunct="1">
          <a:lnSpc>
            <a:spcPct val="100000"/>
          </a:lnSpc>
          <a:spcBef>
            <a:spcPct val="0"/>
          </a:spcBef>
          <a:spcAft>
            <a:spcPct val="25000"/>
          </a:spcAft>
          <a:buClr>
            <a:schemeClr val="tx1"/>
          </a:buClr>
          <a:buSzTx/>
          <a:buFontTx/>
          <a:buNone/>
          <a:tabLst/>
          <a:defRPr kumimoji="0" lang="en-US" sz="1600" b="0" i="0" u="none" strike="noStrike" cap="none" normalizeH="0" baseline="0" smtClean="0">
            <a:ln>
              <a:noFill/>
            </a:ln>
            <a:solidFill>
              <a:srgbClr val="275AFF"/>
            </a:solidFill>
            <a:effectLst/>
            <a:latin typeface="Arial" charset="0"/>
            <a:ea typeface="Times New Roman" pitchFamily="18" charset="0"/>
            <a:cs typeface="AGaramond"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spAutoFit/>
      </a:bodyPr>
      <a:lstStyle>
        <a:defPPr marL="228600" marR="0" indent="-228600" algn="l" defTabSz="914400" rtl="0" eaLnBrk="1" fontAlgn="base" latinLnBrk="0" hangingPunct="1">
          <a:lnSpc>
            <a:spcPct val="100000"/>
          </a:lnSpc>
          <a:spcBef>
            <a:spcPct val="0"/>
          </a:spcBef>
          <a:spcAft>
            <a:spcPct val="25000"/>
          </a:spcAft>
          <a:buClr>
            <a:schemeClr val="tx1"/>
          </a:buClr>
          <a:buSzTx/>
          <a:buFontTx/>
          <a:buNone/>
          <a:tabLst/>
          <a:defRPr kumimoji="0" lang="en-US" sz="1600" b="0" i="0" u="none" strike="noStrike" cap="none" normalizeH="0" baseline="0" smtClean="0">
            <a:ln>
              <a:noFill/>
            </a:ln>
            <a:solidFill>
              <a:srgbClr val="275AFF"/>
            </a:solidFill>
            <a:effectLst/>
            <a:latin typeface="Arial" charset="0"/>
            <a:ea typeface="Times New Roman" pitchFamily="18" charset="0"/>
            <a:cs typeface="AGaramond" pitchFamily="18" charset="0"/>
          </a:defRPr>
        </a:defPPr>
      </a:lstStyle>
    </a:lnDef>
  </a:objectDefaults>
  <a:extraClrSchemeLst>
    <a:extraClrScheme>
      <a:clrScheme name="Objecti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bjecti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bjecti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bjecti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bjecti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bjecti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bjecti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bjecti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bjecti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bjecti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bjecti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bjecti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Lecture 11" id="{AC070AF1-C8FC-394E-AF8C-D51C9AC3DDBE}" vid="{33656577-4C6B-E543-AB86-1C7C4BAB662F}"/>
    </a:ext>
  </a:extLst>
</a:theme>
</file>

<file path=ppt/theme/theme5.xml><?xml version="1.0" encoding="utf-8"?>
<a:theme xmlns:a="http://schemas.openxmlformats.org/drawingml/2006/main" name="Outline">
  <a:themeElements>
    <a:clrScheme name="Outlin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utline">
      <a:majorFont>
        <a:latin typeface="Goudy Sans Medium"/>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spAutoFit/>
      </a:bodyPr>
      <a:lstStyle>
        <a:defPPr marL="228600" marR="0" indent="-228600" algn="l" defTabSz="914400" rtl="0" eaLnBrk="1" fontAlgn="base" latinLnBrk="0" hangingPunct="1">
          <a:lnSpc>
            <a:spcPct val="100000"/>
          </a:lnSpc>
          <a:spcBef>
            <a:spcPct val="0"/>
          </a:spcBef>
          <a:spcAft>
            <a:spcPct val="25000"/>
          </a:spcAft>
          <a:buClr>
            <a:schemeClr val="tx1"/>
          </a:buClr>
          <a:buSzTx/>
          <a:buFontTx/>
          <a:buNone/>
          <a:tabLst/>
          <a:defRPr kumimoji="0" lang="en-US" sz="1600" b="0" i="0" u="none" strike="noStrike" cap="none" normalizeH="0" baseline="0" smtClean="0">
            <a:ln>
              <a:noFill/>
            </a:ln>
            <a:solidFill>
              <a:srgbClr val="275AFF"/>
            </a:solidFill>
            <a:effectLst/>
            <a:latin typeface="Arial" charset="0"/>
            <a:ea typeface="Times New Roman" pitchFamily="18" charset="0"/>
            <a:cs typeface="AGaramond"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spAutoFit/>
      </a:bodyPr>
      <a:lstStyle>
        <a:defPPr marL="228600" marR="0" indent="-228600" algn="l" defTabSz="914400" rtl="0" eaLnBrk="1" fontAlgn="base" latinLnBrk="0" hangingPunct="1">
          <a:lnSpc>
            <a:spcPct val="100000"/>
          </a:lnSpc>
          <a:spcBef>
            <a:spcPct val="0"/>
          </a:spcBef>
          <a:spcAft>
            <a:spcPct val="25000"/>
          </a:spcAft>
          <a:buClr>
            <a:schemeClr val="tx1"/>
          </a:buClr>
          <a:buSzTx/>
          <a:buFontTx/>
          <a:buNone/>
          <a:tabLst/>
          <a:defRPr kumimoji="0" lang="en-US" sz="1600" b="0" i="0" u="none" strike="noStrike" cap="none" normalizeH="0" baseline="0" smtClean="0">
            <a:ln>
              <a:noFill/>
            </a:ln>
            <a:solidFill>
              <a:srgbClr val="275AFF"/>
            </a:solidFill>
            <a:effectLst/>
            <a:latin typeface="Arial" charset="0"/>
            <a:ea typeface="Times New Roman" pitchFamily="18" charset="0"/>
            <a:cs typeface="AGaramond" pitchFamily="18" charset="0"/>
          </a:defRPr>
        </a:defPPr>
      </a:lstStyle>
    </a:lnDef>
  </a:objectDefaults>
  <a:extraClrSchemeLst>
    <a:extraClrScheme>
      <a:clrScheme name="Outlin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utlin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utlin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utlin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utlin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utlin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utlin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utlin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utlin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utlin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utlin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utlin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Lecture 11" id="{AC070AF1-C8FC-394E-AF8C-D51C9AC3DDBE}" vid="{F83361F3-5780-D34B-A0AF-D1F8A3AC5979}"/>
    </a:ext>
  </a:extLst>
</a:theme>
</file>

<file path=ppt/theme/theme6.xml><?xml version="1.0" encoding="utf-8"?>
<a:theme xmlns:a="http://schemas.openxmlformats.org/drawingml/2006/main" name="Tips">
  <a:themeElements>
    <a:clrScheme name="Tip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ps">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spAutoFit/>
      </a:bodyPr>
      <a:lstStyle>
        <a:defPPr marL="228600" marR="0" indent="-228600" algn="l" defTabSz="914400" rtl="0" eaLnBrk="1" fontAlgn="base" latinLnBrk="0" hangingPunct="1">
          <a:lnSpc>
            <a:spcPct val="100000"/>
          </a:lnSpc>
          <a:spcBef>
            <a:spcPct val="0"/>
          </a:spcBef>
          <a:spcAft>
            <a:spcPct val="25000"/>
          </a:spcAft>
          <a:buClr>
            <a:schemeClr val="tx1"/>
          </a:buClr>
          <a:buSzTx/>
          <a:buFontTx/>
          <a:buNone/>
          <a:tabLst/>
          <a:defRPr kumimoji="0" lang="en-US" sz="1600" b="0" i="0" u="none" strike="noStrike" cap="none" normalizeH="0" baseline="0" smtClean="0">
            <a:ln>
              <a:noFill/>
            </a:ln>
            <a:solidFill>
              <a:srgbClr val="275AFF"/>
            </a:solidFill>
            <a:effectLst/>
            <a:latin typeface="Arial" charset="0"/>
            <a:ea typeface="Times New Roman" pitchFamily="18" charset="0"/>
            <a:cs typeface="AGaramond"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spAutoFit/>
      </a:bodyPr>
      <a:lstStyle>
        <a:defPPr marL="228600" marR="0" indent="-228600" algn="l" defTabSz="914400" rtl="0" eaLnBrk="1" fontAlgn="base" latinLnBrk="0" hangingPunct="1">
          <a:lnSpc>
            <a:spcPct val="100000"/>
          </a:lnSpc>
          <a:spcBef>
            <a:spcPct val="0"/>
          </a:spcBef>
          <a:spcAft>
            <a:spcPct val="25000"/>
          </a:spcAft>
          <a:buClr>
            <a:schemeClr val="tx1"/>
          </a:buClr>
          <a:buSzTx/>
          <a:buFontTx/>
          <a:buNone/>
          <a:tabLst/>
          <a:defRPr kumimoji="0" lang="en-US" sz="1600" b="0" i="0" u="none" strike="noStrike" cap="none" normalizeH="0" baseline="0" smtClean="0">
            <a:ln>
              <a:noFill/>
            </a:ln>
            <a:solidFill>
              <a:srgbClr val="275AFF"/>
            </a:solidFill>
            <a:effectLst/>
            <a:latin typeface="Arial" charset="0"/>
            <a:ea typeface="Times New Roman" pitchFamily="18" charset="0"/>
            <a:cs typeface="AGaramond" pitchFamily="18" charset="0"/>
          </a:defRPr>
        </a:defPPr>
      </a:lstStyle>
    </a:lnDef>
  </a:objectDefaults>
  <a:extraClrSchemeLst>
    <a:extraClrScheme>
      <a:clrScheme name="Tip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ip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ip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ip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ip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ip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ip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ip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ip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ip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ip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ip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Lecture 11" id="{AC070AF1-C8FC-394E-AF8C-D51C9AC3DDBE}" vid="{0F9B401E-4FAA-D544-AAC4-DCC9FA5BDFC3}"/>
    </a:ext>
  </a:extLst>
</a:theme>
</file>

<file path=ppt/theme/theme7.xml><?xml version="1.0" encoding="utf-8"?>
<a:theme xmlns:a="http://schemas.openxmlformats.org/drawingml/2006/main" name="Figures">
  <a:themeElements>
    <a:clrScheme name="Figur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Figures">
      <a:majorFont>
        <a:latin typeface="Arial"/>
        <a:ea typeface=""/>
        <a:cs typeface=""/>
      </a:majorFont>
      <a:minorFont>
        <a:latin typeface="A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spAutoFit/>
      </a:bodyPr>
      <a:lstStyle>
        <a:defPPr marL="228600" marR="0" indent="-228600" algn="l" defTabSz="914400" rtl="0" eaLnBrk="1" fontAlgn="base" latinLnBrk="0" hangingPunct="1">
          <a:lnSpc>
            <a:spcPct val="100000"/>
          </a:lnSpc>
          <a:spcBef>
            <a:spcPct val="0"/>
          </a:spcBef>
          <a:spcAft>
            <a:spcPct val="25000"/>
          </a:spcAft>
          <a:buClr>
            <a:schemeClr val="tx1"/>
          </a:buClr>
          <a:buSzTx/>
          <a:buFontTx/>
          <a:buNone/>
          <a:tabLst/>
          <a:defRPr kumimoji="0" lang="en-US" sz="1600" b="0" i="0" u="none" strike="noStrike" cap="none" normalizeH="0" baseline="0" smtClean="0">
            <a:ln>
              <a:noFill/>
            </a:ln>
            <a:solidFill>
              <a:srgbClr val="275AFF"/>
            </a:solidFill>
            <a:effectLst/>
            <a:latin typeface="Arial" charset="0"/>
            <a:ea typeface="Times New Roman" pitchFamily="18" charset="0"/>
            <a:cs typeface="AGaramond"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spAutoFit/>
      </a:bodyPr>
      <a:lstStyle>
        <a:defPPr marL="228600" marR="0" indent="-228600" algn="l" defTabSz="914400" rtl="0" eaLnBrk="1" fontAlgn="base" latinLnBrk="0" hangingPunct="1">
          <a:lnSpc>
            <a:spcPct val="100000"/>
          </a:lnSpc>
          <a:spcBef>
            <a:spcPct val="0"/>
          </a:spcBef>
          <a:spcAft>
            <a:spcPct val="25000"/>
          </a:spcAft>
          <a:buClr>
            <a:schemeClr val="tx1"/>
          </a:buClr>
          <a:buSzTx/>
          <a:buFontTx/>
          <a:buNone/>
          <a:tabLst/>
          <a:defRPr kumimoji="0" lang="en-US" sz="1600" b="0" i="0" u="none" strike="noStrike" cap="none" normalizeH="0" baseline="0" smtClean="0">
            <a:ln>
              <a:noFill/>
            </a:ln>
            <a:solidFill>
              <a:srgbClr val="275AFF"/>
            </a:solidFill>
            <a:effectLst/>
            <a:latin typeface="Arial" charset="0"/>
            <a:ea typeface="Times New Roman" pitchFamily="18" charset="0"/>
            <a:cs typeface="AGaramond" pitchFamily="18" charset="0"/>
          </a:defRPr>
        </a:defPPr>
      </a:lstStyle>
    </a:lnDef>
  </a:objectDefaults>
  <a:extraClrSchemeLst>
    <a:extraClrScheme>
      <a:clrScheme name="Figur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Figur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Figur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Figur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Figur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Figur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Figur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Figur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Figur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Figur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Figur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Figur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Lecture 11" id="{AC070AF1-C8FC-394E-AF8C-D51C9AC3DDBE}" vid="{DD1C8E71-D5F6-8341-B55D-3D91E00B67BD}"/>
    </a:ext>
  </a:extLst>
</a:theme>
</file>

<file path=ppt/theme/theme8.xml><?xml version="1.0" encoding="utf-8"?>
<a:theme xmlns:a="http://schemas.openxmlformats.org/drawingml/2006/main" name="Code">
  <a:themeElements>
    <a:clrScheme name="Co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ode">
      <a:majorFont>
        <a:latin typeface="Arial"/>
        <a:ea typeface=""/>
        <a:cs typeface=""/>
      </a:majorFont>
      <a:minorFont>
        <a:latin typeface="Lucida Consol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spAutoFit/>
      </a:bodyPr>
      <a:lstStyle>
        <a:defPPr marL="228600" marR="0" indent="-228600" algn="l" defTabSz="914400" rtl="0" eaLnBrk="1" fontAlgn="base" latinLnBrk="0" hangingPunct="1">
          <a:lnSpc>
            <a:spcPct val="100000"/>
          </a:lnSpc>
          <a:spcBef>
            <a:spcPct val="0"/>
          </a:spcBef>
          <a:spcAft>
            <a:spcPct val="25000"/>
          </a:spcAft>
          <a:buClr>
            <a:schemeClr val="tx1"/>
          </a:buClr>
          <a:buSzTx/>
          <a:buFontTx/>
          <a:buNone/>
          <a:tabLst/>
          <a:defRPr kumimoji="0" lang="en-US" sz="1600" b="0" i="0" u="none" strike="noStrike" cap="none" normalizeH="0" baseline="0" smtClean="0">
            <a:ln>
              <a:noFill/>
            </a:ln>
            <a:solidFill>
              <a:srgbClr val="275AFF"/>
            </a:solidFill>
            <a:effectLst/>
            <a:latin typeface="Arial" charset="0"/>
            <a:ea typeface="Times New Roman" pitchFamily="18" charset="0"/>
            <a:cs typeface="AGaramond"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spAutoFit/>
      </a:bodyPr>
      <a:lstStyle>
        <a:defPPr marL="228600" marR="0" indent="-228600" algn="l" defTabSz="914400" rtl="0" eaLnBrk="1" fontAlgn="base" latinLnBrk="0" hangingPunct="1">
          <a:lnSpc>
            <a:spcPct val="100000"/>
          </a:lnSpc>
          <a:spcBef>
            <a:spcPct val="0"/>
          </a:spcBef>
          <a:spcAft>
            <a:spcPct val="25000"/>
          </a:spcAft>
          <a:buClr>
            <a:schemeClr val="tx1"/>
          </a:buClr>
          <a:buSzTx/>
          <a:buFontTx/>
          <a:buNone/>
          <a:tabLst/>
          <a:defRPr kumimoji="0" lang="en-US" sz="1600" b="0" i="0" u="none" strike="noStrike" cap="none" normalizeH="0" baseline="0" smtClean="0">
            <a:ln>
              <a:noFill/>
            </a:ln>
            <a:solidFill>
              <a:srgbClr val="275AFF"/>
            </a:solidFill>
            <a:effectLst/>
            <a:latin typeface="Arial" charset="0"/>
            <a:ea typeface="Times New Roman" pitchFamily="18" charset="0"/>
            <a:cs typeface="AGaramond" pitchFamily="18" charset="0"/>
          </a:defRPr>
        </a:defPPr>
      </a:lstStyle>
    </a:lnDef>
  </a:objectDefaults>
  <a:extraClrSchemeLst>
    <a:extraClrScheme>
      <a:clrScheme name="Co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od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od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od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od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od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od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od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od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od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od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od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Lecture 11" id="{AC070AF1-C8FC-394E-AF8C-D51C9AC3DDBE}" vid="{5590A4EE-E16A-C048-811D-3A8917E7DB92}"/>
    </a:ext>
  </a:extLst>
</a:theme>
</file>

<file path=ppt/theme/theme9.xml><?xml version="1.0" encoding="utf-8"?>
<a:theme xmlns:a="http://schemas.openxmlformats.org/drawingml/2006/main" name="Pseudocode">
  <a:themeElements>
    <a:clrScheme name="Pseudoco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seudocode">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spAutoFit/>
      </a:bodyPr>
      <a:lstStyle>
        <a:defPPr marL="228600" marR="0" indent="-228600" algn="l" defTabSz="914400" rtl="0" eaLnBrk="1" fontAlgn="base" latinLnBrk="0" hangingPunct="1">
          <a:lnSpc>
            <a:spcPct val="100000"/>
          </a:lnSpc>
          <a:spcBef>
            <a:spcPct val="0"/>
          </a:spcBef>
          <a:spcAft>
            <a:spcPct val="25000"/>
          </a:spcAft>
          <a:buClr>
            <a:schemeClr val="tx1"/>
          </a:buClr>
          <a:buSzTx/>
          <a:buFontTx/>
          <a:buNone/>
          <a:tabLst/>
          <a:defRPr kumimoji="0" lang="en-US" sz="1600" b="0" i="0" u="none" strike="noStrike" cap="none" normalizeH="0" baseline="0" smtClean="0">
            <a:ln>
              <a:noFill/>
            </a:ln>
            <a:solidFill>
              <a:srgbClr val="275AFF"/>
            </a:solidFill>
            <a:effectLst/>
            <a:latin typeface="Arial" charset="0"/>
            <a:ea typeface="Times New Roman" pitchFamily="18" charset="0"/>
            <a:cs typeface="AGaramond"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spAutoFit/>
      </a:bodyPr>
      <a:lstStyle>
        <a:defPPr marL="228600" marR="0" indent="-228600" algn="l" defTabSz="914400" rtl="0" eaLnBrk="1" fontAlgn="base" latinLnBrk="0" hangingPunct="1">
          <a:lnSpc>
            <a:spcPct val="100000"/>
          </a:lnSpc>
          <a:spcBef>
            <a:spcPct val="0"/>
          </a:spcBef>
          <a:spcAft>
            <a:spcPct val="25000"/>
          </a:spcAft>
          <a:buClr>
            <a:schemeClr val="tx1"/>
          </a:buClr>
          <a:buSzTx/>
          <a:buFontTx/>
          <a:buNone/>
          <a:tabLst/>
          <a:defRPr kumimoji="0" lang="en-US" sz="1600" b="0" i="0" u="none" strike="noStrike" cap="none" normalizeH="0" baseline="0" smtClean="0">
            <a:ln>
              <a:noFill/>
            </a:ln>
            <a:solidFill>
              <a:srgbClr val="275AFF"/>
            </a:solidFill>
            <a:effectLst/>
            <a:latin typeface="Arial" charset="0"/>
            <a:ea typeface="Times New Roman" pitchFamily="18" charset="0"/>
            <a:cs typeface="AGaramond" pitchFamily="18" charset="0"/>
          </a:defRPr>
        </a:defPPr>
      </a:lstStyle>
    </a:lnDef>
  </a:objectDefaults>
  <a:extraClrSchemeLst>
    <a:extraClrScheme>
      <a:clrScheme name="Pseudoco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seudocod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seudocod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seudocod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seudocod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seudocod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seudocod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seudocod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seudocod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seudocod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seudocod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seudocod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Lecture 11" id="{AC070AF1-C8FC-394E-AF8C-D51C9AC3DDBE}" vid="{7634F737-7AF6-FC43-9881-9CC60287891B}"/>
    </a:ext>
  </a:ext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CT1452_Slides_443_11_JQuery</Template>
  <TotalTime>15</TotalTime>
  <Words>443</Words>
  <Application>Microsoft Office PowerPoint</Application>
  <PresentationFormat>On-screen Show (4:3)</PresentationFormat>
  <Paragraphs>94</Paragraphs>
  <Slides>15</Slides>
  <Notes>3</Notes>
  <HiddenSlides>0</HiddenSlides>
  <MMClips>0</MMClips>
  <ScaleCrop>false</ScaleCrop>
  <HeadingPairs>
    <vt:vector size="6" baseType="variant">
      <vt:variant>
        <vt:lpstr>Fonts Used</vt:lpstr>
      </vt:variant>
      <vt:variant>
        <vt:i4>12</vt:i4>
      </vt:variant>
      <vt:variant>
        <vt:lpstr>Theme</vt:lpstr>
      </vt:variant>
      <vt:variant>
        <vt:i4>12</vt:i4>
      </vt:variant>
      <vt:variant>
        <vt:lpstr>Slide Titles</vt:lpstr>
      </vt:variant>
      <vt:variant>
        <vt:i4>15</vt:i4>
      </vt:variant>
    </vt:vector>
  </HeadingPairs>
  <TitlesOfParts>
    <vt:vector size="39" baseType="lpstr">
      <vt:lpstr>AGaramond</vt:lpstr>
      <vt:lpstr>Arial</vt:lpstr>
      <vt:lpstr>Goudy Sans Medium</vt:lpstr>
      <vt:lpstr>Lucida Console</vt:lpstr>
      <vt:lpstr>Lucida Sans Unicode</vt:lpstr>
      <vt:lpstr>Symbol</vt:lpstr>
      <vt:lpstr>Times</vt:lpstr>
      <vt:lpstr>Times New Roman</vt:lpstr>
      <vt:lpstr>Verdana</vt:lpstr>
      <vt:lpstr>Wingdings</vt:lpstr>
      <vt:lpstr>Wingdings 2</vt:lpstr>
      <vt:lpstr>Wingdings 3</vt:lpstr>
      <vt:lpstr>Blank</vt:lpstr>
      <vt:lpstr>Deitel_HTP_Title</vt:lpstr>
      <vt:lpstr>Quotes</vt:lpstr>
      <vt:lpstr>Objectives</vt:lpstr>
      <vt:lpstr>Outline</vt:lpstr>
      <vt:lpstr>Tips</vt:lpstr>
      <vt:lpstr>Figures</vt:lpstr>
      <vt:lpstr>Code</vt:lpstr>
      <vt:lpstr>Pseudocode</vt:lpstr>
      <vt:lpstr>Paragraphs</vt:lpstr>
      <vt:lpstr>1_Quotes</vt:lpstr>
      <vt:lpstr>Concourse</vt:lpstr>
      <vt:lpstr>Lecture 9  JQuery</vt:lpstr>
      <vt:lpstr>PowerPoint Presentation</vt:lpstr>
      <vt:lpstr>Introduction</vt:lpstr>
      <vt:lpstr>Introduction</vt:lpstr>
      <vt:lpstr>Introduction</vt:lpstr>
      <vt:lpstr>PowerPoint Presentation</vt:lpstr>
      <vt:lpstr>PowerPoint Presentation</vt:lpstr>
      <vt:lpstr>How does jQuery make working so Easy?  </vt:lpstr>
      <vt:lpstr>jQuery Syntax </vt:lpstr>
      <vt:lpstr>Example </vt:lpstr>
      <vt:lpstr>jQuery Selectors- The element Selector   </vt:lpstr>
      <vt:lpstr> jQuery Selectors- The #id Selector  </vt:lpstr>
      <vt:lpstr> jQuery Selectors- The .class Selector   </vt:lpstr>
      <vt:lpstr>jQuery Syntax For Event Methods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12  JQuery</dc:title>
  <dc:creator>Ashwaq</dc:creator>
  <cp:lastModifiedBy>Ashwaq</cp:lastModifiedBy>
  <cp:revision>3</cp:revision>
  <dcterms:created xsi:type="dcterms:W3CDTF">2024-11-15T00:01:32Z</dcterms:created>
  <dcterms:modified xsi:type="dcterms:W3CDTF">2025-01-13T07:42:07Z</dcterms:modified>
  <cp:category>Temlpate v. 07-27-04</cp:category>
</cp:coreProperties>
</file>