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6" r:id="rId2"/>
    <p:sldMasterId id="2147483661" r:id="rId3"/>
    <p:sldMasterId id="2147483657" r:id="rId4"/>
    <p:sldMasterId id="2147483658" r:id="rId5"/>
    <p:sldMasterId id="2147483664" r:id="rId6"/>
    <p:sldMasterId id="2147483660" r:id="rId7"/>
    <p:sldMasterId id="2147483662" r:id="rId8"/>
    <p:sldMasterId id="2147483663" r:id="rId9"/>
    <p:sldMasterId id="2147483659" r:id="rId10"/>
    <p:sldMasterId id="2147483666" r:id="rId11"/>
    <p:sldMasterId id="2147483788" r:id="rId12"/>
  </p:sldMasterIdLst>
  <p:notesMasterIdLst>
    <p:notesMasterId r:id="rId39"/>
  </p:notesMasterIdLst>
  <p:handoutMasterIdLst>
    <p:handoutMasterId r:id="rId40"/>
  </p:handoutMasterIdLst>
  <p:sldIdLst>
    <p:sldId id="257" r:id="rId13"/>
    <p:sldId id="297" r:id="rId14"/>
    <p:sldId id="308" r:id="rId15"/>
    <p:sldId id="298" r:id="rId16"/>
    <p:sldId id="392" r:id="rId17"/>
    <p:sldId id="310" r:id="rId18"/>
    <p:sldId id="311" r:id="rId19"/>
    <p:sldId id="327" r:id="rId20"/>
    <p:sldId id="353" r:id="rId21"/>
    <p:sldId id="354" r:id="rId22"/>
    <p:sldId id="300" r:id="rId23"/>
    <p:sldId id="355" r:id="rId24"/>
    <p:sldId id="356" r:id="rId25"/>
    <p:sldId id="357" r:id="rId26"/>
    <p:sldId id="358" r:id="rId27"/>
    <p:sldId id="359" r:id="rId28"/>
    <p:sldId id="301" r:id="rId29"/>
    <p:sldId id="302" r:id="rId30"/>
    <p:sldId id="334" r:id="rId31"/>
    <p:sldId id="335" r:id="rId32"/>
    <p:sldId id="336" r:id="rId33"/>
    <p:sldId id="337" r:id="rId34"/>
    <p:sldId id="303" r:id="rId35"/>
    <p:sldId id="338" r:id="rId36"/>
    <p:sldId id="339" r:id="rId37"/>
    <p:sldId id="340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2B3"/>
    <a:srgbClr val="FDC382"/>
    <a:srgbClr val="D8A57E"/>
    <a:srgbClr val="F9F9F7"/>
    <a:srgbClr val="A0CED6"/>
    <a:srgbClr val="F0F5F7"/>
    <a:srgbClr val="4F87C6"/>
    <a:srgbClr val="B3B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 autoAdjust="0"/>
    <p:restoredTop sz="94631" autoAdjust="0"/>
  </p:normalViewPr>
  <p:slideViewPr>
    <p:cSldViewPr>
      <p:cViewPr varScale="1">
        <p:scale>
          <a:sx n="61" d="100"/>
          <a:sy n="61" d="100"/>
        </p:scale>
        <p:origin x="845" y="24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B2EB69-9222-4CD6-829A-B5088D3BE6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890DBA5-5566-47FE-88CB-E41E9A0143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2358CF4-07F3-4D55-B2B0-F91C899435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788E297-BCD5-4CC5-BC49-91747720A9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6D941944-51E3-4481-A2DC-155B0696B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AC03B57-028B-4ED5-B122-83BD424418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F7DF08-6ED5-4A2A-BB07-F872913AD8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42F719D3-E6FF-4553-BC4F-B078669608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CED3E77-A6C0-4247-9AFF-FEB4E66894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5C01CB0-B2F4-40F2-881F-5139632F45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6FCDA22-7BAD-4E08-8170-81772C5E37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FAF25AD9-A533-46AF-B556-BD29CC576E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8B10E9C6-6411-4324-AC5A-DF843FCEA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6C009-B334-4C73-B77F-80162A4640E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A9B4EB88-CF3D-48D0-8794-FDC19BD11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2998ABC-C563-494D-A32F-1DD5EC7EC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574D3A37-4F49-4694-A8C4-1978482331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295A3A-F115-4019-B610-75035013369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3334A6D5-68B1-4CC8-B269-2FC940A49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94EB3754-075A-47E7-8C8B-A7C904897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034A09C2-44C9-48A2-AEF6-4D5D95CCB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B0AA40-2907-4D5C-84F9-EC09BCD7E96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FECA3B7E-D867-4089-8071-C3A61567C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6789B04E-1F27-4CC9-8B48-23E3052D2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010BE368-E138-48D4-88EF-D6208DE43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E0E019-4AD2-4147-9DE1-68DAD78096D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2C4AA53D-E44F-4A22-9EC7-63FFC1EDB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BBB27D8-F975-4AD8-840C-48798E5B2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FDB81D31-8418-44B5-BC97-6A543D121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2BC69F-AD4D-48BA-8D8C-C576FA026FB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DF297A8F-E995-4A4A-948A-EE8947090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A6844DE5-7203-4CB0-A062-DBCD6001C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8C0BDF77-F766-466B-B74B-9CED3E29C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4D96C6-8705-47C6-AE8F-9127BE6D367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8630FA57-86CF-4ADA-89F8-946D7240A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5FF4F0F-2AF8-470C-8438-FC2CA3D5F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61FBBACC-F325-46B6-BF7A-91694C668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3285C2-E8F6-43C8-9440-9E6AD2695490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B005D8CA-76CF-423E-ACAA-89603BA52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B4752D6C-6839-4BE1-A6CC-D3486FB85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CA40AEC8-E731-4D29-9E54-63AB47BAD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5BAFE3-4D41-4679-BC34-A670A2CEB9F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9EDDBA7D-4824-4FDC-B2AF-E0336F8F8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385B6EA5-6E13-4AB2-9C48-671941F2F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557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2852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75375A-CEE6-4ABE-9B80-64E74F47FC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AE239-5EB5-4D50-A0BB-27413D402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9938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FFF3A8-C08A-47DC-8721-B34193AFFD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82828-1435-4D1C-B5C7-1D5EDB958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6542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786772-A636-44A7-9EA0-E05D828DE4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496E1-F483-45AA-B1C1-7C2D59897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7935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6C3D58-588E-4D14-8C2B-E31F7AA4C7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D98FE-F551-4C64-A821-8862CD55A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5580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327612-9425-4738-BED2-FE71BD350B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C7190-6BC8-43C2-83E6-E7D749B2B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6421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37B843-3424-4A37-AA36-D56EAC9824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326DF-2595-45BD-BD01-BD9D33E7A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803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64C353-719E-4503-AB1B-E852B77EAA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3C63-0361-472A-9695-D0E39D83E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020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992D73-1543-4ABB-854B-912FE4C318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EA517-C6BF-4606-9669-660ECADDF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529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DF1749-2104-4C8E-BDC3-862CEFE82F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C880C-FE6F-4A4B-852A-B33396FA9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401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AF61EA-2E33-4A3F-B66A-18602ACD04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77F8E-192C-4EAB-A4C1-B926D0C2C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5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391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A78EC9-582E-48BB-937D-278010381F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10D95-B210-40C0-858E-A2F78E6B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884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14CF89-AC00-44B9-96BF-5019B4246B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8F263-56E7-4213-93CF-ADA7561B2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0140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41E197B-7176-4F8F-B3A4-26379D0C0D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335EB-5BC7-4C0B-8A04-A58D60A0B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1187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527754-285D-4A46-A3CE-24D31DFDC8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92132-9E43-4C22-8D47-7B86B3EA9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4706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414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414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CB22C1-74F9-4EC6-A10F-FD648735FC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8E02B-5E37-47BD-8918-236FE9B27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480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042B52A-5EFE-4E80-B827-C83B761EE9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C40B7-EFD1-4A31-84D2-0FEC84872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896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BD3B-BEFA-49A0-BFBF-49EF71FC9F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23A45-6A2F-4F5A-B059-718272B4F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7048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64D2C4-E708-43ED-AA53-788238D87D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5773-2971-43A5-89E2-151C8839B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7872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1FCDD4-2640-400B-B9E3-6CEF366156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7EB00-ED48-4096-94CF-C7E87A5F3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47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99118FD-9AAA-4D2A-BEA1-9A73EAD6D9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31F1B-297A-4734-ABBF-150277778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8E978E-A00A-4B98-8361-C36A8D9432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3670E-1800-4D6A-8704-BC43884E7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861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693B17-F35E-4C0E-ACE1-B2687B803D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08C70-6652-479B-82B9-B0C1BAE99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220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D8EF0-2443-4207-BBBD-C88E02E2E4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0EA9B-43B0-4F1A-9F51-F3CD84296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5460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894335A-0BD6-44AC-A247-DCACA96EB432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BD43CF48-7A4D-42A7-AC4F-5A40B746C9E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878AE10-6374-4C5A-AB20-9BBCF79D2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Aft>
                  <a:spcPct val="25000"/>
                </a:spcAft>
                <a:buClr>
                  <a:schemeClr val="tx1"/>
                </a:buCl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0F0A04D5-3B6F-4343-8A22-1EB16AA5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080ACBEF-D9F5-4034-AA79-5D11485D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  <a:buClr>
                  <a:schemeClr val="tx1"/>
                </a:buClr>
              </a:pPr>
              <a:endParaRPr lang="en-US" altLang="en-US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FCE9EB-19B3-42ED-9D3B-D1850F822193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4099024-5090-4E5C-BF28-5724BED4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>
            <a:extLst>
              <a:ext uri="{FF2B5EF4-FFF2-40B4-BE49-F238E27FC236}">
                <a16:creationId xmlns:a16="http://schemas.microsoft.com/office/drawing/2014/main" id="{35BD1D53-9FB1-42A1-8ABC-D5A505D6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101585C7-C51F-40C2-9F49-AB454F1C6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5CE550-801D-4BEE-BF3C-AC4FB9DF0D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2E362859-4298-4BF0-B891-6FFDB16A87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00860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D19F67-3ECE-451A-AAFB-DEAE2B0F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"/>
            <a:ext cx="304800" cy="304800"/>
          </a:xfrm>
          <a:prstGeom prst="actionButtonBackPrevious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Action Button: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B9AEAE2-2AE3-4715-B6D0-A073B8E3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89C0D5-B835-4F7D-A16D-D80FC0ED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58BAD-3A0D-436C-9351-D636DC27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B8A844-AE51-49FC-898E-5A19DCC5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D2C55-A750-4AAB-A212-02D0F2A42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405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6">
            <a:extLst>
              <a:ext uri="{FF2B5EF4-FFF2-40B4-BE49-F238E27FC236}">
                <a16:creationId xmlns:a16="http://schemas.microsoft.com/office/drawing/2014/main" id="{EB88A329-7009-4392-9860-BC110DB0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Chevron 18">
            <a:extLst>
              <a:ext uri="{FF2B5EF4-FFF2-40B4-BE49-F238E27FC236}">
                <a16:creationId xmlns:a16="http://schemas.microsoft.com/office/drawing/2014/main" id="{878D2CD5-0541-456F-87AD-483583ED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5DFD00-81EA-4FDA-B32B-171A2FB1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0D94AD-A7D7-403D-A7F6-5FFEA06B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FFA807-648E-48DD-A56B-3C5B414F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B6321-8CF8-4265-9545-4D99A7B8A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8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E701-4E1E-42F3-A421-BF0E4B00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07D81-4770-4B77-A735-773FB873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EFFB2-CD57-4EFF-894C-072DE395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1B7CE-E365-4052-9BBC-81414BE3D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3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8122A-EF2E-4174-9000-5C310B1C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B9E61-15BA-42FB-81D3-86D9C258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D2658-BDE5-4DA4-9464-110E065F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3779A-C6B4-48D6-A193-B631FD038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09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16C4-3C8E-4A4F-B1C7-9692982F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9C54B-C493-42E9-88B8-EDB9CCC3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9B313-4016-4ED6-90D8-8522745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F28BD-3602-4966-AAFD-1F15E69E9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86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0D74C8C-C589-4440-8CD6-BC5B820A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D35C1D35-CBB4-4BB2-B97B-80A8130B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AA50610-BD2A-44EA-8F9A-2D2B200B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E5B70-16D1-4286-8F9E-A46AE9A36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69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A3978-2A76-414D-B0A9-D42FCDB2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FBC9-329F-48A8-A144-3592A8F3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3C40-A86F-4288-A949-58583CEF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B83F-FFDA-4816-8AB5-47595AE9A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7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254B72-E9E5-4ADB-9F3A-1BAD059BE5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61710-8813-4FED-BA71-831949943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6472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D5EB0AAC-64EE-43F6-B275-80E7D7BB6631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BA53AB3-F078-4854-A3B1-58450E792D8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B284D56-33D2-4A95-B5F2-D3185D267A8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6635B2-3A49-4C24-A998-75A89C04E6B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22">
            <a:extLst>
              <a:ext uri="{FF2B5EF4-FFF2-40B4-BE49-F238E27FC236}">
                <a16:creationId xmlns:a16="http://schemas.microsoft.com/office/drawing/2014/main" id="{1AD74D63-B0F5-4E74-94C7-A76C8AA6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" name="Chevron 23">
            <a:extLst>
              <a:ext uri="{FF2B5EF4-FFF2-40B4-BE49-F238E27FC236}">
                <a16:creationId xmlns:a16="http://schemas.microsoft.com/office/drawing/2014/main" id="{E6F78CAA-8017-43DF-8300-30670F65D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2242D4E-FD05-4B2D-976B-7483A68E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802B08D-1B12-4B1D-942B-EB698378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159949F-12D3-479B-808C-DA54ED46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C18E3-4F31-43F4-914A-918431086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6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2415972-6C1C-4BBB-9246-CBC6D129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5BB7B11-08B9-4C5F-B8BA-F41AF3C3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5A39C36-33C6-4247-949B-D51A4505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7290-D702-4DB1-958C-E19F36094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771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4432A5A-A5C2-485D-8C0D-CF7F3AD8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6BE62CA-9D21-4504-85A2-2F1DE3A0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9082152-F5AD-46D8-B1E5-CD6A74E3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715BD-0F1B-43AF-BCC4-D41512AC9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7932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299C59C-123C-4FB1-B1A5-A28C08B8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FD36A40-4948-40D4-BD78-951CB966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9122125-654C-4046-8DD3-438E7271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C22F8-F637-420D-B4DC-7DB2E8AE3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8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321AC3-E037-430C-9C4F-92855E16A9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9F28C-B3C2-44E9-ADE7-69F57325D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35814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5814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A35CE2-9766-4760-B486-C22943A4FB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B08C5-2323-4057-B533-A84175CC4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2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CC422-9884-4432-85C7-9EDAEE7EE2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EE77A-2F1B-45EA-AFD2-53A070A5F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1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35D84F2-1424-4372-8C88-A2F5818478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680F-EAD8-406A-A3EE-218D77AC5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346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65357D6-3AD7-45E6-BED8-E136DCFD7C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EF95B-5A8E-43C7-A800-9EDCCE80B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C88368-607B-4638-8845-057A676EE0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C7963-F126-49CD-A082-F95C67C26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5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7645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04A6D6-ED97-49B7-8CE2-274A10F7E5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9A770-151E-4D21-8B15-605CCF510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3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A268-3C71-4849-8E08-309E3CD056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483A3-F684-42CA-B8A3-B9EDAEAE8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27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3750" y="889000"/>
            <a:ext cx="4289425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6999288" y="889000"/>
            <a:ext cx="12720638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43B0E8-FC5D-493F-8A08-87188855D1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5248E-D9B7-4A67-A122-3AE0E68BC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65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9F38CD-F3B9-477A-9C5F-77573BE756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58442-60CF-4C0A-843E-F0F813167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866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2810A3-1639-4126-99D2-E7574A5FDD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31211-6F17-47C1-86E4-EFD446BE3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C09631-4A60-4748-89EE-0A16FADF41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C1CE9-A46C-4938-ADB5-277785A1F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452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762000"/>
            <a:ext cx="3810000" cy="209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762000"/>
            <a:ext cx="3810000" cy="209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F4F673-B12A-4DB5-A2F9-06355868E1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A1CB1-9855-4081-97DE-27BE2C200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49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1A2B3-AA3B-485B-B10F-200453BFAE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58CED-2D4C-4324-B1B8-06D52CBC7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90390EB-3A78-4B3E-A96A-2241E34134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87B10-D7C7-4064-B808-DF9671C59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81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EEFFFD9-5E7C-4275-89E0-5EAE86E0A1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0B339-9D1A-4295-999B-41E6BB686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6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229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28EB9-0056-49D1-BEBB-58356D61FF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E51FA-DF61-417B-96EB-5F4515818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363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B30F02-E406-40C4-8CAD-208F2D661E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D3FB1-0B3C-48F2-8832-B2F2E72F6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3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E6BC0F-57AA-464A-99D1-28276DDB24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9C0EE-4757-47B3-814D-2DAD0FEA6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5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2859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2859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E8DA35-EB80-4D96-8C02-A568A71AAB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56B2E-CA06-4378-B9DD-42226F6CE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768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C92CCB-4278-4C69-9383-868EF85DA9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8DE89-D61B-474F-9F8A-8C09C9946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69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2A703-9EFB-4235-B5E0-7492F2275D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4964-B078-4877-BAC0-396E1471E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8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86EF4-0BA9-4137-A7CF-2F311BF51B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DAE9D-3DF6-4A17-97FC-829AC96AD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9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55713"/>
            <a:ext cx="3543300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55713"/>
            <a:ext cx="3543300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DB5B8-150C-42A3-8B0E-A4DA6018BF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774B3-52BB-47A9-A826-FF4B3FD72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1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BF0F33-CDD6-42B4-8759-DC3B0CF548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40175-062A-478A-9705-97649C3D1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267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F38757-2EA5-4C13-9959-F0CECE9084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EC990-74D7-443D-A59A-82D1C702D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32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407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4ADFB0-FD34-4006-BE87-A8D4927FA8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F4027-5FB0-485B-A692-040185897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88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5E984-8D4A-47F0-A718-665308CE59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0A89A-0539-4E81-A10E-CD28874A9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91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6C675-A7F3-41C7-9285-49CF0F1B48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9EF41-6CE3-40FC-AEC6-8DEA52F45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25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3F5E6-D023-4392-89D4-77C142EFF4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5F24-55A3-4E82-A7C0-A775599B7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53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533400"/>
            <a:ext cx="18669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4483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B85F4-F7DD-4F60-94DC-CD3834D189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A26C4-25A3-4722-A52F-BEC12ED34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95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E70A9B-3A74-4742-A8A9-46AA5EA65B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EA67A-DAD6-4340-81D5-4BBB2E176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45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939D3-AE0B-4D14-BDF9-D7F821DEF3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C3A9-3E73-4118-92EE-C6E67AC71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88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6099D-9F51-429D-B58E-8B05CC43C4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DC99E-CA65-4B12-AF6B-99A04279D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27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60375"/>
            <a:ext cx="3695700" cy="190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460375"/>
            <a:ext cx="3695700" cy="190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C9344A-E2E4-45F2-8A3A-528D34A0CF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6CA56-6957-4D73-BCA4-E75CF09BF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49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29E00C6-CF29-4C72-B6BA-0A9DF5B825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5455D-76FC-4D10-A5C3-B99236FB1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3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327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6A8D0F9-89FB-47A3-B421-3722A3D905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2A933-5C4E-4611-9BE6-D5892B809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30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EEAE9F7-39D0-4379-9FD9-90F1D98470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1827-1CC0-49DA-89CE-AC0DA36CD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77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FB7507-2EBB-403B-B99E-4A2C672278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55BD5-8A47-409F-9A36-D562ADB7B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72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1C68074-72DC-46B4-B303-C67C2ED532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F980B-EF88-47D3-BFBD-095739A4A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38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EA2EA-5196-4BEB-AD39-F3B1B31CF1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57AD1-B2CE-4575-B053-E0B07AA27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52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087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08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BA1DC-A668-49A2-925E-2B71AABF4C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2C1B4-EF3E-4FA6-B488-5310740CE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081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148DDF-B5EC-4656-A1DA-C6D3583A39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8F5A7-7C32-4059-9CA4-D140E5052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50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DC605D-08AE-4584-B15E-B842509C73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2B0C2-961E-47F8-9569-0E676BF99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346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C169E4-79A5-4F3C-80F3-21C5852CF2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0B6CA-02A8-4ED9-A016-05CC7EF3D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297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20925"/>
            <a:ext cx="3543300" cy="206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20925"/>
            <a:ext cx="3543300" cy="206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F02EAB-A602-4AE0-8F0C-71B784776A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94F9E-9902-4D7E-BF3E-7AF43DEA1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1485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D160B23-EBAA-426B-BB09-6E9BDFB836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C6E77-68F4-4BD4-A6A2-5ED6FE651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72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D35967-CDC4-4DAA-8590-908B4022B9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A6844-2897-418D-A3DF-9B6CAC342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10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225281-2155-4729-91E1-C403ABFD52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679FC-586B-4B75-97E5-E8CA01935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6773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0300D2-CAF6-4EF3-A70E-0503D7BB8A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0F903-4D1F-4330-BDE9-26883443D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02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58DA11-B700-4C08-9820-A87B2EF7CD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FADE0-E9B2-4D26-8FD7-BB7A2F513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793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E7E175-C490-4403-8916-A18546A65D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D7088-DD91-4F47-8E0A-EFFD5F234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745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85800"/>
            <a:ext cx="1943100" cy="3703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676900" cy="3703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970EB7-D3C4-418E-B6BC-3F89570AB6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6B5AE-2655-4255-BA51-B74C3E3F2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428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3C165C-1083-4938-B654-50466D93E2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1B201-DB98-416D-AB0C-3B1EE03C2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0373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C4AB6A-A8A9-4E95-BAA5-11DE50B308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86DFB-DA35-49F4-9DA9-639E87553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911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FD542C-DA93-4A98-A7BF-A813F7EBE9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CC3F8-8F6A-4A75-B69D-128B44B0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0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28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39E76A-E26B-470D-B7F5-5D88FC8D5E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F8BC2-D989-49D1-9A15-52FFB8834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629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84C70E2-28A7-4F7E-94E7-F5A923FE1E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57591-8C1E-4425-8071-7E4DC24A5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19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6FCE-08D9-48A0-B106-E8B79D1F98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702B2-4F1A-4581-B5ED-D5AC2C580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330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A000FA8-90EC-427E-B015-FF4CA932F2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ADC4B-B123-4D7E-BE6E-07F94234F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9738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C50B330-4E4F-4754-81AF-92AC4E25B7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2331B-6E37-4A94-881B-78234BE7F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15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E3F84BF-AAB5-43C1-8373-64A39A4775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B120C-FD1E-48F5-A4FA-B928CDB21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910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06EF6B-C955-4FBB-BF9B-6B82B30F40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37E39-906D-4EF9-9110-7B9158E5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4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1717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3627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7346BA7-9A69-45BC-9DF5-B327740B61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CAC6D-975C-4E69-94AC-40266B367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139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DAA44-BDE8-4548-BD17-FB88447ECD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9154B-B2D8-4656-8026-2DF1080D7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1976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1D6B85-FB58-410D-9F0F-8C9EFA03E2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6B638-2987-46CB-9D64-3F23AD8DD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7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5324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CA13D6-DB53-4AC3-91EC-4598797C0A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8E82-76CF-4904-A3C8-1538B18AE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534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62800" y="1166813"/>
            <a:ext cx="914400" cy="210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166813"/>
            <a:ext cx="914400" cy="210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27C98-4110-4F53-B878-7FCDCA519A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7337E-1AB4-4BE0-B15A-57CEC5574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07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A671AA-C8A2-4001-B342-E47FF25480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1491-071F-4541-9973-ADFF42FE5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2968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0122B5-E924-4E02-B508-35BD6CBAFA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343F1-FE1B-41B4-A0CD-35B048A33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997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B4FCCB-9DF5-4755-9EB4-6CF85A84D1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94B5-0271-4171-9230-6416E6E57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64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C912A-90EE-48E0-AC1A-F4D88E9D75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4DC0-A5A3-4237-A498-6B4B5A744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1749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EC5A5-CE25-4FF1-9B84-10489F8FCF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475C0-BDE6-4E7E-BD3C-0E9F6CACB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203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ACF565-9B76-4E1E-A117-6AA25B86B2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9631D-988A-498E-976D-6673D63BA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357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9650" y="152400"/>
            <a:ext cx="514350" cy="312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0" y="152400"/>
            <a:ext cx="1390650" cy="312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3280DD-8219-4B7E-90D3-95A32A0693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0CD98-46E4-460B-BECB-752D184AD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2411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FAB1A60-2A04-4103-9197-6C9CF97B17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6E82A-3A2A-4A37-83D5-BC865F82E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1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5740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798281-FBFF-487A-9EDC-A939766EDA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A232A-1620-4776-AF0C-A15E2C2A9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009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97ED44-DB07-4F73-9DA3-485DC39DFF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14DA6-7D88-4F5E-8D9A-9BB9A56BD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6614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41525"/>
            <a:ext cx="3581400" cy="283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1525"/>
            <a:ext cx="3581400" cy="283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77EA63-8C9A-4770-AD47-07F9FAAC31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ACAE-24D1-422B-9A7F-B99AF94B6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915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8A9B7FA-4679-415C-88D9-B8528A8054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F2964-87CA-4DA0-AB17-D2F8C4BE9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1170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88CD7-0AB2-45D7-BB60-EBDBCA9F1E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69C61-5B29-4CD0-A396-5A802F58C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47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1D8B40B-46AD-4CC8-B6DF-A95BC54101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677F9-F2A0-446C-98FB-B8B1ED913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240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2687E6-FD96-4C3C-941C-D933558EB9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4911F-C3F3-4371-9656-071FDC7B5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432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300800-5AB5-49B5-8F2B-391A42B939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64A9F-0B60-4AD4-A0A8-EF8676119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174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F93DC2-B8F0-45AF-8CE2-3E9E67300E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C6343-41DC-40D9-B022-8E6E02D09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46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041525"/>
            <a:ext cx="2171700" cy="443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41525"/>
            <a:ext cx="6362700" cy="443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D23BF1-0354-4451-9131-C847FAE9AF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30852-68BA-4C11-BA07-938133889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57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7BC774E3-DBD8-4AFF-AFB2-303AF7295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1D914595-A507-4C6C-9DEB-3C1533BA91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55" name="Rectangle 6">
            <a:extLst>
              <a:ext uri="{FF2B5EF4-FFF2-40B4-BE49-F238E27FC236}">
                <a16:creationId xmlns:a16="http://schemas.microsoft.com/office/drawing/2014/main" id="{C8517935-3E70-4B9F-9A48-AB1EFCFF3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0356" name="Rectangle 7">
            <a:extLst>
              <a:ext uri="{FF2B5EF4-FFF2-40B4-BE49-F238E27FC236}">
                <a16:creationId xmlns:a16="http://schemas.microsoft.com/office/drawing/2014/main" id="{86C12BB4-8D6B-469F-B0B8-7D7A6D994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1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C77487-C860-49C8-A203-19D0A582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9222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BFB287D-C014-40BC-A0D9-A7FC7A941E6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9223" name="Rectangle 12">
            <a:extLst>
              <a:ext uri="{FF2B5EF4-FFF2-40B4-BE49-F238E27FC236}">
                <a16:creationId xmlns:a16="http://schemas.microsoft.com/office/drawing/2014/main" id="{FD09541D-2897-4B14-970C-B7DAEE2F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Wingdings" panose="05000000000000000000" pitchFamily="2" charset="2"/>
        <a:buChar char="§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7713" indent="-290513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-"/>
        <a:defRPr sz="2000" b="1">
          <a:solidFill>
            <a:schemeClr val="tx1"/>
          </a:solidFill>
          <a:latin typeface="+mn-lt"/>
        </a:defRPr>
      </a:lvl3pPr>
      <a:lvl4pPr marL="1662113" indent="-290513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>
            <a:extLst>
              <a:ext uri="{FF2B5EF4-FFF2-40B4-BE49-F238E27FC236}">
                <a16:creationId xmlns:a16="http://schemas.microsoft.com/office/drawing/2014/main" id="{DBCAFDED-4CDD-49F8-BDE6-1D3B377F34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5AA90B40-244B-487A-B2BA-AB314BEEC5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4E60DA2-B50B-416B-9E80-EFF833E8B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DD0F7BB8-8181-4580-8170-12D8D00A3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8001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5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90BC37-2AC7-4FEC-9A1C-7F2D002821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246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85D3A3-B7E1-4198-B552-6EBE9D006B1D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FE9B609-B257-453E-92D8-79CAC2F37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7713" indent="-290513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62113" indent="-290513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FF63B4D-A861-4DAB-B709-024595ACBD7E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4931" name="Freeform 11">
            <a:extLst>
              <a:ext uri="{FF2B5EF4-FFF2-40B4-BE49-F238E27FC236}">
                <a16:creationId xmlns:a16="http://schemas.microsoft.com/office/drawing/2014/main" id="{B37F1476-0E0B-43E7-B444-67D2B2E3C97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7EB1124-8DE8-40A8-82A9-0AD1989FE24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06A85D-457B-48F8-9003-FA3D79BC691B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4881AD6-ABFB-413E-9B27-E3D37FD5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4937" name="Text Placeholder 29">
            <a:extLst>
              <a:ext uri="{FF2B5EF4-FFF2-40B4-BE49-F238E27FC236}">
                <a16:creationId xmlns:a16="http://schemas.microsoft.com/office/drawing/2014/main" id="{F2549EBF-26F4-4A69-8CE0-99FC0AB21C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5346D2C-1D09-4C9A-9643-6D9CC2CFC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Aft>
                <a:spcPct val="25000"/>
              </a:spcAft>
              <a:buClr>
                <a:schemeClr val="tx1"/>
              </a:buClr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67DBCC-D44F-457D-9C36-767CC9B7E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Aft>
                <a:spcPct val="25000"/>
              </a:spcAft>
              <a:buClr>
                <a:schemeClr val="tx1"/>
              </a:buClr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A38CCD4-22ED-480F-B0E7-23CCCEF3E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25000"/>
              </a:spcAft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</a:lstStyle>
          <a:p>
            <a:fld id="{5F70A0DC-55D8-489C-9D6F-B24B922ED6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F73AB0A-E718-4AAC-95D0-10355E129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"/>
            <a:ext cx="304800" cy="304800"/>
          </a:xfrm>
          <a:prstGeom prst="actionButtonBackPrevious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AC85FB-CCC2-4368-9E60-33103253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80" r:id="rId7"/>
    <p:sldLayoutId id="2147484790" r:id="rId8"/>
    <p:sldLayoutId id="2147484791" r:id="rId9"/>
    <p:sldLayoutId id="2147484781" r:id="rId10"/>
    <p:sldLayoutId id="2147484782" r:id="rId11"/>
    <p:sldLayoutId id="214748478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35B1D7F4-7E02-4057-BA14-9282EFC737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1600200"/>
          </a:xfrm>
          <a:prstGeom prst="rect">
            <a:avLst/>
          </a:prstGeom>
          <a:solidFill>
            <a:srgbClr val="F9F9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4E08AD93-772B-4D0B-A92B-447B10090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457200" cy="5257800"/>
          </a:xfrm>
          <a:prstGeom prst="rect">
            <a:avLst/>
          </a:prstGeom>
          <a:solidFill>
            <a:srgbClr val="A0C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2" name="Line 11">
            <a:extLst>
              <a:ext uri="{FF2B5EF4-FFF2-40B4-BE49-F238E27FC236}">
                <a16:creationId xmlns:a16="http://schemas.microsoft.com/office/drawing/2014/main" id="{E96B5C49-9488-40D6-8C4C-67285FD78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600200"/>
            <a:ext cx="9144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D1107F64-6EC6-4471-9173-BA02073C5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6999288" y="889000"/>
            <a:ext cx="17162463" cy="1390650"/>
          </a:xfrm>
          <a:prstGeom prst="rect">
            <a:avLst/>
          </a:prstGeom>
          <a:solidFill>
            <a:srgbClr val="FDC382"/>
          </a:solidFill>
          <a:ln>
            <a:noFill/>
          </a:ln>
          <a:effectLst>
            <a:outerShdw blurRad="63500" dist="63500" dir="2212194" algn="ctr" rotWithShape="0">
              <a:srgbClr val="5F5F5F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182880" tIns="0" rIns="18288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88E0FBE9-4680-4FD2-B72D-493089F26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7315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7729DB2B-5DA6-425E-BF9A-5157F97672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18324F13-B699-4FCC-A623-76C998943F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B79CE2F9-E4CE-4ACF-9FD3-B14A41B5B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  <p:sp>
        <p:nvSpPr>
          <p:cNvPr id="1033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2477934-0DB9-4A6B-B4F4-5E8ED7B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34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351BCC4-8348-45D2-9959-E7F28C38A3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•"/>
        <a:defRPr sz="6000" b="1">
          <a:solidFill>
            <a:srgbClr val="4F87C6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–"/>
        <a:defRPr sz="40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C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FC650D0-192A-4210-979B-A7B708A4E9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457200"/>
          </a:xfrm>
          <a:prstGeom prst="rect">
            <a:avLst/>
          </a:prstGeom>
          <a:solidFill>
            <a:srgbClr val="F9F9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8065B48-E3D9-4E31-A547-B248705A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" cy="6400800"/>
          </a:xfrm>
          <a:prstGeom prst="rect">
            <a:avLst/>
          </a:prstGeom>
          <a:solidFill>
            <a:srgbClr val="F0F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54E50704-9215-4607-A8A7-D1D9E88C5F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57200"/>
            <a:ext cx="9144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A0D05CB-6A51-49CE-8E12-DF462FB8B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762000"/>
            <a:ext cx="7772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D1B5F395-FB8C-4535-9C42-5D958B230D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807195E6-982C-4246-A20E-910FD84732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71EEE86D-C139-44AA-B17D-3F90D2A00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6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39FCDC-6992-4D3B-9E67-4BDF248B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F0F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7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AB41E0-8C4B-479A-90C0-181FF428E75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F0F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8" name="Rectangle 18">
            <a:extLst>
              <a:ext uri="{FF2B5EF4-FFF2-40B4-BE49-F238E27FC236}">
                <a16:creationId xmlns:a16="http://schemas.microsoft.com/office/drawing/2014/main" id="{377F08F4-11BC-4337-82C0-C1A39A35E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Font typeface="Times" panose="02020603050405020304" pitchFamily="18" charset="0"/>
        <a:buChar char="•"/>
        <a:defRPr sz="2800" b="1" i="1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Font typeface="Arial" panose="020B0604020202020204" pitchFamily="34" charset="0"/>
        <a:buChar char="—"/>
        <a:defRPr sz="2200" b="1">
          <a:solidFill>
            <a:schemeClr val="tx1"/>
          </a:solidFill>
          <a:latin typeface="+mn-lt"/>
        </a:defRPr>
      </a:lvl2pPr>
      <a:lvl3pPr marL="3030538" indent="-117475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3373438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3716338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41735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46307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50879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55451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>
            <a:extLst>
              <a:ext uri="{FF2B5EF4-FFF2-40B4-BE49-F238E27FC236}">
                <a16:creationId xmlns:a16="http://schemas.microsoft.com/office/drawing/2014/main" id="{97B5B5AA-5B95-4711-9153-0D4009DE91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457200"/>
            <a:ext cx="8991600" cy="0"/>
          </a:xfrm>
          <a:prstGeom prst="line">
            <a:avLst/>
          </a:prstGeom>
          <a:noFill/>
          <a:ln w="38100">
            <a:solidFill>
              <a:srgbClr val="67B4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A1CFDAE-A6D0-4E83-B736-8D51A13CE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55713"/>
            <a:ext cx="72390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13955D3B-E14D-48F4-8B95-6EB0CAD7EB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00155D71-C308-4828-8D6C-2C28A83408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9BD2ADA5-DA1D-49F0-82AF-C78933002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30" name="Line 9">
            <a:extLst>
              <a:ext uri="{FF2B5EF4-FFF2-40B4-BE49-F238E27FC236}">
                <a16:creationId xmlns:a16="http://schemas.microsoft.com/office/drawing/2014/main" id="{3F4E50DD-D128-4D14-9339-55FE7423CA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" y="76200"/>
            <a:ext cx="0" cy="6781800"/>
          </a:xfrm>
          <a:prstGeom prst="line">
            <a:avLst/>
          </a:prstGeom>
          <a:noFill/>
          <a:ln w="38100">
            <a:solidFill>
              <a:srgbClr val="67B4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9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89240C-3718-488C-BC35-FCB311944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3080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0246283-64AE-4F9F-BFC5-05FCBBDAE8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3081" name="Rectangle 16">
            <a:extLst>
              <a:ext uri="{FF2B5EF4-FFF2-40B4-BE49-F238E27FC236}">
                <a16:creationId xmlns:a16="http://schemas.microsoft.com/office/drawing/2014/main" id="{3626CE3F-319B-454E-9333-AA2CE23B8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lr>
          <a:srgbClr val="4E87C6"/>
        </a:buClr>
        <a:buFont typeface="Wingdings" panose="05000000000000000000" pitchFamily="2" charset="2"/>
        <a:buChar char="§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868363" indent="-30162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211263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2D336D0-0F64-42EE-B1FE-6B7FF8D33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60375"/>
            <a:ext cx="7543800" cy="1901825"/>
          </a:xfrm>
          <a:prstGeom prst="rect">
            <a:avLst/>
          </a:prstGeom>
          <a:solidFill>
            <a:srgbClr val="FFF7EB"/>
          </a:solidFill>
          <a:ln w="12700">
            <a:solidFill>
              <a:srgbClr val="F9A75E"/>
            </a:solidFill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F15B8646-059E-4F5E-82EE-62C4977F0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1DA7687E-837A-4EBC-A84B-FAC5DFF72B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8916" name="Picture 7" descr="Picture2">
            <a:extLst>
              <a:ext uri="{FF2B5EF4-FFF2-40B4-BE49-F238E27FC236}">
                <a16:creationId xmlns:a16="http://schemas.microsoft.com/office/drawing/2014/main" id="{019C5016-9837-440D-8851-9C40CF38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0375"/>
            <a:ext cx="60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0">
            <a:extLst>
              <a:ext uri="{FF2B5EF4-FFF2-40B4-BE49-F238E27FC236}">
                <a16:creationId xmlns:a16="http://schemas.microsoft.com/office/drawing/2014/main" id="{8E2F64B9-E918-40F8-8041-88FD3D62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4102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B63875-AAD6-4E95-8ACB-D5281A1E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4103" name="AutoShape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8A2CDE-8A72-498D-80CB-9F65700278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4104" name="Rectangle 17">
            <a:extLst>
              <a:ext uri="{FF2B5EF4-FFF2-40B4-BE49-F238E27FC236}">
                <a16:creationId xmlns:a16="http://schemas.microsoft.com/office/drawing/2014/main" id="{AB4B7679-BC55-4F4E-AD15-7E6DAAEAC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9pPr>
    </p:titleStyle>
    <p:bodyStyle>
      <a:lvl1pPr marL="798513" indent="-798513" algn="l" rtl="0" eaLnBrk="0" fontAlgn="base" hangingPunct="0">
        <a:lnSpc>
          <a:spcPct val="95000"/>
        </a:lnSpc>
        <a:spcBef>
          <a:spcPct val="0"/>
        </a:spcBef>
        <a:spcAft>
          <a:spcPct val="35000"/>
        </a:spcAft>
        <a:buClr>
          <a:srgbClr val="4E87C6"/>
        </a:buClr>
        <a:buFont typeface="Wingdings" panose="05000000000000000000" pitchFamily="2" charset="2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1712913" indent="-798513" algn="l" rtl="0" eaLnBrk="0" fontAlgn="base" hangingPunct="0">
        <a:lnSpc>
          <a:spcPct val="95000"/>
        </a:lnSpc>
        <a:spcBef>
          <a:spcPct val="0"/>
        </a:spcBef>
        <a:spcAft>
          <a:spcPct val="35000"/>
        </a:spcAft>
        <a:buFont typeface="Arial" panose="020B0604020202020204" pitchFamily="34" charset="0"/>
        <a:buChar char="–"/>
        <a:defRPr sz="2000" b="1">
          <a:solidFill>
            <a:srgbClr val="000000"/>
          </a:solidFill>
          <a:latin typeface="+mn-lt"/>
        </a:defRPr>
      </a:lvl2pPr>
      <a:lvl3pPr marL="37115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40544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43973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»"/>
        <a:defRPr sz="2000">
          <a:solidFill>
            <a:schemeClr val="tx1"/>
          </a:solidFill>
          <a:latin typeface="+mn-lt"/>
        </a:defRPr>
      </a:lvl5pPr>
      <a:lvl6pPr marL="48545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6pPr>
      <a:lvl7pPr marL="53117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7pPr>
      <a:lvl8pPr marL="57689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8pPr>
      <a:lvl9pPr marL="62261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id="{341E5280-FA8C-460E-8244-CFA8218F29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CAB65614-6141-4A2C-A94A-FE5CBFFB9F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D830E032-6944-408B-A8F7-3812C3938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961B8D7-8767-45BD-A4D9-7CEF9FA8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5125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D2A7DE1-16CF-4E31-A620-084E37A68C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51206" name="Line 8">
            <a:extLst>
              <a:ext uri="{FF2B5EF4-FFF2-40B4-BE49-F238E27FC236}">
                <a16:creationId xmlns:a16="http://schemas.microsoft.com/office/drawing/2014/main" id="{8A66CCD8-ECA3-400C-8799-AE3A03E53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600200"/>
            <a:ext cx="8229600" cy="0"/>
          </a:xfrm>
          <a:prstGeom prst="line">
            <a:avLst/>
          </a:prstGeom>
          <a:noFill/>
          <a:ln w="25400">
            <a:solidFill>
              <a:srgbClr val="5AD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7" name="Line 9">
            <a:extLst>
              <a:ext uri="{FF2B5EF4-FFF2-40B4-BE49-F238E27FC236}">
                <a16:creationId xmlns:a16="http://schemas.microsoft.com/office/drawing/2014/main" id="{DF2A473A-D094-4725-89E7-577FFCCF9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8229600" cy="0"/>
          </a:xfrm>
          <a:prstGeom prst="line">
            <a:avLst/>
          </a:prstGeom>
          <a:noFill/>
          <a:ln w="25400">
            <a:solidFill>
              <a:srgbClr val="5AD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8" name="Rectangle 10">
            <a:extLst>
              <a:ext uri="{FF2B5EF4-FFF2-40B4-BE49-F238E27FC236}">
                <a16:creationId xmlns:a16="http://schemas.microsoft.com/office/drawing/2014/main" id="{B5773883-3F86-414B-90F6-C5F707929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320925"/>
            <a:ext cx="7239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9" name="Rectangle 11">
            <a:extLst>
              <a:ext uri="{FF2B5EF4-FFF2-40B4-BE49-F238E27FC236}">
                <a16:creationId xmlns:a16="http://schemas.microsoft.com/office/drawing/2014/main" id="{4F81FAE8-6926-4C4E-945C-52152B2FA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4635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9144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3779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5pPr>
      <a:lvl6pPr marL="22860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6pPr>
      <a:lvl7pPr marL="27432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7pPr>
      <a:lvl8pPr marL="32004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8pPr>
      <a:lvl9pPr marL="36576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127479ED-C857-4C60-ABEF-F626E49F00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4D4B86F4-9297-4EE5-961D-F1103127DB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1" name="Rectangle 6">
            <a:extLst>
              <a:ext uri="{FF2B5EF4-FFF2-40B4-BE49-F238E27FC236}">
                <a16:creationId xmlns:a16="http://schemas.microsoft.com/office/drawing/2014/main" id="{90EF33DD-CD40-41C2-B0D7-C19B20072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413846-E3F8-40D9-B7FF-F0F8192D4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6149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6C88C0-14C9-4814-9945-C2CD9B40A4F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6150" name="Rectangle 11">
            <a:extLst>
              <a:ext uri="{FF2B5EF4-FFF2-40B4-BE49-F238E27FC236}">
                <a16:creationId xmlns:a16="http://schemas.microsoft.com/office/drawing/2014/main" id="{BE6A8880-4F5C-4068-AED5-B64626A8B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3000" b="1" i="1">
          <a:solidFill>
            <a:srgbClr val="4E87C6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A267783-C9F5-405B-93CB-1252F01B2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62800" y="1166813"/>
            <a:ext cx="19812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E4B36E1-F871-4347-922D-147672BDC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86600" y="152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5536ECFE-B709-4DAB-A684-AE00805360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C9469262-B301-4143-95E0-6EA5ED9E81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B9898F1D-649F-4C53-B70E-7385446BE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24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chemeClr val="tx1"/>
                </a:solidFill>
              </a:rPr>
              <a:t> 2008 Pearson Education, Inc.  All rights reserved.</a:t>
            </a:r>
          </a:p>
        </p:txBody>
      </p:sp>
      <p:sp>
        <p:nvSpPr>
          <p:cNvPr id="7174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2A17DCC-CAEF-432F-87E3-35A27204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960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7175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C7EC962-B171-425D-9F1D-D3766EFB9CB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77200" y="60960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60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5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</a:defRPr>
      </a:lvl2pPr>
      <a:lvl3pPr marL="463550" indent="4508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Times New Roman" pitchFamily="18" charset="0"/>
        </a:defRPr>
      </a:lvl3pPr>
      <a:lvl4pPr marL="682625" indent="688975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Times New Roman" pitchFamily="18" charset="0"/>
        </a:defRPr>
      </a:lvl4pPr>
      <a:lvl5pPr marL="863600" indent="9652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Times New Roman" pitchFamily="18" charset="0"/>
        </a:defRPr>
      </a:lvl5pPr>
      <a:lvl6pPr marL="13208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6pPr>
      <a:lvl7pPr marL="17780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7pPr>
      <a:lvl8pPr marL="22352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8pPr>
      <a:lvl9pPr marL="26924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EA5D8705-FFC7-4CC2-899E-21F1D81D97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85271A00-4928-4857-89C7-047F947AF4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8067" name="Rectangle 6">
            <a:extLst>
              <a:ext uri="{FF2B5EF4-FFF2-40B4-BE49-F238E27FC236}">
                <a16:creationId xmlns:a16="http://schemas.microsoft.com/office/drawing/2014/main" id="{D77F3355-F6FD-485C-8D3E-A43CC6221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8068" name="Rectangle 7">
            <a:extLst>
              <a:ext uri="{FF2B5EF4-FFF2-40B4-BE49-F238E27FC236}">
                <a16:creationId xmlns:a16="http://schemas.microsoft.com/office/drawing/2014/main" id="{3AED1FF9-1733-459A-9203-54CDC2868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41525"/>
            <a:ext cx="7315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7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DFAE05-1A93-4C62-9069-06541D6A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8198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0E0685B-3D73-4416-933D-7748BA0ED0F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3119699E-DD37-4AE0-8F6A-5810FA8F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  <a:ea typeface="+mn-ea"/>
          <a:cs typeface="+mn-cs"/>
        </a:defRPr>
      </a:lvl1pPr>
      <a:lvl2pPr marL="4635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2pPr>
      <a:lvl3pPr marL="9144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</a:defRPr>
      </a:lvl3pPr>
      <a:lvl4pPr marL="13779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4pPr>
      <a:lvl5pPr marL="18288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3000" b="1" i="1">
          <a:solidFill>
            <a:srgbClr val="4E87C6"/>
          </a:solidFill>
          <a:latin typeface="+mn-lt"/>
        </a:defRPr>
      </a:lvl5pPr>
      <a:lvl6pPr marL="22860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6pPr>
      <a:lvl7pPr marL="27432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7pPr>
      <a:lvl8pPr marL="32004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8pPr>
      <a:lvl9pPr marL="3657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88E02548-AABB-435D-8651-B925582728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617788"/>
            <a:ext cx="7315200" cy="3565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Document Object Model (DOM): Objects and Collections </a:t>
            </a:r>
          </a:p>
        </p:txBody>
      </p:sp>
      <p:sp>
        <p:nvSpPr>
          <p:cNvPr id="140290" name="Slide Number Placeholder 3">
            <a:extLst>
              <a:ext uri="{FF2B5EF4-FFF2-40B4-BE49-F238E27FC236}">
                <a16:creationId xmlns:a16="http://schemas.microsoft.com/office/drawing/2014/main" id="{00FD3A30-C3A5-4956-8790-774BD24F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A4EFE91-1F07-4971-B0FF-9A8F425CA78C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EB364D84-35EA-413B-A8A1-1157A3898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889000"/>
            <a:ext cx="1720850" cy="1390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12</a:t>
            </a:r>
          </a:p>
        </p:txBody>
      </p:sp>
      <p:sp>
        <p:nvSpPr>
          <p:cNvPr id="140292" name="Footer Placeholder 1">
            <a:extLst>
              <a:ext uri="{FF2B5EF4-FFF2-40B4-BE49-F238E27FC236}">
                <a16:creationId xmlns:a16="http://schemas.microsoft.com/office/drawing/2014/main" id="{55E5370F-EFD0-42FE-8FB1-49C2012E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Content Placeholder 5">
            <a:extLst>
              <a:ext uri="{FF2B5EF4-FFF2-40B4-BE49-F238E27FC236}">
                <a16:creationId xmlns:a16="http://schemas.microsoft.com/office/drawing/2014/main" id="{EE52438A-0112-41E7-B751-0D28E6553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90563"/>
            <a:ext cx="6934200" cy="23637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38C557-C8F0-4DFB-86C0-DFAD1AE4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B2E10-2408-466C-8D60-EA36A62E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2580" name="Slide Number Placeholder 4">
            <a:extLst>
              <a:ext uri="{FF2B5EF4-FFF2-40B4-BE49-F238E27FC236}">
                <a16:creationId xmlns:a16="http://schemas.microsoft.com/office/drawing/2014/main" id="{0240033F-2E8E-4DF3-B071-5BC773E1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E27C9F5-84BE-4872-82F9-592619E863A3}" type="slidenum">
              <a:rPr lang="en-US" altLang="en-US" sz="1000">
                <a:solidFill>
                  <a:schemeClr val="tx1"/>
                </a:solidFill>
              </a:rPr>
              <a:pPr/>
              <a:t>10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52581" name="Picture 6">
            <a:extLst>
              <a:ext uri="{FF2B5EF4-FFF2-40B4-BE49-F238E27FC236}">
                <a16:creationId xmlns:a16="http://schemas.microsoft.com/office/drawing/2014/main" id="{FD7318F3-E300-4BF4-8BC4-A9023474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70275"/>
            <a:ext cx="7391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4A009942-B86B-4D1D-B3C9-A6A2D1A7EBCC}"/>
              </a:ext>
            </a:extLst>
          </p:cNvPr>
          <p:cNvSpPr/>
          <p:nvPr/>
        </p:nvSpPr>
        <p:spPr>
          <a:xfrm>
            <a:off x="7239000" y="1450975"/>
            <a:ext cx="1511300" cy="842963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Before clicking</a:t>
            </a:r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5CF15E0D-99D4-4227-B522-865EE9BA67AE}"/>
              </a:ext>
            </a:extLst>
          </p:cNvPr>
          <p:cNvSpPr/>
          <p:nvPr/>
        </p:nvSpPr>
        <p:spPr>
          <a:xfrm>
            <a:off x="7313613" y="4230688"/>
            <a:ext cx="1527175" cy="842962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After clicking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3">
            <a:extLst>
              <a:ext uri="{FF2B5EF4-FFF2-40B4-BE49-F238E27FC236}">
                <a16:creationId xmlns:a16="http://schemas.microsoft.com/office/drawing/2014/main" id="{72A211F4-8603-4162-9D35-8E698949EE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document</a:t>
            </a:r>
            <a:r>
              <a:rPr lang="en-US" altLang="en-US" sz="2000" dirty="0"/>
              <a:t> object </a:t>
            </a:r>
            <a:r>
              <a:rPr lang="en-US" altLang="en-US" sz="2000" dirty="0" err="1">
                <a:latin typeface="Lucida Console" panose="020B0609040504020204" pitchFamily="49" charset="0"/>
              </a:rPr>
              <a:t>createElement</a:t>
            </a:r>
            <a:r>
              <a:rPr lang="en-US" altLang="en-US" sz="2000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Creates a new DOM node, taking the tag name as an argument. It does not </a:t>
            </a:r>
            <a:r>
              <a:rPr lang="en-US" altLang="en-US" sz="1400" i="1" dirty="0"/>
              <a:t>insert</a:t>
            </a:r>
            <a:r>
              <a:rPr lang="en-US" altLang="en-US" sz="1400" dirty="0"/>
              <a:t> the element on the page.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document</a:t>
            </a:r>
            <a:r>
              <a:rPr lang="en-US" altLang="en-US" sz="2000" dirty="0"/>
              <a:t> object </a:t>
            </a:r>
            <a:r>
              <a:rPr lang="en-US" altLang="en-US" sz="2000" dirty="0" err="1">
                <a:latin typeface="Lucida Console" panose="020B0609040504020204" pitchFamily="49" charset="0"/>
              </a:rPr>
              <a:t>createTextNode</a:t>
            </a:r>
            <a:r>
              <a:rPr lang="en-US" altLang="en-US" sz="2000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Creates a DOM node that contains only text. Given a string argument, </a:t>
            </a:r>
            <a:r>
              <a:rPr lang="en-US" altLang="en-US" sz="1400" dirty="0" err="1">
                <a:latin typeface="Lucida Console" panose="020B0609040504020204" pitchFamily="49" charset="0"/>
              </a:rPr>
              <a:t>createTextNode</a:t>
            </a:r>
            <a:r>
              <a:rPr lang="en-US" altLang="en-US" sz="1400" dirty="0"/>
              <a:t> inserts the string into the text node.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Method </a:t>
            </a:r>
            <a:r>
              <a:rPr lang="en-US" altLang="en-US" sz="2000" dirty="0" err="1">
                <a:latin typeface="Lucida Console" panose="020B0609040504020204" pitchFamily="49" charset="0"/>
              </a:rPr>
              <a:t>appendChild</a:t>
            </a:r>
            <a:r>
              <a:rPr lang="en-US" altLang="en-US" sz="20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Inserts a child node (passed as an argument) after any existing children of the node on which it’s called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Property </a:t>
            </a:r>
            <a:r>
              <a:rPr lang="en-US" altLang="en-US" sz="2000" dirty="0" err="1">
                <a:latin typeface="Lucida Console" panose="020B0609040504020204" pitchFamily="49" charset="0"/>
              </a:rPr>
              <a:t>parentNode</a:t>
            </a:r>
            <a:r>
              <a:rPr lang="en-US" altLang="en-US" sz="2000" dirty="0"/>
              <a:t> contains the node’s parent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>
                <a:latin typeface="Lucida Console" panose="020B0609040504020204" pitchFamily="49" charset="0"/>
              </a:rPr>
              <a:t>insertBefore</a:t>
            </a:r>
            <a:r>
              <a:rPr lang="en-US" altLang="en-US" sz="2000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Inserts a node as a child, right before an existing child, which you specify.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i="1" dirty="0" err="1"/>
              <a:t>node</a:t>
            </a:r>
            <a:r>
              <a:rPr lang="en-US" altLang="en-US" sz="1400" dirty="0" err="1"/>
              <a:t>.insertBefore</a:t>
            </a:r>
            <a:r>
              <a:rPr lang="en-US" altLang="en-US" sz="1400" dirty="0"/>
              <a:t>(</a:t>
            </a:r>
            <a:r>
              <a:rPr lang="en-US" altLang="en-US" sz="1400" i="1" dirty="0" err="1"/>
              <a:t>newnode,existingnode</a:t>
            </a:r>
            <a:r>
              <a:rPr lang="en-US" altLang="en-US" sz="1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>
                <a:latin typeface="Lucida Console" panose="020B0609040504020204" pitchFamily="49" charset="0"/>
              </a:rPr>
              <a:t>replaceChild</a:t>
            </a:r>
            <a:r>
              <a:rPr lang="en-US" altLang="en-US" sz="2000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Receives as its first argument the new node to insert and as its second argument the node to replace. </a:t>
            </a:r>
            <a:r>
              <a:rPr lang="en-US" altLang="en-US" sz="1400" i="1" dirty="0" err="1"/>
              <a:t>node</a:t>
            </a:r>
            <a:r>
              <a:rPr lang="en-US" altLang="en-US" sz="1400" dirty="0" err="1"/>
              <a:t>.replaceChild</a:t>
            </a:r>
            <a:r>
              <a:rPr lang="en-US" altLang="en-US" sz="1400" dirty="0"/>
              <a:t>(</a:t>
            </a:r>
            <a:r>
              <a:rPr lang="en-US" altLang="en-US" sz="1400" i="1" dirty="0" err="1"/>
              <a:t>newnode</a:t>
            </a:r>
            <a:r>
              <a:rPr lang="en-US" altLang="en-US" sz="1400" dirty="0" err="1"/>
              <a:t>,</a:t>
            </a:r>
            <a:r>
              <a:rPr lang="en-US" altLang="en-US" sz="1400" i="1" dirty="0" err="1"/>
              <a:t>oldnode</a:t>
            </a:r>
            <a:r>
              <a:rPr lang="en-US" altLang="en-US" sz="1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>
                <a:latin typeface="Lucida Console" panose="020B0609040504020204" pitchFamily="49" charset="0"/>
              </a:rPr>
              <a:t>removeChild</a:t>
            </a:r>
            <a:r>
              <a:rPr lang="en-US" altLang="en-US" sz="2000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removes a specified child node of the specified element. Returns the removed node as a Node object, or </a:t>
            </a:r>
            <a:r>
              <a:rPr lang="en-US" altLang="en-US" sz="1400" i="1" dirty="0"/>
              <a:t>null</a:t>
            </a:r>
            <a:r>
              <a:rPr lang="en-US" altLang="en-US" sz="1400" dirty="0"/>
              <a:t> if the node does not exist. </a:t>
            </a:r>
            <a:r>
              <a:rPr lang="en-US" altLang="en-US" sz="1400" i="1" dirty="0" err="1"/>
              <a:t>node</a:t>
            </a:r>
            <a:r>
              <a:rPr lang="en-US" altLang="en-US" sz="1400" dirty="0" err="1"/>
              <a:t>.removeChild</a:t>
            </a:r>
            <a:r>
              <a:rPr lang="en-US" altLang="en-US" sz="1400" dirty="0"/>
              <a:t>(</a:t>
            </a:r>
            <a:r>
              <a:rPr lang="en-US" altLang="en-US" sz="1400" i="1" dirty="0"/>
              <a:t>node</a:t>
            </a:r>
            <a:r>
              <a:rPr lang="en-US" altLang="en-US" sz="1400" dirty="0"/>
              <a:t>) </a:t>
            </a:r>
          </a:p>
        </p:txBody>
      </p:sp>
      <p:sp>
        <p:nvSpPr>
          <p:cNvPr id="153602" name="Slide Number Placeholder 3">
            <a:extLst>
              <a:ext uri="{FF2B5EF4-FFF2-40B4-BE49-F238E27FC236}">
                <a16:creationId xmlns:a16="http://schemas.microsoft.com/office/drawing/2014/main" id="{3373318F-F86B-4111-9469-372AA79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C5EC018-D60F-49A7-A6BC-B721D69A0637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9FC3D29-2590-4E64-ADCA-3E7B2BD56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12.3 Traversing and Modifying a DOM Tree (Cont.)</a:t>
            </a:r>
          </a:p>
        </p:txBody>
      </p:sp>
      <p:sp>
        <p:nvSpPr>
          <p:cNvPr id="153604" name="Footer Placeholder 1">
            <a:extLst>
              <a:ext uri="{FF2B5EF4-FFF2-40B4-BE49-F238E27FC236}">
                <a16:creationId xmlns:a16="http://schemas.microsoft.com/office/drawing/2014/main" id="{5272BF5A-B1CA-450E-A574-763A7D6A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FA4F97-070F-408E-99A0-F1107CD0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5650" name="Slide Number Placeholder 2">
            <a:extLst>
              <a:ext uri="{FF2B5EF4-FFF2-40B4-BE49-F238E27FC236}">
                <a16:creationId xmlns:a16="http://schemas.microsoft.com/office/drawing/2014/main" id="{079F32A1-0B93-4D35-AE17-DB85FA5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DEB0C0D-6957-4EBE-A5DB-A0625E235F48}" type="slidenum">
              <a:rPr lang="en-US" altLang="en-US" sz="1000">
                <a:solidFill>
                  <a:schemeClr val="tx1"/>
                </a:solidFill>
              </a:rPr>
              <a:pPr/>
              <a:t>12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0CA2F4E-0F93-4746-A92C-E2E009D1B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1179"/>
            <a:ext cx="8709025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&lt;head&gt;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&lt;script&gt;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var para=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en-US" altLang="en-US" sz="19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createElement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("p");</a:t>
            </a:r>
          </a:p>
          <a:p>
            <a:endParaRPr lang="en-US" altLang="en-US" sz="1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var node = 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en-US" altLang="en-US" sz="19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createTextNode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("This is new.");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para.</a:t>
            </a:r>
            <a:r>
              <a:rPr lang="en-US" altLang="en-US" sz="19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appendChild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endParaRPr lang="en-US" altLang="en-US" sz="1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var element = 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en-US" altLang="en-US" sz="19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getElementById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("div1");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element.</a:t>
            </a:r>
            <a:r>
              <a:rPr lang="en-US" altLang="en-US" sz="19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appendChild</a:t>
            </a:r>
            <a:r>
              <a:rPr lang="en-US" altLang="en-US" sz="19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para);</a:t>
            </a:r>
          </a:p>
          <a:p>
            <a:endParaRPr lang="en-US" altLang="en-US" sz="1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&lt;/script&gt;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&lt;/head&gt;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&lt;body&gt;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&lt;div id="div1"&gt;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&lt;p id="p1"&gt;This is a paragraph.&lt;/p&gt;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&lt;p id="p2"&gt;This is another paragraph.&lt;/p&gt;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&lt;/div&gt;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&lt;/body&gt;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95629F-7C75-499F-A05C-14B3AADB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6674" name="Slide Number Placeholder 2">
            <a:extLst>
              <a:ext uri="{FF2B5EF4-FFF2-40B4-BE49-F238E27FC236}">
                <a16:creationId xmlns:a16="http://schemas.microsoft.com/office/drawing/2014/main" id="{357DF509-C1E3-43B3-A3A5-780EE4B5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213F406-FA3D-4E11-A152-8FC3ABFB4F18}" type="slidenum">
              <a:rPr lang="en-US" altLang="en-US" sz="1000">
                <a:solidFill>
                  <a:schemeClr val="tx1"/>
                </a:solidFill>
              </a:rPr>
              <a:pPr/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C5ADB0D4-6EFE-4EB3-AF11-80AA5A88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"/>
            <a:ext cx="7848600" cy="64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&lt;head&gt; 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&lt;script&gt;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function 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   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var 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document.createElement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   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var 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textnode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document.createTextNode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("Water");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newItem.appendChild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textnode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var list = 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    	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list.insertBefore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6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list.childNodes</a:t>
            </a:r>
            <a:r>
              <a:rPr lang="en-US" altLang="en-US" sz="16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[0])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&lt;/script&gt; 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&lt;/head&gt;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&lt;body&gt;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id="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&lt;li&gt;Coffee&lt;/li&gt;  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&lt;li&gt;Tea&lt;/li&gt;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&lt;/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&lt;p&gt;Click the button to insert an item to the list.&lt;/p&gt;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&lt;button onclick="</a:t>
            </a:r>
            <a:r>
              <a:rPr lang="en-US" altLang="en-US" sz="16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()"&gt;Try it&lt;/button&gt;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&lt;p&gt;&lt;strong&gt;Example explained:&lt;/strong&gt;&lt;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&gt;First create 	a LI node,&lt;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then create a Text node,&lt;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then append 	the Text node to the LI node.&lt;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&gt;Finally insert the LI 	node before the first child node in the list.&lt;/p&gt; </a:t>
            </a:r>
            <a:endParaRPr lang="en-US" altLang="en-US" sz="16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&lt;/body&gt;</a:t>
            </a:r>
          </a:p>
          <a:p>
            <a:r>
              <a:rPr lang="en-US" altLang="en-US" sz="16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973016-F9C6-46CF-B2E7-768F41E7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7698" name="Slide Number Placeholder 2">
            <a:extLst>
              <a:ext uri="{FF2B5EF4-FFF2-40B4-BE49-F238E27FC236}">
                <a16:creationId xmlns:a16="http://schemas.microsoft.com/office/drawing/2014/main" id="{EA82E48D-D1D7-4E32-9E38-6C54A042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3F9C96B-8929-4826-973B-78CACA35CDFF}" type="slidenum">
              <a:rPr lang="en-US" altLang="en-US" sz="1000">
                <a:solidFill>
                  <a:schemeClr val="tx1"/>
                </a:solidFill>
              </a:rPr>
              <a:pPr/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57699" name="Picture 3">
            <a:extLst>
              <a:ext uri="{FF2B5EF4-FFF2-40B4-BE49-F238E27FC236}">
                <a16:creationId xmlns:a16="http://schemas.microsoft.com/office/drawing/2014/main" id="{9171EFE5-BCBA-451D-89EC-FB35A8CFD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283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4">
            <a:extLst>
              <a:ext uri="{FF2B5EF4-FFF2-40B4-BE49-F238E27FC236}">
                <a16:creationId xmlns:a16="http://schemas.microsoft.com/office/drawing/2014/main" id="{74AB3C84-2650-4E83-90C6-AED7438AA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340100"/>
            <a:ext cx="5308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80ED7A1F-D562-4342-8341-0B21070D22FA}"/>
              </a:ext>
            </a:extLst>
          </p:cNvPr>
          <p:cNvSpPr/>
          <p:nvPr/>
        </p:nvSpPr>
        <p:spPr>
          <a:xfrm>
            <a:off x="5816600" y="990600"/>
            <a:ext cx="1727200" cy="9144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Before clicking</a:t>
            </a:r>
          </a:p>
        </p:txBody>
      </p:sp>
      <p:sp>
        <p:nvSpPr>
          <p:cNvPr id="8" name="Right Arrow Callout 7">
            <a:extLst>
              <a:ext uri="{FF2B5EF4-FFF2-40B4-BE49-F238E27FC236}">
                <a16:creationId xmlns:a16="http://schemas.microsoft.com/office/drawing/2014/main" id="{8CC3BC1C-B53F-4B4E-9B02-6C75CAE24744}"/>
              </a:ext>
            </a:extLst>
          </p:cNvPr>
          <p:cNvSpPr/>
          <p:nvPr/>
        </p:nvSpPr>
        <p:spPr>
          <a:xfrm>
            <a:off x="990600" y="4343400"/>
            <a:ext cx="1524000" cy="914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After clicking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DC9AF9-CFF0-4EC1-9DBF-8380D8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8722" name="Slide Number Placeholder 2">
            <a:extLst>
              <a:ext uri="{FF2B5EF4-FFF2-40B4-BE49-F238E27FC236}">
                <a16:creationId xmlns:a16="http://schemas.microsoft.com/office/drawing/2014/main" id="{B79E2664-E417-4427-A359-AF052F83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31093A5-CEBD-49C9-893A-E827066EDC28}" type="slidenum">
              <a:rPr lang="en-US" altLang="en-US" sz="1000">
                <a:solidFill>
                  <a:schemeClr val="tx1"/>
                </a:solidFill>
              </a:rPr>
              <a:pPr/>
              <a:t>15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ED143720-4D96-41ED-A9DC-F7F7BBEC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153400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&lt;body&gt;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id="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	     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&lt;li&gt;Coffee&lt;/li&gt;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&lt;li&gt;Tea&lt;/li&gt;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&lt;li&gt;Milk&lt;/li&gt;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&lt;/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&lt;p&gt;Click the button to remove the first item 	from the list.&lt;/p&gt;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&lt;button onclick="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()"&gt;Try it&lt;/button&gt;</a:t>
            </a:r>
          </a:p>
          <a:p>
            <a:endParaRPr lang="en-US" altLang="en-US" sz="1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&lt;script&gt;function 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   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var list = 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    	   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list.removeChild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list.childNodes</a:t>
            </a:r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[0]);}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&lt;/script&gt;</a:t>
            </a:r>
          </a:p>
          <a:p>
            <a:endParaRPr lang="en-US" altLang="en-US" sz="1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&lt;/body&gt;</a:t>
            </a:r>
          </a:p>
          <a:p>
            <a:r>
              <a:rPr lang="en-US" alt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33B44A-4DB6-418F-BD55-8E7A7B38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9746" name="Slide Number Placeholder 2">
            <a:extLst>
              <a:ext uri="{FF2B5EF4-FFF2-40B4-BE49-F238E27FC236}">
                <a16:creationId xmlns:a16="http://schemas.microsoft.com/office/drawing/2014/main" id="{ACE26938-ED49-4AD8-AB63-B2B96DD7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6FEAF9F-E039-474D-AEC0-0FC13B9F47D9}" type="slidenum">
              <a:rPr lang="en-US" altLang="en-US" sz="1000">
                <a:solidFill>
                  <a:schemeClr val="tx1"/>
                </a:solidFill>
              </a:rPr>
              <a:pPr/>
              <a:t>16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59747" name="Picture 3">
            <a:extLst>
              <a:ext uri="{FF2B5EF4-FFF2-40B4-BE49-F238E27FC236}">
                <a16:creationId xmlns:a16="http://schemas.microsoft.com/office/drawing/2014/main" id="{1789F267-F3B3-4E57-A844-FFEC2AF7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658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4">
            <a:extLst>
              <a:ext uri="{FF2B5EF4-FFF2-40B4-BE49-F238E27FC236}">
                <a16:creationId xmlns:a16="http://schemas.microsoft.com/office/drawing/2014/main" id="{F924F8E8-2D15-4C6B-8A6F-E1804FBB7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777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8FE78B5D-B064-4802-812C-1F23D8A40AE9}"/>
              </a:ext>
            </a:extLst>
          </p:cNvPr>
          <p:cNvSpPr/>
          <p:nvPr/>
        </p:nvSpPr>
        <p:spPr>
          <a:xfrm>
            <a:off x="6223000" y="762000"/>
            <a:ext cx="1727200" cy="9144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Before clicking</a:t>
            </a:r>
          </a:p>
        </p:txBody>
      </p:sp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136D7935-E60B-41C4-BBB5-1EBA6EFD8E6C}"/>
              </a:ext>
            </a:extLst>
          </p:cNvPr>
          <p:cNvSpPr/>
          <p:nvPr/>
        </p:nvSpPr>
        <p:spPr>
          <a:xfrm>
            <a:off x="7199313" y="3810000"/>
            <a:ext cx="1527175" cy="841375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After clicking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>
            <a:extLst>
              <a:ext uri="{FF2B5EF4-FFF2-40B4-BE49-F238E27FC236}">
                <a16:creationId xmlns:a16="http://schemas.microsoft.com/office/drawing/2014/main" id="{344B5DAC-8D61-42FE-8485-55B0B6FE6D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DOM has collections—groups of related objects on a page</a:t>
            </a:r>
          </a:p>
          <a:p>
            <a:pPr eaLnBrk="1" hangingPunct="1"/>
            <a:r>
              <a:rPr lang="en-US" altLang="en-US" sz="2800" dirty="0"/>
              <a:t>The </a:t>
            </a:r>
            <a:r>
              <a:rPr lang="en-US" altLang="en-US" sz="2800" dirty="0">
                <a:latin typeface="Lucida Console" panose="020B0609040504020204" pitchFamily="49" charset="0"/>
              </a:rPr>
              <a:t>document</a:t>
            </a:r>
            <a:r>
              <a:rPr lang="en-US" altLang="en-US" sz="2800" dirty="0"/>
              <a:t> object has properties containing the </a:t>
            </a:r>
            <a:r>
              <a:rPr lang="en-US" altLang="en-US" sz="2800" dirty="0">
                <a:latin typeface="Lucida Console" panose="020B0609040504020204" pitchFamily="49" charset="0"/>
              </a:rPr>
              <a:t>images</a:t>
            </a:r>
            <a:r>
              <a:rPr lang="en-US" altLang="en-US" sz="2800" dirty="0"/>
              <a:t> collection, </a:t>
            </a:r>
            <a:r>
              <a:rPr lang="en-US" altLang="en-US" sz="2800" dirty="0">
                <a:latin typeface="Lucida Console" panose="020B0609040504020204" pitchFamily="49" charset="0"/>
              </a:rPr>
              <a:t>links</a:t>
            </a:r>
            <a:r>
              <a:rPr lang="en-US" altLang="en-US" sz="2800" dirty="0"/>
              <a:t> collection, </a:t>
            </a:r>
            <a:r>
              <a:rPr lang="en-US" altLang="en-US" sz="2800" dirty="0">
                <a:latin typeface="Lucida Console" panose="020B0609040504020204" pitchFamily="49" charset="0"/>
              </a:rPr>
              <a:t>forms</a:t>
            </a:r>
            <a:r>
              <a:rPr lang="en-US" altLang="en-US" sz="2800" dirty="0"/>
              <a:t> collection and </a:t>
            </a:r>
            <a:r>
              <a:rPr lang="en-US" altLang="en-US" sz="2800" dirty="0">
                <a:latin typeface="Lucida Console" panose="020B0609040504020204" pitchFamily="49" charset="0"/>
              </a:rPr>
              <a:t>anchors</a:t>
            </a:r>
            <a:r>
              <a:rPr lang="en-US" altLang="en-US" sz="2800" dirty="0"/>
              <a:t> collection</a:t>
            </a:r>
          </a:p>
          <a:p>
            <a:pPr lvl="1" eaLnBrk="1" hangingPunct="1"/>
            <a:r>
              <a:rPr lang="en-US" altLang="en-US" sz="2000" dirty="0"/>
              <a:t>Contain all the elements of the corresponding type on the page</a:t>
            </a:r>
          </a:p>
          <a:p>
            <a:pPr eaLnBrk="1" hangingPunct="1"/>
            <a:r>
              <a:rPr lang="en-US" altLang="en-US" sz="2800" dirty="0"/>
              <a:t>The collection’s </a:t>
            </a:r>
            <a:r>
              <a:rPr lang="en-US" altLang="en-US" sz="2800" dirty="0">
                <a:latin typeface="Lucida Console" panose="020B0609040504020204" pitchFamily="49" charset="0"/>
              </a:rPr>
              <a:t>length</a:t>
            </a:r>
            <a:r>
              <a:rPr lang="en-US" altLang="en-US" sz="2800" dirty="0"/>
              <a:t> property specifies the number of items in the collection</a:t>
            </a:r>
          </a:p>
        </p:txBody>
      </p:sp>
      <p:sp>
        <p:nvSpPr>
          <p:cNvPr id="160770" name="Slide Number Placeholder 3">
            <a:extLst>
              <a:ext uri="{FF2B5EF4-FFF2-40B4-BE49-F238E27FC236}">
                <a16:creationId xmlns:a16="http://schemas.microsoft.com/office/drawing/2014/main" id="{76044428-49F5-4FDD-B6BD-0761622F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584F14B-671B-4B79-BC26-5D6BFE155316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38F8475-30BC-4833-97EF-2A871552E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12.4 DOM Collections</a:t>
            </a:r>
          </a:p>
        </p:txBody>
      </p:sp>
      <p:sp>
        <p:nvSpPr>
          <p:cNvPr id="160772" name="Footer Placeholder 1">
            <a:extLst>
              <a:ext uri="{FF2B5EF4-FFF2-40B4-BE49-F238E27FC236}">
                <a16:creationId xmlns:a16="http://schemas.microsoft.com/office/drawing/2014/main" id="{8349BE2F-616F-42EE-A075-D96F821E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61B302F1-4F2A-49CE-A973-A6003C34EC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You access the elements of the collection using indices in square brackets</a:t>
            </a:r>
          </a:p>
          <a:p>
            <a:pPr marL="109537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 err="1">
                <a:latin typeface="Lucida Console" panose="020B0609040504020204" pitchFamily="49" charset="0"/>
              </a:rPr>
              <a:t>href</a:t>
            </a:r>
            <a:r>
              <a:rPr lang="en-US" altLang="en-US" sz="2800" dirty="0"/>
              <a:t> property of a DOM link node </a:t>
            </a:r>
          </a:p>
          <a:p>
            <a:pPr lvl="1" eaLnBrk="1" hangingPunct="1"/>
            <a:r>
              <a:rPr lang="en-US" altLang="en-US" sz="2000" dirty="0"/>
              <a:t>Refers to the link’s </a:t>
            </a:r>
            <a:r>
              <a:rPr lang="en-US" altLang="en-US" sz="2000" dirty="0" err="1">
                <a:latin typeface="Lucida Console" panose="020B0609040504020204" pitchFamily="49" charset="0"/>
              </a:rPr>
              <a:t>href</a:t>
            </a:r>
            <a:r>
              <a:rPr lang="en-US" altLang="en-US" sz="2000" dirty="0"/>
              <a:t> attribute</a:t>
            </a:r>
          </a:p>
          <a:p>
            <a:pPr marL="392113" lvl="1" indent="0" eaLnBrk="1" hangingPunct="1"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800" dirty="0"/>
              <a:t>Collections allow easy access to all elements of a single type in a page</a:t>
            </a:r>
          </a:p>
          <a:p>
            <a:pPr lvl="1" eaLnBrk="1" hangingPunct="1"/>
            <a:r>
              <a:rPr lang="en-US" altLang="en-US" sz="2000" dirty="0"/>
              <a:t>Useful for gathering elements into one place and for applying changes across an entire page</a:t>
            </a:r>
          </a:p>
        </p:txBody>
      </p:sp>
      <p:sp>
        <p:nvSpPr>
          <p:cNvPr id="162818" name="Slide Number Placeholder 3">
            <a:extLst>
              <a:ext uri="{FF2B5EF4-FFF2-40B4-BE49-F238E27FC236}">
                <a16:creationId xmlns:a16="http://schemas.microsoft.com/office/drawing/2014/main" id="{CE4FE378-BAA4-41AB-9182-E8A2C32A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BEFE60D-2599-42D0-8712-49ECB61284C5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33A20D5-DA73-4922-8B31-2A62E4C20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12.4 DOM Collections (Cont.)</a:t>
            </a:r>
          </a:p>
        </p:txBody>
      </p:sp>
      <p:sp>
        <p:nvSpPr>
          <p:cNvPr id="162820" name="Footer Placeholder 1">
            <a:extLst>
              <a:ext uri="{FF2B5EF4-FFF2-40B4-BE49-F238E27FC236}">
                <a16:creationId xmlns:a16="http://schemas.microsoft.com/office/drawing/2014/main" id="{D9D48AFF-D773-485E-A6F4-1C89D968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 descr="iw3htp5_12_slides_Page_26">
            <a:extLst>
              <a:ext uri="{FF2B5EF4-FFF2-40B4-BE49-F238E27FC236}">
                <a16:creationId xmlns:a16="http://schemas.microsoft.com/office/drawing/2014/main" id="{8A7A734C-5393-4985-A519-AB882DE251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Footer Placeholder 1">
            <a:extLst>
              <a:ext uri="{FF2B5EF4-FFF2-40B4-BE49-F238E27FC236}">
                <a16:creationId xmlns:a16="http://schemas.microsoft.com/office/drawing/2014/main" id="{8EB23F3C-57B3-4437-9D93-8933622C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64867" name="Slide Number Placeholder 2">
            <a:extLst>
              <a:ext uri="{FF2B5EF4-FFF2-40B4-BE49-F238E27FC236}">
                <a16:creationId xmlns:a16="http://schemas.microsoft.com/office/drawing/2014/main" id="{BA09C4A2-5E9A-4E7F-9858-DA49F375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2D49615-3C25-499F-B284-E34E97205A91}" type="slidenum">
              <a:rPr lang="en-US" altLang="en-US" sz="1000">
                <a:solidFill>
                  <a:schemeClr val="tx1"/>
                </a:solidFill>
              </a:rPr>
              <a:pPr/>
              <a:t>19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>
            <a:extLst>
              <a:ext uri="{FF2B5EF4-FFF2-40B4-BE49-F238E27FC236}">
                <a16:creationId xmlns:a16="http://schemas.microsoft.com/office/drawing/2014/main" id="{9A5C13B9-767C-4E52-AE35-9E3914914B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Document Object Model gives you scripting access to </a:t>
            </a:r>
            <a:r>
              <a:rPr lang="en-US" altLang="en-US" i="1"/>
              <a:t>all</a:t>
            </a:r>
            <a:r>
              <a:rPr lang="en-US" altLang="en-US"/>
              <a:t> the elements on a web page. Using JavaScript, you can create, modify and remove elements in the page dynamically.</a:t>
            </a:r>
          </a:p>
        </p:txBody>
      </p:sp>
      <p:sp>
        <p:nvSpPr>
          <p:cNvPr id="142338" name="Slide Number Placeholder 3">
            <a:extLst>
              <a:ext uri="{FF2B5EF4-FFF2-40B4-BE49-F238E27FC236}">
                <a16:creationId xmlns:a16="http://schemas.microsoft.com/office/drawing/2014/main" id="{A5519E16-2831-4582-BB9A-28D3089F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95A3AC6-D6FF-4F92-B65B-ACA5E305E1BE}" type="slidenum">
              <a:rPr lang="en-US" altLang="en-US" sz="1200">
                <a:solidFill>
                  <a:schemeClr val="tx1"/>
                </a:solidFill>
              </a:rPr>
              <a:pPr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C859909-EF36-4522-8ABF-F900AE917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12.1 Introduction</a:t>
            </a:r>
          </a:p>
        </p:txBody>
      </p:sp>
      <p:sp>
        <p:nvSpPr>
          <p:cNvPr id="142340" name="Footer Placeholder 1">
            <a:extLst>
              <a:ext uri="{FF2B5EF4-FFF2-40B4-BE49-F238E27FC236}">
                <a16:creationId xmlns:a16="http://schemas.microsoft.com/office/drawing/2014/main" id="{27DAE6EE-7641-422B-B9BA-DC07ABB5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" descr="iw3htp5_12_slides_Page_27">
            <a:extLst>
              <a:ext uri="{FF2B5EF4-FFF2-40B4-BE49-F238E27FC236}">
                <a16:creationId xmlns:a16="http://schemas.microsoft.com/office/drawing/2014/main" id="{069FEFEF-6CC1-45FD-ADB5-89D065511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0" name="Footer Placeholder 1">
            <a:extLst>
              <a:ext uri="{FF2B5EF4-FFF2-40B4-BE49-F238E27FC236}">
                <a16:creationId xmlns:a16="http://schemas.microsoft.com/office/drawing/2014/main" id="{05079A62-61A8-4F5E-8061-400B98C0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40557416-2E4A-4029-85A5-070244DE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235AEB9-012C-409B-87EF-6878ACA30C0B}" type="slidenum">
              <a:rPr lang="en-US" altLang="en-US" sz="1000">
                <a:solidFill>
                  <a:schemeClr val="tx1"/>
                </a:solidFill>
              </a:rPr>
              <a:pPr/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1" descr="iw3htp5_12_slides_Page_28">
            <a:extLst>
              <a:ext uri="{FF2B5EF4-FFF2-40B4-BE49-F238E27FC236}">
                <a16:creationId xmlns:a16="http://schemas.microsoft.com/office/drawing/2014/main" id="{1F0F3221-FE6C-4B35-8325-AEB7436AF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4" name="Footer Placeholder 1">
            <a:extLst>
              <a:ext uri="{FF2B5EF4-FFF2-40B4-BE49-F238E27FC236}">
                <a16:creationId xmlns:a16="http://schemas.microsoft.com/office/drawing/2014/main" id="{11796F2E-E6ED-43C4-B1D5-85C2C710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66915" name="Slide Number Placeholder 2">
            <a:extLst>
              <a:ext uri="{FF2B5EF4-FFF2-40B4-BE49-F238E27FC236}">
                <a16:creationId xmlns:a16="http://schemas.microsoft.com/office/drawing/2014/main" id="{4D402A6D-4201-4962-860B-C94AE79B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87A9DC8-2DA0-479A-A89C-A2BDE2E9F52A}" type="slidenum">
              <a:rPr lang="en-US" altLang="en-US" sz="1000">
                <a:solidFill>
                  <a:schemeClr val="tx1"/>
                </a:solidFill>
              </a:rPr>
              <a:pPr/>
              <a:t>21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1" descr="iw3htp5_12_slides_Page_29">
            <a:extLst>
              <a:ext uri="{FF2B5EF4-FFF2-40B4-BE49-F238E27FC236}">
                <a16:creationId xmlns:a16="http://schemas.microsoft.com/office/drawing/2014/main" id="{11DC3E4B-AAE6-4A90-8B99-D73CD7F42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Footer Placeholder 1">
            <a:extLst>
              <a:ext uri="{FF2B5EF4-FFF2-40B4-BE49-F238E27FC236}">
                <a16:creationId xmlns:a16="http://schemas.microsoft.com/office/drawing/2014/main" id="{53E79923-2C26-4C75-875B-8785FA0C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67939" name="Slide Number Placeholder 2">
            <a:extLst>
              <a:ext uri="{FF2B5EF4-FFF2-40B4-BE49-F238E27FC236}">
                <a16:creationId xmlns:a16="http://schemas.microsoft.com/office/drawing/2014/main" id="{7A39510C-6747-4614-9BB4-D1AAC1F3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02B7547-8AC7-44D0-9C13-4F5C1E2BECA5}" type="slidenum">
              <a:rPr lang="en-US" altLang="en-US" sz="1000">
                <a:solidFill>
                  <a:schemeClr val="tx1"/>
                </a:solidFill>
              </a:rPr>
              <a:pPr/>
              <a:t>22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BB760068-EF95-48C5-9954-3AD715415C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An element’s style can be changed dynamically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E.g., in response to user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Can create mouse-hover effects, interactive menus and animations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document object’s </a:t>
            </a:r>
            <a:r>
              <a:rPr lang="en-US" altLang="en-US" sz="2400">
                <a:latin typeface="Lucida Console" panose="020B0609040504020204" pitchFamily="49" charset="0"/>
              </a:rPr>
              <a:t>body</a:t>
            </a:r>
            <a:r>
              <a:rPr lang="en-US" altLang="en-US" sz="2400"/>
              <a:t>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Refers to the </a:t>
            </a:r>
            <a:r>
              <a:rPr lang="en-US" altLang="en-US" sz="2000">
                <a:latin typeface="Lucida Console" panose="020B0609040504020204" pitchFamily="49" charset="0"/>
              </a:rPr>
              <a:t>body</a:t>
            </a:r>
            <a:r>
              <a:rPr lang="en-US" altLang="en-US" sz="2000"/>
              <a:t> element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>
                <a:latin typeface="Lucida Console" panose="020B0609040504020204" pitchFamily="49" charset="0"/>
              </a:rPr>
              <a:t>setAttribute</a:t>
            </a:r>
            <a:r>
              <a:rPr lang="en-US" altLang="en-US" sz="2400"/>
              <a:t> method is used to set the </a:t>
            </a:r>
            <a:r>
              <a:rPr lang="en-US" altLang="en-US" sz="2400">
                <a:latin typeface="Lucida Console" panose="020B0609040504020204" pitchFamily="49" charset="0"/>
              </a:rPr>
              <a:t>style</a:t>
            </a:r>
            <a:r>
              <a:rPr lang="en-US" altLang="en-US" sz="2400"/>
              <a:t> attribute with the user-specified color for the </a:t>
            </a:r>
            <a:r>
              <a:rPr lang="en-US" altLang="en-US" sz="2400">
                <a:latin typeface="Lucida Console" panose="020B0609040504020204" pitchFamily="49" charset="0"/>
              </a:rPr>
              <a:t>background-color</a:t>
            </a:r>
            <a:r>
              <a:rPr lang="en-US" altLang="en-US" sz="2400"/>
              <a:t> CSS property.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you have predefined CSS style classes defined for your document, you can also use the </a:t>
            </a:r>
            <a:r>
              <a:rPr lang="en-US" altLang="en-US" sz="2400">
                <a:latin typeface="Lucida Console" panose="020B0609040504020204" pitchFamily="49" charset="0"/>
              </a:rPr>
              <a:t>setAttribute</a:t>
            </a:r>
            <a:r>
              <a:rPr lang="en-US" altLang="en-US" sz="2400"/>
              <a:t> method to set the </a:t>
            </a:r>
            <a:r>
              <a:rPr lang="en-US" altLang="en-US" sz="2400">
                <a:latin typeface="Lucida Console" panose="020B0609040504020204" pitchFamily="49" charset="0"/>
              </a:rPr>
              <a:t>class</a:t>
            </a:r>
            <a:r>
              <a:rPr lang="en-US" altLang="en-US" sz="2400"/>
              <a:t> attribute. 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745B0B74-B5D5-4C4B-9738-5ACADC23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978B6-877F-4859-99F1-9EB7D6DF537A}" type="slidenum">
              <a:rPr lang="en-US" altLang="en-US" sz="1200">
                <a:solidFill>
                  <a:schemeClr val="tx1"/>
                </a:solidFill>
              </a:rPr>
              <a:pPr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E585C0A-07FF-4E33-BA68-C0BB0CE5A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12.5 Dynamic Styles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5F1A9388-7FCF-4060-B852-2B2035CC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 descr="iw3htp5_12_slides_Page_30">
            <a:extLst>
              <a:ext uri="{FF2B5EF4-FFF2-40B4-BE49-F238E27FC236}">
                <a16:creationId xmlns:a16="http://schemas.microsoft.com/office/drawing/2014/main" id="{5948B5E2-6497-477A-B602-AFB0440CD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Footer Placeholder 1">
            <a:extLst>
              <a:ext uri="{FF2B5EF4-FFF2-40B4-BE49-F238E27FC236}">
                <a16:creationId xmlns:a16="http://schemas.microsoft.com/office/drawing/2014/main" id="{28793676-8B16-4EB7-BB72-7C3EA10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71011" name="Slide Number Placeholder 2">
            <a:extLst>
              <a:ext uri="{FF2B5EF4-FFF2-40B4-BE49-F238E27FC236}">
                <a16:creationId xmlns:a16="http://schemas.microsoft.com/office/drawing/2014/main" id="{3CAF10EA-A1DF-48A3-A132-A5A25C8F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2061736-F235-4E79-81B8-0AF056750AEA}" type="slidenum">
              <a:rPr lang="en-US" altLang="en-US" sz="1000">
                <a:solidFill>
                  <a:schemeClr val="tx1"/>
                </a:solidFill>
              </a:rPr>
              <a:pPr/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" descr="iw3htp5_12_slides_Page_31">
            <a:extLst>
              <a:ext uri="{FF2B5EF4-FFF2-40B4-BE49-F238E27FC236}">
                <a16:creationId xmlns:a16="http://schemas.microsoft.com/office/drawing/2014/main" id="{B2748744-1C53-49F7-B689-2AC899741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Footer Placeholder 1">
            <a:extLst>
              <a:ext uri="{FF2B5EF4-FFF2-40B4-BE49-F238E27FC236}">
                <a16:creationId xmlns:a16="http://schemas.microsoft.com/office/drawing/2014/main" id="{2E8188B3-E770-4BE3-A7F8-A3D4801B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72035" name="Slide Number Placeholder 2">
            <a:extLst>
              <a:ext uri="{FF2B5EF4-FFF2-40B4-BE49-F238E27FC236}">
                <a16:creationId xmlns:a16="http://schemas.microsoft.com/office/drawing/2014/main" id="{7E890667-AC73-4E6A-9121-66BD71D9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5E6C4FA-4BD1-4FBB-BD72-B6FC1C26788A}" type="slidenum">
              <a:rPr lang="en-US" altLang="en-US" sz="1000">
                <a:solidFill>
                  <a:schemeClr val="tx1"/>
                </a:solidFill>
              </a:rPr>
              <a:pPr/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 descr="iw3htp5_12_slides_Page_32">
            <a:extLst>
              <a:ext uri="{FF2B5EF4-FFF2-40B4-BE49-F238E27FC236}">
                <a16:creationId xmlns:a16="http://schemas.microsoft.com/office/drawing/2014/main" id="{2D8C833A-94B5-467F-9EEA-2AF6910A7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Footer Placeholder 1">
            <a:extLst>
              <a:ext uri="{FF2B5EF4-FFF2-40B4-BE49-F238E27FC236}">
                <a16:creationId xmlns:a16="http://schemas.microsoft.com/office/drawing/2014/main" id="{205E6936-7365-478C-80A9-40E791CF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73059" name="Slide Number Placeholder 2">
            <a:extLst>
              <a:ext uri="{FF2B5EF4-FFF2-40B4-BE49-F238E27FC236}">
                <a16:creationId xmlns:a16="http://schemas.microsoft.com/office/drawing/2014/main" id="{0633A7DC-6867-434B-A45D-653BD63C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6BD1BB2-CB16-42D1-BE84-0741F095DDA0}" type="slidenum">
              <a:rPr lang="en-US" altLang="en-US" sz="1000">
                <a:solidFill>
                  <a:schemeClr val="tx1"/>
                </a:solidFill>
              </a:rPr>
              <a:pPr/>
              <a:t>26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 descr="iw3htp5_12_slides_Page_04">
            <a:extLst>
              <a:ext uri="{FF2B5EF4-FFF2-40B4-BE49-F238E27FC236}">
                <a16:creationId xmlns:a16="http://schemas.microsoft.com/office/drawing/2014/main" id="{A97CD958-84D7-49CC-9620-1EC6949B3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Footer Placeholder 1">
            <a:extLst>
              <a:ext uri="{FF2B5EF4-FFF2-40B4-BE49-F238E27FC236}">
                <a16:creationId xmlns:a16="http://schemas.microsoft.com/office/drawing/2014/main" id="{99D17ACA-399B-4B47-AB23-8025CD02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44387" name="Slide Number Placeholder 2">
            <a:extLst>
              <a:ext uri="{FF2B5EF4-FFF2-40B4-BE49-F238E27FC236}">
                <a16:creationId xmlns:a16="http://schemas.microsoft.com/office/drawing/2014/main" id="{AAA80B36-45AD-43A5-9FE4-CF607D9D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394641E-680D-4C91-94D5-A1996E35B924}" type="slidenum">
              <a:rPr lang="en-US" altLang="en-US" sz="1000">
                <a:solidFill>
                  <a:schemeClr val="tx1"/>
                </a:solidFill>
              </a:rPr>
              <a:pPr/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3">
            <a:extLst>
              <a:ext uri="{FF2B5EF4-FFF2-40B4-BE49-F238E27FC236}">
                <a16:creationId xmlns:a16="http://schemas.microsoft.com/office/drawing/2014/main" id="{F668AC07-6FE0-4070-A612-8BBB37B217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latin typeface="Lucida Console" panose="020B0609040504020204" pitchFamily="49" charset="0"/>
              </a:rPr>
              <a:t>getElementById</a:t>
            </a:r>
            <a:r>
              <a:rPr lang="en-US" altLang="en-US" sz="2000" dirty="0"/>
              <a:t> method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Returns objects called DOM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i="1" dirty="0"/>
              <a:t>Every</a:t>
            </a:r>
            <a:r>
              <a:rPr lang="en-US" altLang="en-US" sz="1400" dirty="0"/>
              <a:t> piece of an HTML5 page (elements, attributes, text, etc.) is modeled in the web browser by a DOM node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nodes in a document make up the page’s DOM tree, which describes the relationships among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Nodes are related to each other through child-parent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node can have multiple children, but only one parent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Nodes with the same parent node are referred to as siblings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dirty="0">
                <a:latin typeface="Lucida Console" panose="020B0609040504020204" pitchFamily="49" charset="0"/>
              </a:rPr>
              <a:t>html</a:t>
            </a:r>
            <a:r>
              <a:rPr lang="en-US" altLang="en-US" sz="2000" dirty="0"/>
              <a:t> node in a DOM tree is called the root node, because it has no parent</a:t>
            </a:r>
          </a:p>
        </p:txBody>
      </p:sp>
      <p:sp>
        <p:nvSpPr>
          <p:cNvPr id="145410" name="Slide Number Placeholder 3">
            <a:extLst>
              <a:ext uri="{FF2B5EF4-FFF2-40B4-BE49-F238E27FC236}">
                <a16:creationId xmlns:a16="http://schemas.microsoft.com/office/drawing/2014/main" id="{F6178C3A-9A7A-41A4-9895-4535EE63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58D7B12-47D4-4797-A704-A4FB88FFFEB2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DF689DB-3DC5-482A-B03A-11A7720A9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12.2 Modeling a Document: DOM Nodes and Trees</a:t>
            </a:r>
          </a:p>
        </p:txBody>
      </p:sp>
      <p:sp>
        <p:nvSpPr>
          <p:cNvPr id="145412" name="Footer Placeholder 1">
            <a:extLst>
              <a:ext uri="{FF2B5EF4-FFF2-40B4-BE49-F238E27FC236}">
                <a16:creationId xmlns:a16="http://schemas.microsoft.com/office/drawing/2014/main" id="{2BC7301A-E482-4D15-87FB-F0C2AE30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Content Placeholder 1">
            <a:extLst>
              <a:ext uri="{FF2B5EF4-FFF2-40B4-BE49-F238E27FC236}">
                <a16:creationId xmlns:a16="http://schemas.microsoft.com/office/drawing/2014/main" id="{3D82DE98-B54C-47BB-A99E-898F999F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When a web page is loaded, the browser creates a </a:t>
            </a:r>
            <a:r>
              <a:rPr lang="en-US" altLang="en-US" sz="2000" b="1"/>
              <a:t>D</a:t>
            </a:r>
            <a:r>
              <a:rPr lang="en-US" altLang="en-US" sz="2000"/>
              <a:t>ocument </a:t>
            </a:r>
            <a:r>
              <a:rPr lang="en-US" altLang="en-US" sz="2000" b="1"/>
              <a:t>O</a:t>
            </a:r>
            <a:r>
              <a:rPr lang="en-US" altLang="en-US" sz="2000"/>
              <a:t>bject </a:t>
            </a:r>
            <a:r>
              <a:rPr lang="en-US" altLang="en-US" sz="2000" b="1"/>
              <a:t>M</a:t>
            </a:r>
            <a:r>
              <a:rPr lang="en-US" altLang="en-US" sz="2000"/>
              <a:t>odel of the page.</a:t>
            </a:r>
          </a:p>
          <a:p>
            <a:r>
              <a:rPr lang="en-US" altLang="en-US" sz="2000"/>
              <a:t>The </a:t>
            </a:r>
            <a:r>
              <a:rPr lang="en-US" altLang="en-US" sz="2000" b="1"/>
              <a:t>HTML DOM</a:t>
            </a:r>
            <a:r>
              <a:rPr lang="en-US" altLang="en-US" sz="2000"/>
              <a:t> model is constructed as a tree of </a:t>
            </a:r>
            <a:r>
              <a:rPr lang="en-US" altLang="en-US" sz="2000" b="1"/>
              <a:t>Objects</a:t>
            </a:r>
            <a:r>
              <a:rPr lang="en-US" altLang="en-US" sz="2000"/>
              <a:t>.</a:t>
            </a:r>
          </a:p>
          <a:p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4A13B-A871-4F05-AC43-452E74FB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0" dirty="0">
                <a:effectLst/>
              </a:rPr>
              <a:t>The HTML DOM (Document Object Model)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F45FA-C17B-43C7-B34D-3CF7476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CDFD3F2C-56BC-4422-BCED-4D614F6E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5563"/>
            <a:ext cx="617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B3F3A-CB1D-47CE-829F-1BCF045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1" descr="iw3htp5_12_slides_Page_06">
            <a:extLst>
              <a:ext uri="{FF2B5EF4-FFF2-40B4-BE49-F238E27FC236}">
                <a16:creationId xmlns:a16="http://schemas.microsoft.com/office/drawing/2014/main" id="{EDA1063C-89C3-4BE3-B982-39786BA1FF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Footer Placeholder 1">
            <a:extLst>
              <a:ext uri="{FF2B5EF4-FFF2-40B4-BE49-F238E27FC236}">
                <a16:creationId xmlns:a16="http://schemas.microsoft.com/office/drawing/2014/main" id="{B072A5FD-BD89-44FC-B473-0CBAE612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47459" name="Slide Number Placeholder 2">
            <a:extLst>
              <a:ext uri="{FF2B5EF4-FFF2-40B4-BE49-F238E27FC236}">
                <a16:creationId xmlns:a16="http://schemas.microsoft.com/office/drawing/2014/main" id="{984A5D61-3422-40A2-8779-F8DB5C58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8CCDB89-87A1-412C-956A-32732B50635E}" type="slidenum">
              <a:rPr lang="en-US" altLang="en-US" sz="1000">
                <a:solidFill>
                  <a:schemeClr val="tx1"/>
                </a:solidFill>
              </a:rPr>
              <a:pPr/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" descr="iw3htp5_12_slides_Page_07">
            <a:extLst>
              <a:ext uri="{FF2B5EF4-FFF2-40B4-BE49-F238E27FC236}">
                <a16:creationId xmlns:a16="http://schemas.microsoft.com/office/drawing/2014/main" id="{5DA1BA29-2252-413F-BDE0-27E9A304B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Footer Placeholder 1">
            <a:extLst>
              <a:ext uri="{FF2B5EF4-FFF2-40B4-BE49-F238E27FC236}">
                <a16:creationId xmlns:a16="http://schemas.microsoft.com/office/drawing/2014/main" id="{0760D70C-0CA3-41C8-B3B4-6ACA008B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148483" name="Slide Number Placeholder 2">
            <a:extLst>
              <a:ext uri="{FF2B5EF4-FFF2-40B4-BE49-F238E27FC236}">
                <a16:creationId xmlns:a16="http://schemas.microsoft.com/office/drawing/2014/main" id="{79739080-EFF0-4D2E-821A-F44A7D50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E721624-C6A7-4E10-8A38-1A96F43863DD}" type="slidenum">
              <a:rPr lang="en-US" altLang="en-US" sz="1000">
                <a:solidFill>
                  <a:schemeClr val="tx1"/>
                </a:solidFill>
              </a:rPr>
              <a:pPr/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>
            <a:extLst>
              <a:ext uri="{FF2B5EF4-FFF2-40B4-BE49-F238E27FC236}">
                <a16:creationId xmlns:a16="http://schemas.microsoft.com/office/drawing/2014/main" id="{A4398759-2A22-4BC1-9E15-CD16560C9D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 eaLnBrk="1" hangingPunct="1"/>
            <a:r>
              <a:rPr lang="en-US" altLang="en-US" dirty="0"/>
              <a:t>The DOM element methods </a:t>
            </a:r>
            <a:r>
              <a:rPr lang="en-US" altLang="en-US" dirty="0" err="1">
                <a:latin typeface="Lucida Console" panose="020B0609040504020204" pitchFamily="49" charset="0"/>
              </a:rPr>
              <a:t>setAttribute</a:t>
            </a:r>
            <a:r>
              <a:rPr lang="en-US" altLang="en-US" dirty="0"/>
              <a:t> and </a:t>
            </a:r>
            <a:r>
              <a:rPr lang="en-US" altLang="en-US" dirty="0" err="1">
                <a:latin typeface="Lucida Console" panose="020B0609040504020204" pitchFamily="49" charset="0"/>
              </a:rPr>
              <a:t>getAttribute</a:t>
            </a:r>
            <a:r>
              <a:rPr lang="en-US" altLang="en-US" dirty="0"/>
              <a:t> allow you to modify an attribute value and get an attribute value, respectively.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myAnchor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getAttribute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("target");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myAnchor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setAttribute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", "http://www.w3schools.com");</a:t>
            </a:r>
            <a:endParaRPr lang="en-US" altLang="en-US" dirty="0"/>
          </a:p>
        </p:txBody>
      </p:sp>
      <p:sp>
        <p:nvSpPr>
          <p:cNvPr id="149506" name="Slide Number Placeholder 3">
            <a:extLst>
              <a:ext uri="{FF2B5EF4-FFF2-40B4-BE49-F238E27FC236}">
                <a16:creationId xmlns:a16="http://schemas.microsoft.com/office/drawing/2014/main" id="{30BE6A06-A4C9-4D71-941F-362836EE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3539C1C-939A-43B3-9F81-FCCDF3724ADC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40A70A5-9B32-42E0-B150-965F2DC41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12.3 Traversing and Modifying a DOM Tree (Cont.)</a:t>
            </a:r>
          </a:p>
        </p:txBody>
      </p:sp>
      <p:sp>
        <p:nvSpPr>
          <p:cNvPr id="149508" name="Footer Placeholder 1">
            <a:extLst>
              <a:ext uri="{FF2B5EF4-FFF2-40B4-BE49-F238E27FC236}">
                <a16:creationId xmlns:a16="http://schemas.microsoft.com/office/drawing/2014/main" id="{E1EC7388-648B-4EB2-B868-A96A706C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Content Placeholder 1">
            <a:extLst>
              <a:ext uri="{FF2B5EF4-FFF2-40B4-BE49-F238E27FC236}">
                <a16:creationId xmlns:a16="http://schemas.microsoft.com/office/drawing/2014/main" id="{545B22C6-992C-493C-A061-F9CCCD07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74638"/>
            <a:ext cx="8785225" cy="6134100"/>
          </a:xfrm>
        </p:spPr>
        <p:txBody>
          <a:bodyPr/>
          <a:lstStyle/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&lt;head&gt;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&lt;script&gt;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{    				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myAnchor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altLang="en-US" sz="2000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setAttribute</a:t>
            </a:r>
            <a:r>
              <a:rPr lang="en-US" altLang="en-US" sz="2000" dirty="0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000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altLang="en-US" sz="2000" dirty="0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", "http://www.w3schools.com");}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&lt;/script&gt;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&lt;/head&gt;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&lt;body&gt;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&lt;a </a:t>
            </a:r>
            <a:r>
              <a:rPr lang="en-US" altLang="en-US" sz="2000" dirty="0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id="</a:t>
            </a:r>
            <a:r>
              <a:rPr lang="en-US" altLang="en-US" sz="2000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myAnchor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"&gt;A Link: Go to w3schools.com&lt;/a&gt;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&lt;p&gt;Click the button to set the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attribute with 	a value of "www.w3schools.com" of the a element 	above.&lt;/p&gt;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&lt;button onclick="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()"&gt;Try it&lt;/button&gt;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&lt;p&gt;&lt;strong&gt;Note:&lt;/strong&gt; Internet Explorer 8 and 	earlier does not support the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method.&lt;/p&gt;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&lt;/body&gt;</a:t>
            </a:r>
          </a:p>
          <a:p>
            <a:pPr marL="10795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6C476-5283-48D7-8E2D-9C4D7AFB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1555" name="Slide Number Placeholder 4">
            <a:extLst>
              <a:ext uri="{FF2B5EF4-FFF2-40B4-BE49-F238E27FC236}">
                <a16:creationId xmlns:a16="http://schemas.microsoft.com/office/drawing/2014/main" id="{959D3578-72F5-4CA8-992C-D9312A2D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F83BE11-7ED8-48D2-93F1-63831103B55F}" type="slidenum">
              <a:rPr lang="en-US" altLang="en-US" sz="1000">
                <a:solidFill>
                  <a:schemeClr val="tx1"/>
                </a:solidFill>
              </a:rPr>
              <a:pPr/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itel_HTP_AlphaTemplate">
  <a:themeElements>
    <a:clrScheme name="Deitel_HTP_Alpha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tel_HTP_Alpha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Deitel_HTP_Alpha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ragraphs">
  <a:themeElements>
    <a:clrScheme name="Paragrap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agraph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Paragrap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aragraphs">
  <a:themeElements>
    <a:clrScheme name="1_Paragrap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aragraph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1_Paragrap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itel_HTP_Title">
  <a:themeElements>
    <a:clrScheme name="Deitel_HTP_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tel_HTP_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Deitel_HTP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otes">
  <a:themeElements>
    <a:clrScheme name="Quo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Qu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bjectiv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jectiv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Object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utline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tline">
      <a:majorFont>
        <a:latin typeface="Goudy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ps">
  <a:themeElements>
    <a:clrScheme name="Ti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p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T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igures">
  <a:themeElements>
    <a:clrScheme name="Figu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ures">
      <a:majorFont>
        <a:latin typeface="Arial"/>
        <a:ea typeface=""/>
        <a:cs typeface=""/>
      </a:majorFont>
      <a:minorFont>
        <a:latin typeface="A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Figu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de">
  <a:themeElements>
    <a:clrScheme name="C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de">
      <a:majorFont>
        <a:latin typeface="Arial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seudocode">
  <a:themeElements>
    <a:clrScheme name="Pseudoc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eudocod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Pseudo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Deitel_HTP_AlphaTemplate</Template>
  <TotalTime>347</TotalTime>
  <Words>1599</Words>
  <Application>Microsoft Office PowerPoint</Application>
  <PresentationFormat>On-screen Show (4:3)</PresentationFormat>
  <Paragraphs>197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AGaramond</vt:lpstr>
      <vt:lpstr>Arial</vt:lpstr>
      <vt:lpstr>Courier New</vt:lpstr>
      <vt:lpstr>Goudy Sans Medium</vt:lpstr>
      <vt:lpstr>Lucida Console</vt:lpstr>
      <vt:lpstr>Lucida Sans Unicode</vt:lpstr>
      <vt:lpstr>Times</vt:lpstr>
      <vt:lpstr>Times New Roman</vt:lpstr>
      <vt:lpstr>Verdana</vt:lpstr>
      <vt:lpstr>Wingdings</vt:lpstr>
      <vt:lpstr>Wingdings 2</vt:lpstr>
      <vt:lpstr>Wingdings 3</vt:lpstr>
      <vt:lpstr>Deitel_HTP_AlphaTemplate</vt:lpstr>
      <vt:lpstr>Deitel_HTP_Title</vt:lpstr>
      <vt:lpstr>Quotes</vt:lpstr>
      <vt:lpstr>Objectives</vt:lpstr>
      <vt:lpstr>Outline</vt:lpstr>
      <vt:lpstr>Tips</vt:lpstr>
      <vt:lpstr>Figures</vt:lpstr>
      <vt:lpstr>Code</vt:lpstr>
      <vt:lpstr>Pseudocode</vt:lpstr>
      <vt:lpstr>Paragraphs</vt:lpstr>
      <vt:lpstr>1_Paragraphs</vt:lpstr>
      <vt:lpstr>Concourse</vt:lpstr>
      <vt:lpstr>12</vt:lpstr>
      <vt:lpstr>12.1 Introduction</vt:lpstr>
      <vt:lpstr>PowerPoint Presentation</vt:lpstr>
      <vt:lpstr>12.2 Modeling a Document: DOM Nodes and Trees</vt:lpstr>
      <vt:lpstr>The HTML DOM (Document Object Model) </vt:lpstr>
      <vt:lpstr>PowerPoint Presentation</vt:lpstr>
      <vt:lpstr>PowerPoint Presentation</vt:lpstr>
      <vt:lpstr>12.3 Traversing and Modifying a DOM Tree (Cont.)</vt:lpstr>
      <vt:lpstr>PowerPoint Presentation</vt:lpstr>
      <vt:lpstr> </vt:lpstr>
      <vt:lpstr>12.3 Traversing and Modifying a DOM Tree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12.4 DOM Collections</vt:lpstr>
      <vt:lpstr>12.4 DOM Collections (Cont.)</vt:lpstr>
      <vt:lpstr>PowerPoint Presentation</vt:lpstr>
      <vt:lpstr>PowerPoint Presentation</vt:lpstr>
      <vt:lpstr>PowerPoint Presentation</vt:lpstr>
      <vt:lpstr>PowerPoint Presentation</vt:lpstr>
      <vt:lpstr>12.5 Dynamic Styles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Noura Alomar</dc:creator>
  <cp:lastModifiedBy>ashwag abdullah</cp:lastModifiedBy>
  <cp:revision>15</cp:revision>
  <dcterms:created xsi:type="dcterms:W3CDTF">2016-10-22T20:41:56Z</dcterms:created>
  <dcterms:modified xsi:type="dcterms:W3CDTF">2023-05-15T22:28:38Z</dcterms:modified>
  <cp:category>Temlpate v. 07-27-04</cp:category>
</cp:coreProperties>
</file>