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4" r:id="rId5"/>
    <p:sldId id="260" r:id="rId6"/>
    <p:sldId id="263" r:id="rId7"/>
    <p:sldId id="268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2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F8A4F-50F0-4805-941D-A242B16D5EE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5E846-B3C5-45CD-ACB7-13C77E7A3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35BFD-A9FD-4743-9AFD-42A9ED8D3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4A020-1307-402E-81FE-9DAA53560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F0976-7BAD-4636-97B5-3A425692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8C4B4-94BA-4EAA-8AFE-DAB9B9A47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D2A34-1391-4BF8-91A7-AFB403620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2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25F0E-EB4E-4FDE-98DB-388245482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B3CB1-D217-44C0-92E3-4C3106E55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CF582-E864-453B-8BC6-D64E83C9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A2310-EDD1-41EB-8470-D33A409A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3B44C-0283-47B4-8D4B-87BACAE4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6AFDD-9CC6-418C-A899-42F3F688B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D258B-B11C-4083-8579-E04C903F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16280-B550-4650-9219-29E5AF3DC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7EF90-255B-4641-A594-0BDC62A04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00908-F137-4639-B7A0-5E3BE679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4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FED06-7FFC-4D74-9D21-3EC43D71D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63A60-1823-418B-91DD-3FDCDBE55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9C9A8-E0AB-4E29-A647-F58FE112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B5DFA-C8C4-4F09-860D-E5F1AE80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C3931-E31E-4D3A-AA78-CB72B8E6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5B74-E401-47DD-AD90-49DDE783E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9E3B0-BF0A-4294-AF09-291E0AB98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8669B-9473-43C4-9893-6F2EA5CC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E064A-2112-4202-A0DC-EBC90653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F43B0-BB0C-4869-952F-D7ED00C7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6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074E-E82B-441E-9C5E-22A1AC988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CB5F8-BD26-42F4-8BDC-9333EFAF8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5BCCB-B826-4B05-AAAF-F4EBFC832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7A50B-125F-4CA8-9A9C-1E6214D5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ADDA7-7002-4826-A71E-CF8D95B4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E10DA-55D7-4CC0-9E84-7946ACE6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4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574E-82B9-4C6A-99E6-00C59FAE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C98F2-6121-4DDB-ACEE-E9C103C30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25726-557C-4607-9165-CF02FD627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2EFE77-F800-4C96-A417-3E9829748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A6B3A-0827-45AF-A938-410335CA2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EB5303-3C71-4CA1-97D4-79397B4C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4E1F7D-5B25-4A68-8F10-E4F4247C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558784-5CA1-4922-8968-477AAEE4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8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6211-8761-4886-A2A0-CAC5BDC88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5205B-FBD2-4FCA-BCF8-139DEAD5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F22E5-465A-490C-AFB5-692F4278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ADAC92-6F9C-46D8-80D3-F982235F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11A85-5238-4AC2-A238-84C8664C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FA9C05-E292-4232-AA25-E2D9AB1D2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D2743-2496-42F9-95DD-417761C7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1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F5EB0-681B-4477-AF0E-8106D6321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7FA4-BC4B-4945-BEEC-F9A4D71B3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93B90-F8E0-496A-A620-AACEFAD3D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18EF1-72BC-4633-A6D3-7AA47D1A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C87BD-F6C3-42E5-AD52-B63DD05D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DA0BE-F1FD-4DA9-9A85-9CC0A986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62267-02B1-4833-8AD8-14030442C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037597-D0ED-4980-ACCB-8F9D14E30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0D9B9-4659-4E95-BB92-06756F7B3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677BE-FDF0-464F-B154-090F836E1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1EB2E-3D6A-4BCD-942E-01CAB34C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60C21-3A8D-4778-BA53-82498FC5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9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910AA6-E017-4F41-8226-37F6409D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13F9E-79EF-489A-A162-75CC2B89A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5B06-AFC6-403D-B99C-7E90F190E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1A457-8A47-442C-97F3-158F5757F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0C6A0-473A-4A6A-8699-1720E9771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C42D-BA42-4B0C-B795-76DA82525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3" y="1783959"/>
            <a:ext cx="4727385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CT1211 programming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FE496-E2E3-49D2-8F68-C4BB3F8B2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/>
              <a:t>Python revision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09168E-9726-4B5A-B93B-E2CD920D9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19888" b="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687C-27E7-441A-A5E8-5166D44C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F2693-22A1-43D4-BE80-927C4BBA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18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DD9A6-F95E-43C8-B20F-ECBF7828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Exercises : Write a Python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0C516-F4CE-4EE9-94B5-DDD315C3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147" y="1698400"/>
            <a:ext cx="7860863" cy="4024884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* Accept number from user and calculate the sum of all number between 1 and given number</a:t>
            </a:r>
          </a:p>
          <a:p>
            <a:pPr marL="0" indent="0">
              <a:buNone/>
            </a:pPr>
            <a:r>
              <a:rPr lang="en-US" dirty="0"/>
              <a:t>For example, user given 10 so the output should be 55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Print the following pattern using while loop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Find the factorial of any number ,For example: calculate the factorial of 5</a:t>
            </a:r>
            <a:br>
              <a:rPr lang="en-US" dirty="0"/>
            </a:br>
            <a:r>
              <a:rPr lang="en-US" dirty="0"/>
              <a:t>5! = 5 × 4 × 3 × 2 × 1 = 120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شكل بيضاوي 3"/>
          <p:cNvSpPr/>
          <p:nvPr/>
        </p:nvSpPr>
        <p:spPr>
          <a:xfrm>
            <a:off x="9957707" y="321357"/>
            <a:ext cx="2008414" cy="13770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Try it 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YourSelf</a:t>
            </a:r>
            <a:r>
              <a:rPr lang="en-US" dirty="0">
                <a:solidFill>
                  <a:srgbClr val="FF0000"/>
                </a:solidFill>
              </a:rPr>
              <a:t>”</a:t>
            </a: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312" y="2819400"/>
            <a:ext cx="1592444" cy="1964871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CDB67-BF10-4140-995D-CD98F2B6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483C8-7F1B-476E-A3F4-5B54A67F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04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560314-3648-4B6F-93E6-AFD6D291E0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DD9A6-F95E-43C8-B20F-ECBF7828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100570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dirty="0">
                <a:solidFill>
                  <a:srgbClr val="FFFFFF"/>
                </a:solidFill>
              </a:rPr>
              <a:t>Tips for Learning Python</a:t>
            </a:r>
            <a:endParaRPr lang="en-US" sz="5200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A94D16-5361-4F6E-A301-4B340219170E}"/>
              </a:ext>
            </a:extLst>
          </p:cNvPr>
          <p:cNvSpPr/>
          <p:nvPr/>
        </p:nvSpPr>
        <p:spPr>
          <a:xfrm>
            <a:off x="1254626" y="1488252"/>
            <a:ext cx="6361678" cy="230832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Tip #1: Code Everyday</a:t>
            </a:r>
          </a:p>
          <a:p>
            <a:r>
              <a:rPr lang="en-US" dirty="0"/>
              <a:t>Tip #2: Write It Out :  research suggests that taking notes </a:t>
            </a:r>
            <a:r>
              <a:rPr lang="en-US" dirty="0">
                <a:solidFill>
                  <a:srgbClr val="FF0000"/>
                </a:solidFill>
              </a:rPr>
              <a:t>by hand </a:t>
            </a:r>
          </a:p>
          <a:p>
            <a:r>
              <a:rPr lang="en-US" dirty="0"/>
              <a:t>is most beneficial for long-term remembering</a:t>
            </a:r>
          </a:p>
          <a:p>
            <a:r>
              <a:rPr lang="en-US" dirty="0"/>
              <a:t>Tip #3: Go Interactive!</a:t>
            </a:r>
          </a:p>
          <a:p>
            <a:r>
              <a:rPr lang="en-US" dirty="0"/>
              <a:t>Tip #4: Surround Yourself With Others Who Are Learning</a:t>
            </a:r>
          </a:p>
          <a:p>
            <a:r>
              <a:rPr lang="en-US" dirty="0"/>
              <a:t>Tip #5: Teach</a:t>
            </a:r>
          </a:p>
          <a:p>
            <a:endParaRPr lang="en-US" dirty="0"/>
          </a:p>
          <a:p>
            <a:endParaRPr lang="en-US" b="0" i="0" dirty="0">
              <a:solidFill>
                <a:srgbClr val="222222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65EC9-B8CE-408D-9E76-D8B8FA31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FB8293-71D9-4240-80CF-70B870E7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0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DD9A6-F95E-43C8-B20F-ECBF7828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Exercises : Write a Python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0C516-F4CE-4EE9-94B5-DDD315C3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CFE81A-CB8B-4910-8EFE-CF07630CC928}"/>
              </a:ext>
            </a:extLst>
          </p:cNvPr>
          <p:cNvSpPr txBox="1">
            <a:spLocks/>
          </p:cNvSpPr>
          <p:nvPr/>
        </p:nvSpPr>
        <p:spPr>
          <a:xfrm>
            <a:off x="2317969" y="2109216"/>
            <a:ext cx="7860863" cy="40248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  *calculate  the volume of a sphere with radius entered by the user .</a:t>
            </a: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 * get the difference between a given number and 17(the absolute difference), if the number is greater than 17 return the double of the </a:t>
            </a:r>
            <a:r>
              <a:rPr lang="en-US" dirty="0" err="1"/>
              <a:t>the</a:t>
            </a:r>
            <a:r>
              <a:rPr lang="en-US" dirty="0"/>
              <a:t> absolute difference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E92A830-A967-48BD-AEF4-0AF1F0FFB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731" y="2654625"/>
            <a:ext cx="3296110" cy="131463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939B4-070A-4B93-9BFE-791FCA2D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0715A-9AF2-4C6A-A70A-A30613DB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34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DD9A6-F95E-43C8-B20F-ECBF7828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Exercises : Write a Python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0C516-F4CE-4EE9-94B5-DDD315C3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CFE81A-CB8B-4910-8EFE-CF07630CC928}"/>
              </a:ext>
            </a:extLst>
          </p:cNvPr>
          <p:cNvSpPr txBox="1">
            <a:spLocks/>
          </p:cNvSpPr>
          <p:nvPr/>
        </p:nvSpPr>
        <p:spPr>
          <a:xfrm>
            <a:off x="2317969" y="2109216"/>
            <a:ext cx="7860863" cy="40248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  *</a:t>
            </a:r>
            <a:r>
              <a:rPr lang="en-US" b="1" dirty="0"/>
              <a:t>Print First 10 natural numbers using loop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Print the following pattern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ar-SA" b="1" dirty="0"/>
          </a:p>
          <a:p>
            <a:pPr marL="0" indent="0" algn="l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282" y="2734355"/>
            <a:ext cx="2724150" cy="315277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D8146-855B-4C50-B544-B1591A13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47D19-41BC-4F31-BE8E-C68A60D7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7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DD9A6-F95E-43C8-B20F-ECBF7828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Exercises : Write a Python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0C516-F4CE-4EE9-94B5-DDD315C3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*ask the user to enter a sequence of  comma-separated numbers 6, 7 ,3,….</a:t>
            </a:r>
          </a:p>
          <a:p>
            <a:pPr marL="0" indent="0">
              <a:buNone/>
            </a:pPr>
            <a:r>
              <a:rPr lang="en-US" dirty="0"/>
              <a:t> and generate a list with those numbers</a:t>
            </a:r>
          </a:p>
          <a:p>
            <a:endParaRPr lang="en-US" dirty="0"/>
          </a:p>
          <a:p>
            <a:r>
              <a:rPr lang="en-US" dirty="0"/>
              <a:t>count the number 4 in a given list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0C891-A1CF-4943-87D6-DC66A1DE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54E3-85DC-4259-A36A-4765182B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9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DD9A6-F95E-43C8-B20F-ECBF7828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Exercises : Write a Python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0C516-F4CE-4EE9-94B5-DDD315C3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   *  *display the first and last items  from the following list</a:t>
            </a:r>
          </a:p>
          <a:p>
            <a:pPr marL="0" indent="0">
              <a:buNone/>
            </a:pPr>
            <a:r>
              <a:rPr lang="en-US" dirty="0" err="1"/>
              <a:t>color_list</a:t>
            </a:r>
            <a:r>
              <a:rPr lang="en-US" dirty="0"/>
              <a:t> = ["</a:t>
            </a:r>
            <a:r>
              <a:rPr lang="en-US" dirty="0" err="1"/>
              <a:t>Red","Green","White</a:t>
            </a:r>
            <a:r>
              <a:rPr lang="en-US" dirty="0"/>
              <a:t>" ,"Black"]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Reverse the following list using for loop</a:t>
            </a:r>
          </a:p>
          <a:p>
            <a:pPr marL="0" indent="0">
              <a:buNone/>
            </a:pPr>
            <a:r>
              <a:rPr lang="da-DK" dirty="0"/>
              <a:t>list1 = [10, 20, 30, 40, 50]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477F6-DD24-4CC4-B58E-C75C9DC22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192F2-FF64-4927-AC0A-CBBC6B3D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DD9A6-F95E-43C8-B20F-ECBF7828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Exercises : Write a Python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0C516-F4CE-4EE9-94B5-DDD315C3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   removing duplicates from lists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L=[3, 4, 6, 2, 3, 4, 5, 8, 2]</a:t>
            </a:r>
          </a:p>
          <a:p>
            <a:pPr marL="0" indent="0">
              <a:buNone/>
            </a:pPr>
            <a:r>
              <a:rPr lang="en-US" dirty="0"/>
              <a:t>Expected output:</a:t>
            </a:r>
          </a:p>
          <a:p>
            <a:pPr marL="0" indent="0">
              <a:buNone/>
            </a:pPr>
            <a:r>
              <a:rPr lang="en-US" dirty="0"/>
              <a:t>[3, 4, 6, 2, 5, 8]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2DA29-7BEB-4714-9A73-74BAEB8C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F3BBF-D986-442C-B03D-B92FCBD2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58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DD9A6-F95E-43C8-B20F-ECBF7828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Exercises : Write a Python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0C516-F4CE-4EE9-94B5-DDD315C3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   *  ask the user to enter a sentence and add the word “IS” in the beginning of the string</a:t>
            </a:r>
          </a:p>
          <a:p>
            <a:pPr marL="0" indent="0">
              <a:buNone/>
            </a:pPr>
            <a:r>
              <a:rPr lang="en-US" dirty="0"/>
              <a:t>If the given string already begins with "Is" then leave  the string unchanged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4C912-1F70-4B30-8F59-5F4E25960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12E22E-3EE6-4A1A-9CAC-72C7C4DD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02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DD9A6-F95E-43C8-B20F-ECBF7828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Exercises : Write a Python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0C516-F4CE-4EE9-94B5-DDD315C3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   *  ask the user to enter a word and a number of copies of that word and print the result.</a:t>
            </a:r>
          </a:p>
        </p:txBody>
      </p:sp>
      <p:pic>
        <p:nvPicPr>
          <p:cNvPr id="5" name="Picture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70B4636-0CF3-48CE-8D54-EED528F4DD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2"/>
          <a:stretch/>
        </p:blipFill>
        <p:spPr>
          <a:xfrm>
            <a:off x="7461477" y="2848927"/>
            <a:ext cx="2940302" cy="313277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BE41A-85DC-42C4-95C9-931D25A4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971F6-3DA7-4812-9DFA-2B6F54D7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03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260</TotalTime>
  <Words>444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source sans pro</vt:lpstr>
      <vt:lpstr>Office Theme</vt:lpstr>
      <vt:lpstr>CT1211 programming 2</vt:lpstr>
      <vt:lpstr>Tips for Learning Python</vt:lpstr>
      <vt:lpstr>Exercises : Write a Python program </vt:lpstr>
      <vt:lpstr>Exercises : Write a Python program </vt:lpstr>
      <vt:lpstr>Exercises : Write a Python program </vt:lpstr>
      <vt:lpstr>Exercises : Write a Python program </vt:lpstr>
      <vt:lpstr>Exercises : Write a Python program </vt:lpstr>
      <vt:lpstr>Exercises : Write a Python program </vt:lpstr>
      <vt:lpstr>Exercises : Write a Python program </vt:lpstr>
      <vt:lpstr>Exercises : Write a Python program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CT1211 programming 2</dc:title>
  <dc:creator>Nouf Almunyif</dc:creator>
  <cp:lastModifiedBy>ashwag abdullah</cp:lastModifiedBy>
  <cp:revision>19</cp:revision>
  <dcterms:created xsi:type="dcterms:W3CDTF">2021-01-18T18:59:43Z</dcterms:created>
  <dcterms:modified xsi:type="dcterms:W3CDTF">2022-01-26T19:53:51Z</dcterms:modified>
</cp:coreProperties>
</file>