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99" autoAdjust="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April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April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April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April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April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April 16,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April 16,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April 16,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April 16,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April 16,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April 16,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April 16,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111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Tut 8</a:t>
            </a: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59ED0D-3147-44F3-91BD-697AFD688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29" y="2262024"/>
            <a:ext cx="11231542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41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05C04B-15A7-4413-BFF4-76E5A91DE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08" y="1618997"/>
            <a:ext cx="11174384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2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A82C53-29F8-4059-9D58-FA8B7CAD8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97" y="2195340"/>
            <a:ext cx="11688806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18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9DEA24-A00E-4501-883F-1C69406EF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68" y="0"/>
            <a:ext cx="10487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16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79C60-2CF0-4099-8102-9ABDD6BD1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66" y="0"/>
            <a:ext cx="9607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53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AB8D90-192B-4461-81A6-65DF0CC5F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48" y="0"/>
            <a:ext cx="10068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23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2A910A-8259-44BB-A1FC-39FF0A220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80865"/>
            <a:ext cx="11707859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84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B62E1B-9C38-4F5F-BB25-551F94304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96" y="223809"/>
            <a:ext cx="3639058" cy="4096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B41E1E-B097-4971-8FE6-304AB2812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96" y="709328"/>
            <a:ext cx="9564435" cy="40677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A1FE83-9D40-4C38-8575-B43593A36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336" y="4852958"/>
            <a:ext cx="8802328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90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9FB4A5-11F1-4AA6-AD38-41F3CD6E5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50" y="32863"/>
            <a:ext cx="10745700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94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B603A2-0576-40DE-9F21-538C5C7C9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9" y="599680"/>
            <a:ext cx="11803122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0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60AE56-BBDB-428D-8818-5917C4F45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17" y="409191"/>
            <a:ext cx="11041016" cy="55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47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B1147B-DB51-41E8-846F-66BE00776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8" y="537759"/>
            <a:ext cx="11593543" cy="5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46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E19734-C48F-4FED-A3CE-B9881630E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24" y="990259"/>
            <a:ext cx="10583752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0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BA8D09-2B46-4A17-A1D0-24B09F770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97" y="485364"/>
            <a:ext cx="11688806" cy="5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24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B1D56C-1D42-4631-B1AF-7D82D9F77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915" y="2114366"/>
            <a:ext cx="8202170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10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C1AAD8-346F-4626-B6DA-6287C9E46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61" y="2333472"/>
            <a:ext cx="10050278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16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8BEF78-6436-4C31-B938-A483FD2CD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99" y="504417"/>
            <a:ext cx="8973802" cy="5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28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B50760-C6A5-4403-BFD4-81721465D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9" y="0"/>
            <a:ext cx="7819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5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ED2F20-41CE-46A2-8D8F-A8ECD3026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39" y="519084"/>
            <a:ext cx="9288171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3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33A937-CFD4-44BE-B0E0-1F9616F1E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2228682"/>
            <a:ext cx="11736438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9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12A418-BF0D-4AD2-887E-B8F90BDA4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22" y="590490"/>
            <a:ext cx="10040751" cy="857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D4815-CE45-4C0B-8B3B-DAC8B5992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08" y="2619262"/>
            <a:ext cx="9202434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6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1252A2-A697-4AB2-B1D1-92C59EBAA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1" y="380889"/>
            <a:ext cx="9088118" cy="15813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1CFDC4-72CC-46CF-9432-0E9240EA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1" y="2714465"/>
            <a:ext cx="8745170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5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579344-EA03-4BCD-9637-ACC5AC687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53" y="866417"/>
            <a:ext cx="7649643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73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7EBB78-458B-405E-AFE4-2E94E9B52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209" y="1757202"/>
            <a:ext cx="3267531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3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87BA9A-5F96-445F-AD73-CA891FCCF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8" y="1452286"/>
            <a:ext cx="11774543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5963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</Words>
  <Application>Microsoft Office PowerPoint</Application>
  <PresentationFormat>Widescreen</PresentationFormat>
  <Paragraphs>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Gill Sans Nova</vt:lpstr>
      <vt:lpstr>GradientRiseVTI</vt:lpstr>
      <vt:lpstr>CSC 111  Tut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</cp:lastModifiedBy>
  <cp:revision>56</cp:revision>
  <dcterms:created xsi:type="dcterms:W3CDTF">2021-09-04T23:20:00Z</dcterms:created>
  <dcterms:modified xsi:type="dcterms:W3CDTF">2024-04-16T09:26:12Z</dcterms:modified>
</cp:coreProperties>
</file>